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8" r:id="rId8"/>
    <p:sldId id="267" r:id="rId9"/>
    <p:sldId id="259" r:id="rId10"/>
    <p:sldId id="269" r:id="rId11"/>
    <p:sldId id="263" r:id="rId12"/>
    <p:sldId id="262" r:id="rId13"/>
    <p:sldId id="261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-270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7">
            <a:extLst>
              <a:ext uri="{FF2B5EF4-FFF2-40B4-BE49-F238E27FC236}">
                <a16:creationId xmlns:a16="http://schemas.microsoft.com/office/drawing/2014/main" xmlns="" id="{7A070EAD-1DCD-4F3D-BA84-799B891A0E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FA2E99-AA32-4A9A-A037-26B4E1051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US" sz="5400"/>
              <a:t>B-T</a:t>
            </a:r>
            <a:r>
              <a:rPr lang="en-US" sz="5400" cap="none"/>
              <a:t>rees</a:t>
            </a:r>
            <a:endParaRPr lang="en-US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7BF3F63-A2A2-4059-8FD5-EE4D4AB39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r>
              <a:rPr lang="en-US" sz="2400" cap="none">
                <a:solidFill>
                  <a:schemeClr val="tx1"/>
                </a:solidFill>
              </a:rPr>
              <a:t>An overview and C++ implementation</a:t>
            </a:r>
          </a:p>
          <a:p>
            <a:r>
              <a:rPr lang="en-US" sz="2400" cap="none">
                <a:solidFill>
                  <a:schemeClr val="tx1"/>
                </a:solidFill>
              </a:rPr>
              <a:t>Davis Campbell, Chris Carter, Wesley Nimmo, Sam Yeager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E471E13-6104-4637-8A8F-B545529B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xmlns="" id="{802F412D-6781-427D-AB79-09FD610CCE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xmlns="" id="{8471B962-D824-43CE-B5DD-704B305B28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ED60EBD3-FA75-460B-AFBD-3F234A0CA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Rectangle 8">
              <a:extLst>
                <a:ext uri="{FF2B5EF4-FFF2-40B4-BE49-F238E27FC236}">
                  <a16:creationId xmlns:a16="http://schemas.microsoft.com/office/drawing/2014/main" xmlns="" id="{D0791244-FBF2-49D9-BDBC-E2E58C86B4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FEE4C4B1-195C-40F5-A78F-2EB7ED6E6F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22766AF8-3850-41E4-80D0-321D9A13D1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8834F8EE-AB04-42FE-AE7B-3E9C6ACA0E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xmlns="" id="{C86BB534-4617-4275-908E-357CF2246C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B6DEB58B-8D28-4BE9-9CA9-F4B3A083BC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xmlns="" id="{25A772BC-4720-4EC2-AD61-A7B74E9151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xmlns="" id="{60D6B27E-FAC5-4267-80A9-DE4D2E02B8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xmlns="" id="{1F39FA83-D8C8-4CE3-9C62-10375FD041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E09B4CF3-A51F-4787-81FE-F5C79BA426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xmlns="" id="{6695CB35-74E4-43C0-89F5-9FDA59B3AC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xmlns="" id="{945450CE-FB13-4C46-825F-5BB1917033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xmlns="" id="{E80AA0B2-7FE7-4B75-AC25-E0F6C0FE45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xmlns="" id="{2E81F7C1-AD8F-41A0-91A8-E05F66CB0E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xmlns="" id="{F4E8A538-9FFA-4C76-BCE2-D54F56A115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xmlns="" id="{3C412824-3CBA-4E74-B2FD-936EA70486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xmlns="" id="{E28DC1F0-74FF-4D97-BD4D-FD42DE4AC6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77CEC4FA-6FD3-4ABF-BF98-94E7947A55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xmlns="" id="{D4E61DA7-BFA9-48AF-BD6F-EBB15C2359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xmlns="" id="{57164D6A-1DD9-43AE-878F-A413DC26FB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xmlns="" id="{4949EBA6-53D9-4F2D-91DB-EA7AE260F6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xmlns="" id="{0AFEA5FA-F759-441C-A0BC-7EDC79A672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xmlns="" id="{5B913AE0-5DC8-4244-8C26-ED97F834E3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xmlns="" id="{A87DB58A-25D2-46F1-85E3-06F964D016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xmlns="" id="{E7AE8209-F3E7-4ACA-98D0-90B282A147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xmlns="" id="{1CED7927-A7C7-444A-A8F3-6348852AEF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xmlns="" id="{08BEDF90-F9A6-4DE4-94B6-43E4160394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xmlns="" id="{36540D5F-1C77-438A-BF12-56455C4720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xmlns="" id="{52FC779A-BC55-40AC-8FFD-E014F8C051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xmlns="" id="{63E42DE5-DC0E-4043-8A35-20C53074A2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xmlns="" id="{41581FA6-993A-4899-ADF1-0A83A6234E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xmlns="" id="{33C4FDB9-01D2-4CB0-BFED-216CAC7EB8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xmlns="" id="{34E715AB-2B68-41C4-A61F-02C413F242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xmlns="" id="{D3861C35-D060-408D-9871-4DA2D0547B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xmlns="" id="{B4F4F38F-33FE-48A0-986D-FB771F18BE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xmlns="" id="{50FCFC8E-2DC3-4F27-9E02-196830E78D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xmlns="" id="{3A6EE414-1500-4144-B453-BA950E5107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xmlns="" id="{0C1A9D8A-5515-4C84-AE17-A6D5124383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xmlns="" id="{E8E7C8C7-FE85-4C8F-960C-3748511E08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xmlns="" id="{33DF2ED7-F601-4A9F-AA50-822ED85D56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xmlns="" id="{FEDB3A05-6FDD-4E87-B800-8F99752444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xmlns="" id="{AD6225C0-E391-49D5-9A7B-57C5ED60E1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xmlns="" id="{B814B458-45E5-451C-9CBD-027E3776A4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xmlns="" id="{59167140-9A0D-4FE7-8E37-2CD6130116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xmlns="" id="{2D38B213-991B-495D-8886-04CAD44C79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xmlns="" id="{67C1C3DA-3972-4D98-9D9E-390461B288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xmlns="" id="{972F8941-61DB-48E1-B9C1-E732470563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xmlns="" id="{857B495F-5C9B-435F-8D39-45CC57471F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xmlns="" id="{B607428B-B7C9-4017-84F8-19C9B2134A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xmlns="" id="{A20C5139-2108-4F5E-B892-64F1D8605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xmlns="" id="{C2A51623-F2F3-4584-93F5-598E56A5F4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848936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9ACD3AF8-B16E-4174-8C1A-41F683C4A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FF5EAD09-B81D-415F-8BCF-73C81AE05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xmlns="" id="{CFB79010-8ED4-49EF-AFD2-F4D8C80B69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4649B869-006E-42B5-9DDC-21049B130E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443096BD-333F-48B6-8220-D1F9793E40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xmlns="" id="{1A45BB9A-7E84-4B9B-923A-270A97F852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xmlns="" id="{D7D7C768-2F76-4DE2-A807-1B9FFF816C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xmlns="" id="{1870B32E-EE42-470E-B543-CA55AEC8CA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xmlns="" id="{EEF09120-11AA-4DB5-98A8-EC4923002C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xmlns="" id="{39CC463D-589C-461C-A234-0460EB06B8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xmlns="" id="{B6516153-269A-421E-A021-CB3F3C5E1D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xmlns="" id="{45E14300-6C4A-4F77-915F-F3B25B0237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xmlns="" id="{993E312A-E6A6-4B52-ADE6-618ADC89BA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xmlns="" id="{2F0F3026-2480-472B-8C52-36812C81EF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xmlns="" id="{34E1C992-559D-4827-9F30-31A3CA7A2B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xmlns="" id="{D9F2FB98-F443-498F-AAD9-694582568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xmlns="" id="{75DBF6EC-ED50-43E4-8A8B-64CE86A880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xmlns="" id="{FD854F40-AC43-4F21-9C62-2CE35CFD2B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xmlns="" id="{62CCB560-494A-4F74-9DE4-068806A893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xmlns="" id="{6F9A05F2-B5D2-4D8A-9A78-14E45C13FE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xmlns="" id="{A6373189-19BB-4BEC-84A3-432253E058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xmlns="" id="{71AB3122-947A-44DB-B190-A2601C6C95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xmlns="" id="{74B4109D-3AFC-4D44-87B1-0CDED3E638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xmlns="" id="{44AAD39F-F7C9-4D00-95E0-0465B4E858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xmlns="" id="{C1DCAB8D-6EF6-4A84-8D0C-AA9226DEC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xmlns="" id="{C407F97F-83CF-4703-B9E0-6335530E32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xmlns="" id="{0D8D2363-5D84-4CFF-89AA-3C93C859DB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xmlns="" id="{0435A35C-AC99-4E12-8CB0-9C640DAA94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xmlns="" id="{F20392CF-2256-4527-836B-2E6F88596E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xmlns="" id="{C52C3AD3-122C-4010-9C55-B0247F8CCA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xmlns="" id="{EFCB53ED-09C0-4AD7-9BBC-366833D5FE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xmlns="" id="{6F309F52-BFCF-47D9-8089-BC049540DB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xmlns="" id="{5F9AE85F-C7AA-4761-B468-2E100829BC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xmlns="" id="{2C81C778-91E5-4AE9-AACB-8566E7A28B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xmlns="" id="{6C56E0B4-58A0-4B2B-BD56-54121BB8DB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xmlns="" id="{88A29CFE-13A6-4509-946F-5C074F856E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xmlns="" id="{00235A0A-018B-4499-AC16-AF83457BF4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xmlns="" id="{861DF9B7-50DC-4EBE-8B23-97FE92DBBB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xmlns="" id="{69673907-73D7-4729-A911-9BD078EC2E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xmlns="" id="{4DC844D3-8053-4EE7-A286-50157B6FD8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xmlns="" id="{D67575A0-A45A-4773-874C-16370E3670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xmlns="" id="{4327252B-B62B-4DE0-A924-B7F6E40AD9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xmlns="" id="{778BC6A7-AC19-497B-A7C6-E447B2EBDA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xmlns="" id="{4E79A87B-BF1F-437A-9FED-BE93025E50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xmlns="" id="{DFAAF3CC-B4E0-45C8-AC2D-EF0D6D823D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xmlns="" id="{A5A12C87-1E4A-4664-B2F4-A1C8B656F9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xmlns="" id="{B3AF8230-4630-4505-ADDB-16A9B6B377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xmlns="" id="{33F93F6D-724D-42F3-AF1D-3081EAB5D1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xmlns="" id="{F5DD7A8F-FB67-4E79-80DB-0FAF3A0989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xmlns="" id="{7B140A84-E89E-4A80-9DF8-7BCA45F908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xmlns="" id="{279E1D6A-EFE2-44C6-A5BF-DFADF0DC91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xmlns="" id="{C9FA2204-561F-4ABB-988C-03053820F1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xmlns="" id="{8BD7D04E-AC0A-424F-BC40-28842DAFFA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xmlns="" id="{32B616A2-FE09-47DD-B58C-12EE58B7CA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xmlns="" id="{08C5EAF5-6064-484E-BA05-80D09D84E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xmlns="" id="{F11D90DF-D275-4725-884C-77E5E01D89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9BE10567-6165-46A7-867D-4690A16B46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0F4DB1F4-429C-4C85-85D7-C4D81996D3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xmlns="" id="{159C0DA6-71D9-4C96-A774-7FADF5E0A4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xmlns="" id="{4B24F6DB-F114-44A7-BB56-D401884E4E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4DB50ECD-225E-4F81-AF7B-706DD05F3B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xmlns="" id="{CBC3B006-1357-4969-BC3D-CDD91E492B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xmlns="" id="{0D6E4F1D-B331-41B5-90EF-2236C1EE15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xmlns="" id="{54A60014-21DF-44E5-9137-4335718850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xmlns="" id="{40B768C0-B003-45F4-9A06-EA3509A90B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xmlns="" id="{5E479182-2054-4AD9-823D-81CFAD7F2C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xmlns="" id="{A7D912CF-756A-41F1-8BF1-5BA7D1BD05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xmlns="" id="{734B6F35-2160-44B1-AB00-F628C84B14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xmlns="" id="{D8657E76-4F63-44FE-86C5-54CA174FC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xmlns="" id="{482CEB8C-90E5-4152-8B52-A2881B98A3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xmlns="" id="{85010FC2-BC4C-4692-876D-7FE363BFC6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xmlns="" id="{714C1223-2B78-4715-9ACB-079A60D16D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xmlns="" id="{1D9109D3-C92A-410B-9B43-5F02B2D84E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xmlns="" id="{EF5B327A-A1AE-42F3-815E-84F4AA2948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xmlns="" id="{77738BDE-751F-4D4C-B4C4-C9DF3EA291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xmlns="" id="{9C8C4AD6-72BF-490C-963C-97C7FD7E7E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xmlns="" id="{94990E31-5AA8-4502-A963-CE1B539DAC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xmlns="" id="{9E703E9D-ED76-449C-A8C0-7A1E24B8B2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xmlns="" id="{C70A75E8-C815-4CCF-ABEE-83F19BFE05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xmlns="" id="{E15638E1-6A92-4D31-A034-853A65A754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xmlns="" id="{EA3E8D58-D52B-4300-8A50-5696430D1A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C04AEC-BBB3-4593-87D9-A5B40710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Important methods</a:t>
            </a:r>
          </a:p>
        </p:txBody>
      </p:sp>
    </p:spTree>
    <p:extLst>
      <p:ext uri="{BB962C8B-B14F-4D97-AF65-F5344CB8AC3E}">
        <p14:creationId xmlns:p14="http://schemas.microsoft.com/office/powerpoint/2010/main" val="863119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C81BC5-D4BC-4860-927D-D7B53C7A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r>
              <a:rPr lang="en-US" dirty="0"/>
              <a:t>Print (in order)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xmlns="" id="{C1608003-B91D-421E-8FEA-5C8037EDA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1665"/>
            <a:ext cx="9905999" cy="465437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49420517-FA97-4322-880D-1611BD695A63}"/>
              </a:ext>
            </a:extLst>
          </p:cNvPr>
          <p:cNvSpPr txBox="1">
            <a:spLocks/>
          </p:cNvSpPr>
          <p:nvPr/>
        </p:nvSpPr>
        <p:spPr>
          <a:xfrm>
            <a:off x="1293812" y="1734065"/>
            <a:ext cx="9905999" cy="4654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Recursive call print on the 0</a:t>
            </a:r>
            <a:r>
              <a:rPr lang="en-US" baseline="30000" dirty="0"/>
              <a:t>th</a:t>
            </a:r>
            <a:r>
              <a:rPr lang="en-US" dirty="0"/>
              <a:t> child</a:t>
            </a:r>
          </a:p>
          <a:p>
            <a:pPr fontAlgn="base"/>
            <a:r>
              <a:rPr lang="en-US" dirty="0"/>
              <a:t>Print the 0</a:t>
            </a:r>
            <a:r>
              <a:rPr lang="en-US" baseline="30000" dirty="0"/>
              <a:t>th</a:t>
            </a:r>
            <a:r>
              <a:rPr lang="en-US" dirty="0"/>
              <a:t> key</a:t>
            </a:r>
          </a:p>
          <a:p>
            <a:pPr fontAlgn="base"/>
            <a:r>
              <a:rPr lang="en-US" dirty="0"/>
              <a:t>Recursive call print on the 1</a:t>
            </a:r>
            <a:r>
              <a:rPr lang="en-US" baseline="30000" dirty="0"/>
              <a:t>st</a:t>
            </a:r>
            <a:r>
              <a:rPr lang="en-US" dirty="0"/>
              <a:t> child</a:t>
            </a:r>
          </a:p>
          <a:p>
            <a:pPr fontAlgn="base"/>
            <a:r>
              <a:rPr lang="en-US" dirty="0" err="1"/>
              <a:t>Etc</a:t>
            </a:r>
            <a:endParaRPr lang="en-US" dirty="0"/>
          </a:p>
          <a:p>
            <a:pPr fontAlgn="base"/>
            <a:r>
              <a:rPr lang="en-US" dirty="0"/>
              <a:t>Recursive call print on the 2 * </a:t>
            </a:r>
            <a:r>
              <a:rPr lang="en-US" dirty="0" err="1"/>
              <a:t>degreeth</a:t>
            </a:r>
            <a:r>
              <a:rPr lang="en-US" dirty="0"/>
              <a:t> child</a:t>
            </a:r>
            <a:br>
              <a:rPr lang="en-US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7182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C81BC5-D4BC-4860-927D-D7B53C7A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r>
              <a:rPr lang="en-US" dirty="0" err="1"/>
              <a:t>sEarch</a:t>
            </a:r>
            <a:endParaRPr lang="en-US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xmlns="" id="{C1608003-B91D-421E-8FEA-5C8037EDA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1665"/>
            <a:ext cx="9905999" cy="465437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49420517-FA97-4322-880D-1611BD695A63}"/>
              </a:ext>
            </a:extLst>
          </p:cNvPr>
          <p:cNvSpPr txBox="1">
            <a:spLocks/>
          </p:cNvSpPr>
          <p:nvPr/>
        </p:nvSpPr>
        <p:spPr>
          <a:xfrm>
            <a:off x="1217612" y="1581665"/>
            <a:ext cx="9905999" cy="4654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Search through a node</a:t>
            </a:r>
          </a:p>
          <a:p>
            <a:pPr fontAlgn="base"/>
            <a:r>
              <a:rPr lang="en-US" dirty="0"/>
              <a:t>If you find the key, return the node, which also signifies true</a:t>
            </a:r>
          </a:p>
          <a:p>
            <a:pPr fontAlgn="base"/>
            <a:r>
              <a:rPr lang="en-US" dirty="0"/>
              <a:t>Stop when you reach a key greater than the key for which you’re looking </a:t>
            </a:r>
          </a:p>
          <a:p>
            <a:pPr fontAlgn="base"/>
            <a:r>
              <a:rPr lang="en-US" dirty="0"/>
              <a:t> Call search recursively on the child node with the same index</a:t>
            </a:r>
          </a:p>
          <a:p>
            <a:pPr fontAlgn="base"/>
            <a:r>
              <a:rPr lang="en-US" dirty="0"/>
              <a:t>If you don’t find a max, call search recursively on the last child node</a:t>
            </a:r>
          </a:p>
          <a:p>
            <a:pPr fontAlgn="base"/>
            <a:r>
              <a:rPr lang="en-US" dirty="0"/>
              <a:t>If you call search on a node that ends up equaling null, return null, which signifies false</a:t>
            </a:r>
            <a:br>
              <a:rPr lang="en-US" dirty="0"/>
            </a:br>
            <a:r>
              <a:rPr lang="en-US" sz="1600" dirty="0"/>
              <a:t>Logic above from www.geeksforgeeks.org</a:t>
            </a: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903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88000"/>
                <a:hueMod val="106000"/>
                <a:satMod val="140000"/>
                <a:lumMod val="54000"/>
              </a:schemeClr>
              <a:schemeClr val="bg1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2576BCDF-119F-4EB5-83D7-ED823C93EB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xmlns="" id="{43D63E8F-FD8A-4CE3-B7C9-3E9E2B66B5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xmlns="" id="{D107D890-1831-46D8-90FB-F2FC0B2884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xmlns="" id="{02440904-A4EC-4F72-8E22-AAF4D9DB5C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xmlns="" id="{625E9C1F-1569-416B-A85C-FA14348722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xmlns="" id="{3A186C77-43BF-4B1B-8170-48944F3057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xmlns="" id="{FA8D72C1-8526-44B4-9333-5E0057ECCA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xmlns="" id="{790E4BA0-9C47-48B6-AA4A-8FC22DA954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xmlns="" id="{FD051475-431F-4B9D-94C6-7B49A69582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xmlns="" id="{82255D2F-85A1-4A19-8BC4-EB2715F36C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xmlns="" id="{EBC3A004-9794-4EFA-83F0-989248797C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xmlns="" id="{6EFD9FC3-E11A-44E3-BCAC-A07F3C601F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xmlns="" id="{AB6AB6F7-6592-4028-B349-1C0E53A29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xmlns="" id="{6C2415E6-F914-4C11-B48B-4910AA6CA6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xmlns="" id="{2412013C-072A-489E-851A-CFEF91A9A6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xmlns="" id="{DE93DF9F-296F-4DE4-8813-D8C04DE4CF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xmlns="" id="{F440D966-5030-460C-9916-BF9B915421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xmlns="" id="{1EFE245D-BA05-4F4D-A6E8-40739F48E7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xmlns="" id="{ED67811C-F735-441C-98A6-2517EC099A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xmlns="" id="{3070FC44-32F9-470F-A131-868F3F1DB7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xmlns="" id="{95FB52C7-C779-4E3F-978C-4595FEF868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xmlns="" id="{D4EB1759-62AC-4B24-9DC6-E4F8737E89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xmlns="" id="{7BF6FB39-864B-4F58-86E8-790E16FB3C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xmlns="" id="{5FE4FA46-B51C-43DA-87FC-2644ED117A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xmlns="" id="{25DD1322-2D3A-4E7B-B23B-B4F96E02C2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xmlns="" id="{6E4FFBEB-52BB-494D-AD99-A0F072AB6F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xmlns="" id="{7DE92406-3F65-4333-BAAA-A9A7B5AEE9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xmlns="" id="{B8B0FFC4-D1BB-4BB9-A224-BB78BFD338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C81BC5-D4BC-4860-927D-D7B53C7A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Insert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276C110-15AA-46F1-8955-EE339D074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0" indent="0" fontAlgn="base">
              <a:lnSpc>
                <a:spcPct val="110000"/>
              </a:lnSpc>
              <a:buNone/>
            </a:pPr>
            <a:r>
              <a:rPr lang="en-US" sz="1900" b="1"/>
              <a:t>1)</a:t>
            </a:r>
            <a:r>
              <a:rPr lang="en-US" sz="1900"/>
              <a:t> Initialize x as root.</a:t>
            </a:r>
            <a:br>
              <a:rPr lang="en-US" sz="1900"/>
            </a:br>
            <a:r>
              <a:rPr lang="en-US" sz="1900" b="1"/>
              <a:t>2)</a:t>
            </a:r>
            <a:r>
              <a:rPr lang="en-US" sz="1900"/>
              <a:t> While x is not leaf, do following</a:t>
            </a:r>
            <a:br>
              <a:rPr lang="en-US" sz="1900"/>
            </a:br>
            <a:r>
              <a:rPr lang="en-US" sz="1900"/>
              <a:t>..</a:t>
            </a:r>
            <a:r>
              <a:rPr lang="en-US" sz="1900" b="1"/>
              <a:t>a)</a:t>
            </a:r>
            <a:r>
              <a:rPr lang="en-US" sz="1900"/>
              <a:t> Find the child of x that is going to be traversed next. Let the child be y.</a:t>
            </a:r>
            <a:br>
              <a:rPr lang="en-US" sz="1900"/>
            </a:br>
            <a:r>
              <a:rPr lang="en-US" sz="1900"/>
              <a:t>..</a:t>
            </a:r>
            <a:r>
              <a:rPr lang="en-US" sz="1900" b="1"/>
              <a:t>b)</a:t>
            </a:r>
            <a:r>
              <a:rPr lang="en-US" sz="1900"/>
              <a:t> If y is not full, change x to point to y.</a:t>
            </a:r>
            <a:br>
              <a:rPr lang="en-US" sz="1900"/>
            </a:br>
            <a:r>
              <a:rPr lang="en-US" sz="1900"/>
              <a:t>..</a:t>
            </a:r>
            <a:r>
              <a:rPr lang="en-US" sz="1900" b="1"/>
              <a:t>c) </a:t>
            </a:r>
            <a:r>
              <a:rPr lang="en-US" sz="1900"/>
              <a:t>If y is full, split it and change x to point to one of the two parts of y. If k is smaller than mid key in y, then set x as first part of y. Else second part of y. When we split y, we move a key from y to its parent x.</a:t>
            </a:r>
            <a:br>
              <a:rPr lang="en-US" sz="1900"/>
            </a:br>
            <a:r>
              <a:rPr lang="en-US" sz="1900" b="1"/>
              <a:t>3)</a:t>
            </a:r>
            <a:r>
              <a:rPr lang="en-US" sz="1900"/>
              <a:t> The loop in step 2 stops when x is leaf. x must have space for 1 extra key as we have been splitting all nodes in advance. So simply insert k to x.</a:t>
            </a:r>
          </a:p>
          <a:p>
            <a:pPr marL="0" indent="0" fontAlgn="base">
              <a:lnSpc>
                <a:spcPct val="110000"/>
              </a:lnSpc>
              <a:buNone/>
            </a:pPr>
            <a:r>
              <a:rPr lang="en-US" sz="1900"/>
              <a:t>Logic above from www.geeksforgeeks.org</a:t>
            </a:r>
          </a:p>
          <a:p>
            <a:pPr marL="0" indent="0" fontAlgn="base">
              <a:lnSpc>
                <a:spcPct val="110000"/>
              </a:lnSpc>
              <a:buNone/>
            </a:pPr>
            <a:endParaRPr lang="en-US" sz="190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8DB4BB99-C854-45F9-BED1-63D15E3A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xmlns="" id="{5D1CCC4C-284C-4BF6-97D9-D974674634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xmlns="" id="{35D82D1B-EB09-4028-9107-D60B547C7B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xmlns="" id="{1389EE93-8059-437E-8507-7557AD68FB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xmlns="" id="{377C05DC-75FF-4426-A34F-DBF0C7E7BE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xmlns="" id="{03D385C8-866D-437D-91B1-2E3ECDD88E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xmlns="" id="{3F649CBB-748F-4C79-A14F-C531C40B08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xmlns="" id="{7F4622C0-84AF-41F1-9128-FE73CADD36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xmlns="" id="{CC6F29C1-A471-4CDE-8C21-E4B15C5EF4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xmlns="" id="{67F5B7DA-86C7-4AE0-96B6-D7F5AA51E2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xmlns="" id="{0FA481E3-0439-484A-AC9B-19D58B98E4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058635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C81BC5-D4BC-4860-927D-D7B53C7A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r>
              <a:rPr lang="en-US"/>
              <a:t>Delete</a:t>
            </a:r>
            <a:endParaRPr lang="en-US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xmlns="" id="{C1608003-B91D-421E-8FEA-5C8037EDA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1665"/>
            <a:ext cx="9905999" cy="4654378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US"/>
              <a:t>1.  If the key k is in node x and x is a leaf, delete the key k from x.</a:t>
            </a:r>
          </a:p>
          <a:p>
            <a:pPr marL="0" indent="0" fontAlgn="base">
              <a:buNone/>
            </a:pPr>
            <a:r>
              <a:rPr lang="en-US" b="1"/>
              <a:t>2.</a:t>
            </a:r>
            <a:r>
              <a:rPr lang="en-US"/>
              <a:t> If the key k is in node x and x is an internal node, do the following.</a:t>
            </a:r>
          </a:p>
          <a:p>
            <a:pPr marL="0" indent="0" fontAlgn="base">
              <a:buNone/>
            </a:pPr>
            <a:r>
              <a:rPr lang="en-US"/>
              <a:t>    </a:t>
            </a:r>
            <a:r>
              <a:rPr lang="en-US" b="1"/>
              <a:t>a)</a:t>
            </a:r>
            <a:r>
              <a:rPr lang="en-US"/>
              <a:t> If the child y that precedes k in node x has at least t keys, then find the predecessor k0 of k in the sub-tree rooted at y. Recursively delete k0, and replace k by k0 in x. (We can find k0 and delete it in a single downward pass.)</a:t>
            </a:r>
          </a:p>
          <a:p>
            <a:pPr marL="0" indent="0" fontAlgn="base">
              <a:buNone/>
            </a:pPr>
            <a:r>
              <a:rPr lang="en-US"/>
              <a:t>    </a:t>
            </a:r>
            <a:r>
              <a:rPr lang="en-US" b="1"/>
              <a:t>b)</a:t>
            </a:r>
            <a:r>
              <a:rPr lang="en-US"/>
              <a:t> If y has fewer than t keys, then, symmetrically, examine the child z that follows k in node x. If z has at least t keys, then find the successor k0 of k in the subtree rooted at z. Recursively delete k0, and replace k by k0 in x. (We can find k0 and delete it in a single downward pass.)</a:t>
            </a:r>
          </a:p>
          <a:p>
            <a:pPr marL="0" indent="0" fontAlgn="base">
              <a:buNone/>
            </a:pPr>
            <a:r>
              <a:rPr lang="en-US"/>
              <a:t>     </a:t>
            </a:r>
            <a:r>
              <a:rPr lang="en-US" b="1"/>
              <a:t>c)</a:t>
            </a:r>
            <a:r>
              <a:rPr lang="en-US"/>
              <a:t> Otherwise, if both y and z have only t-1 keys, merge k and all of z into y, so that x loses both k and the pointer to z, and y now contains 2t-1 keys. Then free z and recursively delete k from y.</a:t>
            </a:r>
          </a:p>
          <a:p>
            <a:pPr marL="0" indent="0" fontAlgn="base">
              <a:buNone/>
            </a:pPr>
            <a:r>
              <a:rPr lang="en-US" b="1"/>
              <a:t>3.</a:t>
            </a:r>
            <a:r>
              <a:rPr lang="en-US"/>
              <a:t> If the key k is not present in internal node x, determine the root x.c(i) of the appropriate subtree that must contain k, if k is in the tree at all. If x.c(i) has only t-1 keys, execute step 3a or 3b as necessary to guarantee that we descend to a node containing at least t keys. Then finish by recursing on the appropriate child of x.</a:t>
            </a:r>
          </a:p>
          <a:p>
            <a:pPr marL="0" indent="0" fontAlgn="base">
              <a:buNone/>
            </a:pPr>
            <a:r>
              <a:rPr lang="en-US"/>
              <a:t>    </a:t>
            </a:r>
            <a:r>
              <a:rPr lang="en-US" b="1"/>
              <a:t>a)</a:t>
            </a:r>
            <a:r>
              <a:rPr lang="en-US"/>
              <a:t> If x.c(i) has only t-1 keys but has an immediate sibling with at least t keys, give x.c(i) an extra key by moving a key from x down into x.c(i), moving a key from x.c(i) ’s immediate left or right sibling up into x, and moving the appropriate child pointer from the sibling into x.c(i).</a:t>
            </a:r>
          </a:p>
          <a:p>
            <a:pPr marL="0" indent="0" fontAlgn="base">
              <a:buNone/>
            </a:pPr>
            <a:r>
              <a:rPr lang="en-US"/>
              <a:t>    </a:t>
            </a:r>
            <a:r>
              <a:rPr lang="en-US" b="1"/>
              <a:t>b)</a:t>
            </a:r>
            <a:r>
              <a:rPr lang="en-US"/>
              <a:t> If x.c(i) and both of x.c(i)’s immediate siblings have t-1 keys, merge x.c(i) with one sibling, which involves moving a key from x down into the new merged node to become the median key for that node.</a:t>
            </a:r>
          </a:p>
          <a:p>
            <a:pPr marL="0" indent="0" fontAlgn="base">
              <a:buNone/>
            </a:pPr>
            <a:r>
              <a:rPr lang="en-US"/>
              <a:t>Logic above from www.geeksforgeeks.org</a:t>
            </a:r>
          </a:p>
          <a:p>
            <a:pPr marL="0" indent="0" fontAlgn="base">
              <a:buNone/>
            </a:pPr>
            <a:endParaRPr lang="en-US"/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4068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78A47D-4F17-40FE-AB70-7AF78A9575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5BE3A7E-6A3F-401E-A025-BBB8FDB8DD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xmlns="" id="{41EE9036-817C-476C-BD59-B5184F9A3E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F098087A-B4E4-4300-A841-44988BD88E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F5BD5F4B-A39C-4DF9-84E4-A4D33F30E6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D7FA9858-BFA0-4D5B-AF72-B1B65EB069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A508A5F3-AFE0-4750-A9C2-B51A514FFC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92B4AAEB-ABF4-42A7-BE52-0B442190D1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3767C370-4A42-4376-8CAE-606C4BC8F4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xmlns="" id="{36205F53-9C95-4954-B97C-1625BB8A35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DC80B58E-3469-43E9-96FC-D747B69830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xmlns="" id="{E17A4ED2-DDD7-4B4D-A39C-9B0121C886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xmlns="" id="{A2C14A85-E7A9-4E1D-809F-20F5CFA788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xmlns="" id="{F3D51E32-9399-4B7F-8D91-BF9A068B83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9969F9D2-502D-4C1D-ABA5-02B1BF2A00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xmlns="" id="{4AE555C6-5623-478A-BF35-63E9929A3A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xmlns="" id="{A3D3AED4-A69E-4301-9BB4-436DC5F0C9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xmlns="" id="{C3B8082C-2D81-48D7-8B45-85B7C89296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xmlns="" id="{9AD35461-BA86-408B-8A29-244EB2F2FB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xmlns="" id="{F238E495-B6C6-4857-899B-CDD5848312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xmlns="" id="{E20A751E-054C-4EC2-8DA3-0EC923A658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xmlns="" id="{B6E8E701-3D21-4E5C-AB6E-9A74046970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431BDA41-D09D-4984-B888-756F5F81B4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xmlns="" id="{0DC943D2-20E4-4C00-82D2-D405A7C00B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xmlns="" id="{4BC34A74-80A2-4DE1-8ADC-BBD1709035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xmlns="" id="{C6C3CA25-431F-4E26-952D-4AA9C4C725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xmlns="" id="{776D1836-82AE-40EF-9829-C6B8D2CF0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xmlns="" id="{9A8E397E-ADF9-45C1-98F4-3F5A86378B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xmlns="" id="{DE07CFD9-357F-40BC-A792-CE874BFE50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9F8C7F-40A8-43BD-8E7C-710354271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Overview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085ECEC0-FF5D-4348-92C7-1EA7C61E77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2DFCF0-CFF2-4C45-9C6A-28189F3A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/>
              <a:t>Self Balancing tree data structure</a:t>
            </a:r>
          </a:p>
          <a:p>
            <a:r>
              <a:rPr lang="en-US" sz="1800"/>
              <a:t>Logarithmic time</a:t>
            </a:r>
          </a:p>
          <a:p>
            <a:pPr lvl="1"/>
            <a:r>
              <a:rPr lang="en-US" sz="1800"/>
              <a:t>Search</a:t>
            </a:r>
          </a:p>
          <a:p>
            <a:pPr lvl="1"/>
            <a:r>
              <a:rPr lang="en-US" sz="1800"/>
              <a:t>Insert</a:t>
            </a:r>
          </a:p>
          <a:p>
            <a:pPr lvl="1"/>
            <a:r>
              <a:rPr lang="en-US" sz="1800"/>
              <a:t>Delete</a:t>
            </a:r>
          </a:p>
          <a:p>
            <a:r>
              <a:rPr lang="en-US" sz="1800"/>
              <a:t>Good for storage systems with large blocks of data</a:t>
            </a:r>
          </a:p>
          <a:p>
            <a:r>
              <a:rPr lang="en-US" sz="1800"/>
              <a:t>What B stands for has never been established (according to Wikipedia)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F4E035BE-9FF4-43D3-BC25-CF582D7FF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F98BCEB2-EC20-4E84-A994-0AC37292C8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7A2E1821-AEDF-417E-9F17-83379E9C0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CB3734E2-8292-4B47-B6AB-0E5A058DE9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A0B09C51-29AB-45C0-B707-CCFB9DF280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10C0CED-AE1B-45AE-B5E1-57521E589D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1F2327-4B45-41AA-B41C-7404B6A1E4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5A63224C-41A0-42C0-96F6-0B2BE99A13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A7C00B9F-C253-4776-9935-EC02254A4F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062D4AA-13F3-4064-8440-FFE8562D85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3E143B27-CB82-440B-879B-D25C1891C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07934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5957AFEF-3B04-4237-B26A-E79A01604940}"/>
              </a:ext>
            </a:extLst>
          </p:cNvPr>
          <p:cNvGrpSpPr/>
          <p:nvPr/>
        </p:nvGrpSpPr>
        <p:grpSpPr>
          <a:xfrm>
            <a:off x="7171684" y="1866429"/>
            <a:ext cx="2003851" cy="589058"/>
            <a:chOff x="7405817" y="2097088"/>
            <a:chExt cx="2003851" cy="58905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C0C94334-2843-4E5B-9ABF-97CA584C22FB}"/>
                </a:ext>
              </a:extLst>
            </p:cNvPr>
            <p:cNvSpPr/>
            <p:nvPr/>
          </p:nvSpPr>
          <p:spPr>
            <a:xfrm>
              <a:off x="7442886" y="2097088"/>
              <a:ext cx="1952367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40BAB812-DA02-4552-8E42-CE31C5557A8C}"/>
                </a:ext>
              </a:extLst>
            </p:cNvPr>
            <p:cNvSpPr/>
            <p:nvPr/>
          </p:nvSpPr>
          <p:spPr>
            <a:xfrm>
              <a:off x="7405817" y="2620801"/>
              <a:ext cx="5766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5386881E-02A8-4701-9442-77D79CF04C48}"/>
                </a:ext>
              </a:extLst>
            </p:cNvPr>
            <p:cNvSpPr/>
            <p:nvPr/>
          </p:nvSpPr>
          <p:spPr>
            <a:xfrm>
              <a:off x="7873312" y="2606358"/>
              <a:ext cx="5766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A6CD12DA-86E3-4C9C-8179-48DF8F1F95C1}"/>
                </a:ext>
              </a:extLst>
            </p:cNvPr>
            <p:cNvSpPr/>
            <p:nvPr/>
          </p:nvSpPr>
          <p:spPr>
            <a:xfrm>
              <a:off x="8390236" y="2602562"/>
              <a:ext cx="5766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1BB6B0E6-BB27-4CFF-A538-58FBBE2B4174}"/>
                </a:ext>
              </a:extLst>
            </p:cNvPr>
            <p:cNvSpPr/>
            <p:nvPr/>
          </p:nvSpPr>
          <p:spPr>
            <a:xfrm>
              <a:off x="8839199" y="2606357"/>
              <a:ext cx="5766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EAA7DE85-32EB-4B29-A7CF-04C5E961BDEE}"/>
                </a:ext>
              </a:extLst>
            </p:cNvPr>
            <p:cNvSpPr/>
            <p:nvPr/>
          </p:nvSpPr>
          <p:spPr>
            <a:xfrm>
              <a:off x="9352003" y="2613556"/>
              <a:ext cx="5766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76102B-6557-4599-AA74-9B407D9A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046" y="181304"/>
            <a:ext cx="9905998" cy="1478570"/>
          </a:xfrm>
        </p:spPr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EFB98E-2531-489B-B607-365310FFC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657" y="1445004"/>
            <a:ext cx="4954588" cy="47047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Set degree</a:t>
            </a:r>
          </a:p>
          <a:p>
            <a:r>
              <a:rPr lang="en-US" dirty="0"/>
              <a:t>Max keys = 2 (degree) – 1</a:t>
            </a:r>
          </a:p>
          <a:p>
            <a:r>
              <a:rPr lang="en-US" dirty="0"/>
              <a:t>Max children = 2 (degree)</a:t>
            </a:r>
          </a:p>
          <a:p>
            <a:r>
              <a:rPr lang="en-US" dirty="0"/>
              <a:t>Minimum keys = degree – 1</a:t>
            </a:r>
          </a:p>
          <a:p>
            <a:pPr lvl="1"/>
            <a:r>
              <a:rPr lang="en-US" dirty="0"/>
              <a:t>Except root, which has a min of 1</a:t>
            </a:r>
          </a:p>
          <a:p>
            <a:r>
              <a:rPr lang="en-US" dirty="0"/>
              <a:t>Each node is ordered from least to greatest</a:t>
            </a:r>
          </a:p>
          <a:p>
            <a:r>
              <a:rPr lang="en-US" dirty="0"/>
              <a:t>Child nodes fall in range set by keys</a:t>
            </a:r>
          </a:p>
          <a:p>
            <a:r>
              <a:rPr lang="en-US" dirty="0"/>
              <a:t>Every level of the tree is full</a:t>
            </a:r>
          </a:p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2993D4AB-B8CF-43F2-A730-5CAFAE328A47}"/>
              </a:ext>
            </a:extLst>
          </p:cNvPr>
          <p:cNvCxnSpPr/>
          <p:nvPr/>
        </p:nvCxnSpPr>
        <p:spPr>
          <a:xfrm flipH="1">
            <a:off x="6034862" y="2438400"/>
            <a:ext cx="1173892" cy="75994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C0DA0524-53AF-4FA8-9EE2-268051DC3A3E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7668012" y="2441044"/>
            <a:ext cx="516926" cy="78846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09C99A1B-C312-40F2-898B-3F0C89637FA1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8184936" y="2437248"/>
            <a:ext cx="2323071" cy="79226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5DD699AF-A91F-4EF4-AFCC-F0A8DF7E1080}"/>
              </a:ext>
            </a:extLst>
          </p:cNvPr>
          <p:cNvSpPr/>
          <p:nvPr/>
        </p:nvSpPr>
        <p:spPr>
          <a:xfrm>
            <a:off x="7282715" y="1910238"/>
            <a:ext cx="251433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69628E3F-B18D-4132-BA76-707761121E21}"/>
              </a:ext>
            </a:extLst>
          </p:cNvPr>
          <p:cNvGrpSpPr/>
          <p:nvPr/>
        </p:nvGrpSpPr>
        <p:grpSpPr>
          <a:xfrm>
            <a:off x="4834201" y="3222443"/>
            <a:ext cx="2003851" cy="589058"/>
            <a:chOff x="7405817" y="2097088"/>
            <a:chExt cx="2003851" cy="58905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9B3A5184-12AA-47A7-8423-EEE5CEB1A85D}"/>
                </a:ext>
              </a:extLst>
            </p:cNvPr>
            <p:cNvSpPr/>
            <p:nvPr/>
          </p:nvSpPr>
          <p:spPr>
            <a:xfrm>
              <a:off x="7442886" y="2097088"/>
              <a:ext cx="1952367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E716EA79-C865-4992-9F94-55E4F3062E0B}"/>
                </a:ext>
              </a:extLst>
            </p:cNvPr>
            <p:cNvSpPr/>
            <p:nvPr/>
          </p:nvSpPr>
          <p:spPr>
            <a:xfrm>
              <a:off x="7405817" y="2620801"/>
              <a:ext cx="5766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495613FB-DB9B-4B8E-84FC-0FAECFF28A3E}"/>
                </a:ext>
              </a:extLst>
            </p:cNvPr>
            <p:cNvSpPr/>
            <p:nvPr/>
          </p:nvSpPr>
          <p:spPr>
            <a:xfrm>
              <a:off x="7873312" y="2606358"/>
              <a:ext cx="5766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D0A8102F-BC7C-4793-B2B5-9DA4BCF1CEEE}"/>
                </a:ext>
              </a:extLst>
            </p:cNvPr>
            <p:cNvSpPr/>
            <p:nvPr/>
          </p:nvSpPr>
          <p:spPr>
            <a:xfrm>
              <a:off x="8390236" y="2602562"/>
              <a:ext cx="5766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480B6BAA-4D09-4BD0-97E8-35A9DC92E758}"/>
                </a:ext>
              </a:extLst>
            </p:cNvPr>
            <p:cNvSpPr/>
            <p:nvPr/>
          </p:nvSpPr>
          <p:spPr>
            <a:xfrm>
              <a:off x="8839199" y="2606357"/>
              <a:ext cx="5766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5D1123E3-EB93-4988-8844-2ADAE1F27A90}"/>
                </a:ext>
              </a:extLst>
            </p:cNvPr>
            <p:cNvSpPr/>
            <p:nvPr/>
          </p:nvSpPr>
          <p:spPr>
            <a:xfrm>
              <a:off x="9352003" y="2613556"/>
              <a:ext cx="5766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5C818948-8947-4DE4-9013-042BB6452AFE}"/>
              </a:ext>
            </a:extLst>
          </p:cNvPr>
          <p:cNvGrpSpPr/>
          <p:nvPr/>
        </p:nvGrpSpPr>
        <p:grpSpPr>
          <a:xfrm>
            <a:off x="4973886" y="3239952"/>
            <a:ext cx="1693318" cy="461667"/>
            <a:chOff x="5208019" y="3470611"/>
            <a:chExt cx="1693318" cy="46166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DF51A420-9DA4-46EC-8CDB-E45D848AAE62}"/>
                </a:ext>
              </a:extLst>
            </p:cNvPr>
            <p:cNvSpPr/>
            <p:nvPr/>
          </p:nvSpPr>
          <p:spPr>
            <a:xfrm>
              <a:off x="5208019" y="3470611"/>
              <a:ext cx="25143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504066E6-2192-48F9-BDA6-F4CF4B6125B0}"/>
                </a:ext>
              </a:extLst>
            </p:cNvPr>
            <p:cNvSpPr/>
            <p:nvPr/>
          </p:nvSpPr>
          <p:spPr>
            <a:xfrm>
              <a:off x="5707346" y="3470611"/>
              <a:ext cx="25143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7080F90A-AE13-424D-BFEF-8EBDC696B90C}"/>
                </a:ext>
              </a:extLst>
            </p:cNvPr>
            <p:cNvSpPr/>
            <p:nvPr/>
          </p:nvSpPr>
          <p:spPr>
            <a:xfrm>
              <a:off x="6178111" y="3470612"/>
              <a:ext cx="25143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727DC02E-8416-4809-B7A7-CD026B151BE2}"/>
                </a:ext>
              </a:extLst>
            </p:cNvPr>
            <p:cNvSpPr/>
            <p:nvPr/>
          </p:nvSpPr>
          <p:spPr>
            <a:xfrm>
              <a:off x="6649904" y="3470613"/>
              <a:ext cx="25143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045A6C8E-B836-407B-9D85-85AAFEA3B28A}"/>
              </a:ext>
            </a:extLst>
          </p:cNvPr>
          <p:cNvGrpSpPr/>
          <p:nvPr/>
        </p:nvGrpSpPr>
        <p:grpSpPr>
          <a:xfrm>
            <a:off x="9523583" y="3229512"/>
            <a:ext cx="2003851" cy="589058"/>
            <a:chOff x="7405817" y="2097088"/>
            <a:chExt cx="2003851" cy="58905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F7682F41-28AD-4DEF-85E7-9882F7EB1857}"/>
                </a:ext>
              </a:extLst>
            </p:cNvPr>
            <p:cNvSpPr/>
            <p:nvPr/>
          </p:nvSpPr>
          <p:spPr>
            <a:xfrm>
              <a:off x="7442886" y="2097088"/>
              <a:ext cx="1952367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xmlns="" id="{3F7640EE-FA86-4FA7-8753-18E0130CE9AF}"/>
                </a:ext>
              </a:extLst>
            </p:cNvPr>
            <p:cNvSpPr/>
            <p:nvPr/>
          </p:nvSpPr>
          <p:spPr>
            <a:xfrm>
              <a:off x="7405817" y="2620801"/>
              <a:ext cx="5766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xmlns="" id="{C524F907-7AAF-4CA2-AF29-FA8476F893A1}"/>
                </a:ext>
              </a:extLst>
            </p:cNvPr>
            <p:cNvSpPr/>
            <p:nvPr/>
          </p:nvSpPr>
          <p:spPr>
            <a:xfrm>
              <a:off x="7873312" y="2606358"/>
              <a:ext cx="5766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xmlns="" id="{7E5895CF-3B51-44B3-82B7-2E96F0EE4694}"/>
                </a:ext>
              </a:extLst>
            </p:cNvPr>
            <p:cNvSpPr/>
            <p:nvPr/>
          </p:nvSpPr>
          <p:spPr>
            <a:xfrm>
              <a:off x="8390236" y="2602562"/>
              <a:ext cx="5766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xmlns="" id="{9B5DD5EB-A124-4969-B509-02C6E46D90D0}"/>
                </a:ext>
              </a:extLst>
            </p:cNvPr>
            <p:cNvSpPr/>
            <p:nvPr/>
          </p:nvSpPr>
          <p:spPr>
            <a:xfrm>
              <a:off x="8839199" y="2606357"/>
              <a:ext cx="5766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xmlns="" id="{76CABEAB-B384-45B2-9CB2-98397F888C24}"/>
                </a:ext>
              </a:extLst>
            </p:cNvPr>
            <p:cNvSpPr/>
            <p:nvPr/>
          </p:nvSpPr>
          <p:spPr>
            <a:xfrm>
              <a:off x="9352003" y="2613556"/>
              <a:ext cx="5766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13468E59-DEB7-431D-8704-2708C15F15A0}"/>
              </a:ext>
            </a:extLst>
          </p:cNvPr>
          <p:cNvGrpSpPr/>
          <p:nvPr/>
        </p:nvGrpSpPr>
        <p:grpSpPr>
          <a:xfrm>
            <a:off x="7144911" y="3224087"/>
            <a:ext cx="2003851" cy="589058"/>
            <a:chOff x="7405817" y="2097088"/>
            <a:chExt cx="2003851" cy="58905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5C2D4494-53F5-4855-8758-8604F94C04F5}"/>
                </a:ext>
              </a:extLst>
            </p:cNvPr>
            <p:cNvSpPr/>
            <p:nvPr/>
          </p:nvSpPr>
          <p:spPr>
            <a:xfrm>
              <a:off x="7442886" y="2097088"/>
              <a:ext cx="1952367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59768E77-F258-4804-8D73-13D6306B1A30}"/>
                </a:ext>
              </a:extLst>
            </p:cNvPr>
            <p:cNvSpPr/>
            <p:nvPr/>
          </p:nvSpPr>
          <p:spPr>
            <a:xfrm>
              <a:off x="7405817" y="2620801"/>
              <a:ext cx="5766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660146DD-6DF3-4960-80B5-0F09E6297384}"/>
                </a:ext>
              </a:extLst>
            </p:cNvPr>
            <p:cNvSpPr/>
            <p:nvPr/>
          </p:nvSpPr>
          <p:spPr>
            <a:xfrm>
              <a:off x="7873312" y="2606358"/>
              <a:ext cx="5766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xmlns="" id="{5CAB1AC1-E8F3-4198-A3BA-EA58019AD909}"/>
                </a:ext>
              </a:extLst>
            </p:cNvPr>
            <p:cNvSpPr/>
            <p:nvPr/>
          </p:nvSpPr>
          <p:spPr>
            <a:xfrm>
              <a:off x="8390236" y="2602562"/>
              <a:ext cx="5766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xmlns="" id="{32E5F2A0-1070-4B39-9BE2-BF2AA89900D7}"/>
                </a:ext>
              </a:extLst>
            </p:cNvPr>
            <p:cNvSpPr/>
            <p:nvPr/>
          </p:nvSpPr>
          <p:spPr>
            <a:xfrm>
              <a:off x="8839199" y="2606357"/>
              <a:ext cx="5766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xmlns="" id="{81AA481D-D38C-423F-8B1F-6A03F6711136}"/>
                </a:ext>
              </a:extLst>
            </p:cNvPr>
            <p:cNvSpPr/>
            <p:nvPr/>
          </p:nvSpPr>
          <p:spPr>
            <a:xfrm>
              <a:off x="9352003" y="2613556"/>
              <a:ext cx="5766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87FCA1CF-7D1A-405D-989A-CA25E7CBDBA5}"/>
              </a:ext>
            </a:extLst>
          </p:cNvPr>
          <p:cNvGrpSpPr/>
          <p:nvPr/>
        </p:nvGrpSpPr>
        <p:grpSpPr>
          <a:xfrm>
            <a:off x="7282715" y="3256814"/>
            <a:ext cx="845753" cy="461665"/>
            <a:chOff x="5208019" y="3470611"/>
            <a:chExt cx="845753" cy="46166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103730C2-A130-40E4-AF23-998FEDBECDE1}"/>
                </a:ext>
              </a:extLst>
            </p:cNvPr>
            <p:cNvSpPr/>
            <p:nvPr/>
          </p:nvSpPr>
          <p:spPr>
            <a:xfrm>
              <a:off x="5208019" y="3470611"/>
              <a:ext cx="25143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BDED584F-9C27-4DF3-905F-B7624DCF6DC1}"/>
                </a:ext>
              </a:extLst>
            </p:cNvPr>
            <p:cNvSpPr/>
            <p:nvPr/>
          </p:nvSpPr>
          <p:spPr>
            <a:xfrm>
              <a:off x="5614171" y="3535708"/>
              <a:ext cx="43960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12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867D35E-939A-4DBB-95DA-857EBC7B229A}"/>
              </a:ext>
            </a:extLst>
          </p:cNvPr>
          <p:cNvSpPr/>
          <p:nvPr/>
        </p:nvSpPr>
        <p:spPr>
          <a:xfrm>
            <a:off x="9578502" y="3297657"/>
            <a:ext cx="4125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3833D100-928F-4F78-B4EA-74CD03A833BC}"/>
              </a:ext>
            </a:extLst>
          </p:cNvPr>
          <p:cNvSpPr/>
          <p:nvPr/>
        </p:nvSpPr>
        <p:spPr>
          <a:xfrm>
            <a:off x="10071392" y="3318369"/>
            <a:ext cx="4125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3470146E-1048-4699-918E-7E48CC016A7B}"/>
              </a:ext>
            </a:extLst>
          </p:cNvPr>
          <p:cNvSpPr/>
          <p:nvPr/>
        </p:nvSpPr>
        <p:spPr>
          <a:xfrm>
            <a:off x="7715892" y="1955386"/>
            <a:ext cx="4125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51D89B6F-9C50-463E-88A9-296459B3327F}"/>
              </a:ext>
            </a:extLst>
          </p:cNvPr>
          <p:cNvCxnSpPr>
            <a:cxnSpLocks/>
          </p:cNvCxnSpPr>
          <p:nvPr/>
        </p:nvCxnSpPr>
        <p:spPr>
          <a:xfrm>
            <a:off x="8655522" y="2439426"/>
            <a:ext cx="2359108" cy="3211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4CEA592F-96C8-41F7-A8EB-9BC6E32592DA}"/>
              </a:ext>
            </a:extLst>
          </p:cNvPr>
          <p:cNvCxnSpPr>
            <a:cxnSpLocks/>
          </p:cNvCxnSpPr>
          <p:nvPr/>
        </p:nvCxnSpPr>
        <p:spPr>
          <a:xfrm>
            <a:off x="9150820" y="2424421"/>
            <a:ext cx="1863810" cy="14082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E7AD5104-066C-48B1-AAF4-24B617F877D8}"/>
              </a:ext>
            </a:extLst>
          </p:cNvPr>
          <p:cNvSpPr/>
          <p:nvPr/>
        </p:nvSpPr>
        <p:spPr>
          <a:xfrm>
            <a:off x="11036255" y="2487234"/>
            <a:ext cx="72905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CDACB30F-889D-4B9B-9AEE-FE701D63095C}"/>
              </a:ext>
            </a:extLst>
          </p:cNvPr>
          <p:cNvSpPr/>
          <p:nvPr/>
        </p:nvSpPr>
        <p:spPr>
          <a:xfrm>
            <a:off x="6621808" y="647482"/>
            <a:ext cx="72905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keys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41A4C5A4-FCD8-4EAD-BA2F-DFA828F44455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986336" y="986036"/>
            <a:ext cx="364527" cy="8921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xmlns="" id="{7F3677C9-62A4-4816-8B47-E0DF5CE5E87B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986336" y="986036"/>
            <a:ext cx="922331" cy="91793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B6D10078-532A-4A07-90F7-D2D1E28E10A7}"/>
              </a:ext>
            </a:extLst>
          </p:cNvPr>
          <p:cNvSpPr/>
          <p:nvPr/>
        </p:nvSpPr>
        <p:spPr>
          <a:xfrm>
            <a:off x="9420262" y="816759"/>
            <a:ext cx="72905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xmlns="" id="{08F4EBC9-D2FF-40FC-9A03-B64E8FE2993E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9082070" y="1155313"/>
            <a:ext cx="702720" cy="7368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9EBF7619-D31A-4F17-AD64-A212F5A9D130}"/>
              </a:ext>
            </a:extLst>
          </p:cNvPr>
          <p:cNvSpPr/>
          <p:nvPr/>
        </p:nvSpPr>
        <p:spPr>
          <a:xfrm>
            <a:off x="7583907" y="4970855"/>
            <a:ext cx="72905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leaves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xmlns="" id="{58D5EA1B-BD0A-43AF-8A87-10B41F7EB9A7}"/>
              </a:ext>
            </a:extLst>
          </p:cNvPr>
          <p:cNvCxnSpPr>
            <a:cxnSpLocks/>
            <a:stCxn id="90" idx="0"/>
          </p:cNvCxnSpPr>
          <p:nvPr/>
        </p:nvCxnSpPr>
        <p:spPr>
          <a:xfrm flipH="1" flipV="1">
            <a:off x="6034863" y="3853357"/>
            <a:ext cx="1913572" cy="111749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xmlns="" id="{F671AA98-C3FA-41FE-859E-E5327D46E287}"/>
              </a:ext>
            </a:extLst>
          </p:cNvPr>
          <p:cNvCxnSpPr>
            <a:cxnSpLocks/>
          </p:cNvCxnSpPr>
          <p:nvPr/>
        </p:nvCxnSpPr>
        <p:spPr>
          <a:xfrm flipV="1">
            <a:off x="7948434" y="3846158"/>
            <a:ext cx="0" cy="11366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xmlns="" id="{9893AF69-1AB5-4C8A-955E-99DFF3C8845E}"/>
              </a:ext>
            </a:extLst>
          </p:cNvPr>
          <p:cNvCxnSpPr>
            <a:cxnSpLocks/>
          </p:cNvCxnSpPr>
          <p:nvPr/>
        </p:nvCxnSpPr>
        <p:spPr>
          <a:xfrm flipV="1">
            <a:off x="7948131" y="3853357"/>
            <a:ext cx="2042947" cy="11366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43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9ACD3AF8-B16E-4174-8C1A-41F683C4A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FF5EAD09-B81D-415F-8BCF-73C81AE05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xmlns="" id="{CFB79010-8ED4-49EF-AFD2-F4D8C80B69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4649B869-006E-42B5-9DDC-21049B130E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443096BD-333F-48B6-8220-D1F9793E40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xmlns="" id="{1A45BB9A-7E84-4B9B-923A-270A97F852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xmlns="" id="{D7D7C768-2F76-4DE2-A807-1B9FFF816C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xmlns="" id="{1870B32E-EE42-470E-B543-CA55AEC8CA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xmlns="" id="{EEF09120-11AA-4DB5-98A8-EC4923002C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xmlns="" id="{39CC463D-589C-461C-A234-0460EB06B8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xmlns="" id="{B6516153-269A-421E-A021-CB3F3C5E1D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xmlns="" id="{45E14300-6C4A-4F77-915F-F3B25B0237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xmlns="" id="{993E312A-E6A6-4B52-ADE6-618ADC89BA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xmlns="" id="{2F0F3026-2480-472B-8C52-36812C81EF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xmlns="" id="{34E1C992-559D-4827-9F30-31A3CA7A2B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xmlns="" id="{D9F2FB98-F443-498F-AAD9-694582568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xmlns="" id="{75DBF6EC-ED50-43E4-8A8B-64CE86A880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xmlns="" id="{FD854F40-AC43-4F21-9C62-2CE35CFD2B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xmlns="" id="{62CCB560-494A-4F74-9DE4-068806A893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xmlns="" id="{6F9A05F2-B5D2-4D8A-9A78-14E45C13FE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xmlns="" id="{A6373189-19BB-4BEC-84A3-432253E058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xmlns="" id="{71AB3122-947A-44DB-B190-A2601C6C95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xmlns="" id="{74B4109D-3AFC-4D44-87B1-0CDED3E638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xmlns="" id="{44AAD39F-F7C9-4D00-95E0-0465B4E858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xmlns="" id="{C1DCAB8D-6EF6-4A84-8D0C-AA9226DEC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xmlns="" id="{C407F97F-83CF-4703-B9E0-6335530E32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xmlns="" id="{0D8D2363-5D84-4CFF-89AA-3C93C859DB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xmlns="" id="{0435A35C-AC99-4E12-8CB0-9C640DAA94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xmlns="" id="{F20392CF-2256-4527-836B-2E6F88596E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xmlns="" id="{C52C3AD3-122C-4010-9C55-B0247F8CCA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xmlns="" id="{EFCB53ED-09C0-4AD7-9BBC-366833D5FE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xmlns="" id="{6F309F52-BFCF-47D9-8089-BC049540DB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xmlns="" id="{5F9AE85F-C7AA-4761-B468-2E100829BC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xmlns="" id="{2C81C778-91E5-4AE9-AACB-8566E7A28B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xmlns="" id="{6C56E0B4-58A0-4B2B-BD56-54121BB8DB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xmlns="" id="{88A29CFE-13A6-4509-946F-5C074F856E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xmlns="" id="{00235A0A-018B-4499-AC16-AF83457BF4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xmlns="" id="{861DF9B7-50DC-4EBE-8B23-97FE92DBBB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xmlns="" id="{69673907-73D7-4729-A911-9BD078EC2E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xmlns="" id="{4DC844D3-8053-4EE7-A286-50157B6FD8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xmlns="" id="{D67575A0-A45A-4773-874C-16370E3670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xmlns="" id="{4327252B-B62B-4DE0-A924-B7F6E40AD9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xmlns="" id="{778BC6A7-AC19-497B-A7C6-E447B2EBDA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xmlns="" id="{4E79A87B-BF1F-437A-9FED-BE93025E50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xmlns="" id="{DFAAF3CC-B4E0-45C8-AC2D-EF0D6D823D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xmlns="" id="{A5A12C87-1E4A-4664-B2F4-A1C8B656F9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xmlns="" id="{B3AF8230-4630-4505-ADDB-16A9B6B377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xmlns="" id="{33F93F6D-724D-42F3-AF1D-3081EAB5D1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xmlns="" id="{F5DD7A8F-FB67-4E79-80DB-0FAF3A0989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xmlns="" id="{7B140A84-E89E-4A80-9DF8-7BCA45F908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xmlns="" id="{279E1D6A-EFE2-44C6-A5BF-DFADF0DC91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xmlns="" id="{C9FA2204-561F-4ABB-988C-03053820F1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xmlns="" id="{8BD7D04E-AC0A-424F-BC40-28842DAFFA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xmlns="" id="{32B616A2-FE09-47DD-B58C-12EE58B7CA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xmlns="" id="{08C5EAF5-6064-484E-BA05-80D09D84E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xmlns="" id="{F11D90DF-D275-4725-884C-77E5E01D89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9BE10567-6165-46A7-867D-4690A16B46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0F4DB1F4-429C-4C85-85D7-C4D81996D3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xmlns="" id="{159C0DA6-71D9-4C96-A774-7FADF5E0A4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xmlns="" id="{4B24F6DB-F114-44A7-BB56-D401884E4E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4DB50ECD-225E-4F81-AF7B-706DD05F3B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xmlns="" id="{CBC3B006-1357-4969-BC3D-CDD91E492B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xmlns="" id="{0D6E4F1D-B331-41B5-90EF-2236C1EE15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xmlns="" id="{54A60014-21DF-44E5-9137-4335718850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xmlns="" id="{40B768C0-B003-45F4-9A06-EA3509A90B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xmlns="" id="{5E479182-2054-4AD9-823D-81CFAD7F2C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xmlns="" id="{A7D912CF-756A-41F1-8BF1-5BA7D1BD05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xmlns="" id="{734B6F35-2160-44B1-AB00-F628C84B14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xmlns="" id="{D8657E76-4F63-44FE-86C5-54CA174FC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xmlns="" id="{482CEB8C-90E5-4152-8B52-A2881B98A3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xmlns="" id="{85010FC2-BC4C-4692-876D-7FE363BFC6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xmlns="" id="{714C1223-2B78-4715-9ACB-079A60D16D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xmlns="" id="{1D9109D3-C92A-410B-9B43-5F02B2D84E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xmlns="" id="{EF5B327A-A1AE-42F3-815E-84F4AA2948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xmlns="" id="{77738BDE-751F-4D4C-B4C4-C9DF3EA291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xmlns="" id="{9C8C4AD6-72BF-490C-963C-97C7FD7E7E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xmlns="" id="{94990E31-5AA8-4502-A963-CE1B539DAC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xmlns="" id="{9E703E9D-ED76-449C-A8C0-7A1E24B8B2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xmlns="" id="{C70A75E8-C815-4CCF-ABEE-83F19BFE05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xmlns="" id="{E15638E1-6A92-4D31-A034-853A65A754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xmlns="" id="{EA3E8D58-D52B-4300-8A50-5696430D1A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5426CD-BCD0-49F4-B057-3620B568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Valid vs invalid</a:t>
            </a:r>
          </a:p>
        </p:txBody>
      </p:sp>
    </p:spTree>
    <p:extLst>
      <p:ext uri="{BB962C8B-B14F-4D97-AF65-F5344CB8AC3E}">
        <p14:creationId xmlns:p14="http://schemas.microsoft.com/office/powerpoint/2010/main" val="2605051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">
            <a:extLst>
              <a:ext uri="{FF2B5EF4-FFF2-40B4-BE49-F238E27FC236}">
                <a16:creationId xmlns:a16="http://schemas.microsoft.com/office/drawing/2014/main" xmlns="" id="{9ACD3AF8-B16E-4174-8C1A-41F683C4A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xmlns="" id="{FF5EAD09-B81D-415F-8BCF-73C81AE05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9" name="Rectangle 5">
              <a:extLst>
                <a:ext uri="{FF2B5EF4-FFF2-40B4-BE49-F238E27FC236}">
                  <a16:creationId xmlns:a16="http://schemas.microsoft.com/office/drawing/2014/main" xmlns="" id="{CFB79010-8ED4-49EF-AFD2-F4D8C80B69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xmlns="" id="{4649B869-006E-42B5-9DDC-21049B130E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xmlns="" id="{443096BD-333F-48B6-8220-D1F9793E40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8">
              <a:extLst>
                <a:ext uri="{FF2B5EF4-FFF2-40B4-BE49-F238E27FC236}">
                  <a16:creationId xmlns:a16="http://schemas.microsoft.com/office/drawing/2014/main" xmlns="" id="{1A45BB9A-7E84-4B9B-923A-270A97F852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xmlns="" id="{D7D7C768-2F76-4DE2-A807-1B9FFF816C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xmlns="" id="{1870B32E-EE42-470E-B543-CA55AEC8CA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xmlns="" id="{EEF09120-11AA-4DB5-98A8-EC4923002C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2">
              <a:extLst>
                <a:ext uri="{FF2B5EF4-FFF2-40B4-BE49-F238E27FC236}">
                  <a16:creationId xmlns:a16="http://schemas.microsoft.com/office/drawing/2014/main" xmlns="" id="{39CC463D-589C-461C-A234-0460EB06B8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3">
              <a:extLst>
                <a:ext uri="{FF2B5EF4-FFF2-40B4-BE49-F238E27FC236}">
                  <a16:creationId xmlns:a16="http://schemas.microsoft.com/office/drawing/2014/main" xmlns="" id="{B6516153-269A-421E-A021-CB3F3C5E1D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4">
              <a:extLst>
                <a:ext uri="{FF2B5EF4-FFF2-40B4-BE49-F238E27FC236}">
                  <a16:creationId xmlns:a16="http://schemas.microsoft.com/office/drawing/2014/main" xmlns="" id="{45E14300-6C4A-4F77-915F-F3B25B0237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5">
              <a:extLst>
                <a:ext uri="{FF2B5EF4-FFF2-40B4-BE49-F238E27FC236}">
                  <a16:creationId xmlns:a16="http://schemas.microsoft.com/office/drawing/2014/main" xmlns="" id="{993E312A-E6A6-4B52-ADE6-618ADC89BA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6">
              <a:extLst>
                <a:ext uri="{FF2B5EF4-FFF2-40B4-BE49-F238E27FC236}">
                  <a16:creationId xmlns:a16="http://schemas.microsoft.com/office/drawing/2014/main" xmlns="" id="{2F0F3026-2480-472B-8C52-36812C81EF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xmlns="" id="{34E1C992-559D-4827-9F30-31A3CA7A2B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8">
              <a:extLst>
                <a:ext uri="{FF2B5EF4-FFF2-40B4-BE49-F238E27FC236}">
                  <a16:creationId xmlns:a16="http://schemas.microsoft.com/office/drawing/2014/main" xmlns="" id="{D9F2FB98-F443-498F-AAD9-694582568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9">
              <a:extLst>
                <a:ext uri="{FF2B5EF4-FFF2-40B4-BE49-F238E27FC236}">
                  <a16:creationId xmlns:a16="http://schemas.microsoft.com/office/drawing/2014/main" xmlns="" id="{75DBF6EC-ED50-43E4-8A8B-64CE86A880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0">
              <a:extLst>
                <a:ext uri="{FF2B5EF4-FFF2-40B4-BE49-F238E27FC236}">
                  <a16:creationId xmlns:a16="http://schemas.microsoft.com/office/drawing/2014/main" xmlns="" id="{FD854F40-AC43-4F21-9C62-2CE35CFD2B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1">
              <a:extLst>
                <a:ext uri="{FF2B5EF4-FFF2-40B4-BE49-F238E27FC236}">
                  <a16:creationId xmlns:a16="http://schemas.microsoft.com/office/drawing/2014/main" xmlns="" id="{62CCB560-494A-4F74-9DE4-068806A893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2">
              <a:extLst>
                <a:ext uri="{FF2B5EF4-FFF2-40B4-BE49-F238E27FC236}">
                  <a16:creationId xmlns:a16="http://schemas.microsoft.com/office/drawing/2014/main" xmlns="" id="{6F9A05F2-B5D2-4D8A-9A78-14E45C13FE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3">
              <a:extLst>
                <a:ext uri="{FF2B5EF4-FFF2-40B4-BE49-F238E27FC236}">
                  <a16:creationId xmlns:a16="http://schemas.microsoft.com/office/drawing/2014/main" xmlns="" id="{A6373189-19BB-4BEC-84A3-432253E058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4">
              <a:extLst>
                <a:ext uri="{FF2B5EF4-FFF2-40B4-BE49-F238E27FC236}">
                  <a16:creationId xmlns:a16="http://schemas.microsoft.com/office/drawing/2014/main" xmlns="" id="{71AB3122-947A-44DB-B190-A2601C6C95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5">
              <a:extLst>
                <a:ext uri="{FF2B5EF4-FFF2-40B4-BE49-F238E27FC236}">
                  <a16:creationId xmlns:a16="http://schemas.microsoft.com/office/drawing/2014/main" xmlns="" id="{74B4109D-3AFC-4D44-87B1-0CDED3E638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6">
              <a:extLst>
                <a:ext uri="{FF2B5EF4-FFF2-40B4-BE49-F238E27FC236}">
                  <a16:creationId xmlns:a16="http://schemas.microsoft.com/office/drawing/2014/main" xmlns="" id="{44AAD39F-F7C9-4D00-95E0-0465B4E858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7">
              <a:extLst>
                <a:ext uri="{FF2B5EF4-FFF2-40B4-BE49-F238E27FC236}">
                  <a16:creationId xmlns:a16="http://schemas.microsoft.com/office/drawing/2014/main" xmlns="" id="{C1DCAB8D-6EF6-4A84-8D0C-AA9226DEC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8">
              <a:extLst>
                <a:ext uri="{FF2B5EF4-FFF2-40B4-BE49-F238E27FC236}">
                  <a16:creationId xmlns:a16="http://schemas.microsoft.com/office/drawing/2014/main" xmlns="" id="{C407F97F-83CF-4703-B9E0-6335530E32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9">
              <a:extLst>
                <a:ext uri="{FF2B5EF4-FFF2-40B4-BE49-F238E27FC236}">
                  <a16:creationId xmlns:a16="http://schemas.microsoft.com/office/drawing/2014/main" xmlns="" id="{0D8D2363-5D84-4CFF-89AA-3C93C859DB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30">
              <a:extLst>
                <a:ext uri="{FF2B5EF4-FFF2-40B4-BE49-F238E27FC236}">
                  <a16:creationId xmlns:a16="http://schemas.microsoft.com/office/drawing/2014/main" xmlns="" id="{0435A35C-AC99-4E12-8CB0-9C640DAA94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31">
              <a:extLst>
                <a:ext uri="{FF2B5EF4-FFF2-40B4-BE49-F238E27FC236}">
                  <a16:creationId xmlns:a16="http://schemas.microsoft.com/office/drawing/2014/main" xmlns="" id="{F20392CF-2256-4527-836B-2E6F88596E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2">
              <a:extLst>
                <a:ext uri="{FF2B5EF4-FFF2-40B4-BE49-F238E27FC236}">
                  <a16:creationId xmlns:a16="http://schemas.microsoft.com/office/drawing/2014/main" xmlns="" id="{C52C3AD3-122C-4010-9C55-B0247F8CCA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Rectangle 33">
              <a:extLst>
                <a:ext uri="{FF2B5EF4-FFF2-40B4-BE49-F238E27FC236}">
                  <a16:creationId xmlns:a16="http://schemas.microsoft.com/office/drawing/2014/main" xmlns="" id="{EFCB53ED-09C0-4AD7-9BBC-366833D5FE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8" name="Freeform 34">
              <a:extLst>
                <a:ext uri="{FF2B5EF4-FFF2-40B4-BE49-F238E27FC236}">
                  <a16:creationId xmlns:a16="http://schemas.microsoft.com/office/drawing/2014/main" xmlns="" id="{6F309F52-BFCF-47D9-8089-BC049540DB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5">
              <a:extLst>
                <a:ext uri="{FF2B5EF4-FFF2-40B4-BE49-F238E27FC236}">
                  <a16:creationId xmlns:a16="http://schemas.microsoft.com/office/drawing/2014/main" xmlns="" id="{5F9AE85F-C7AA-4761-B468-2E100829BC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6">
              <a:extLst>
                <a:ext uri="{FF2B5EF4-FFF2-40B4-BE49-F238E27FC236}">
                  <a16:creationId xmlns:a16="http://schemas.microsoft.com/office/drawing/2014/main" xmlns="" id="{2C81C778-91E5-4AE9-AACB-8566E7A28B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7">
              <a:extLst>
                <a:ext uri="{FF2B5EF4-FFF2-40B4-BE49-F238E27FC236}">
                  <a16:creationId xmlns:a16="http://schemas.microsoft.com/office/drawing/2014/main" xmlns="" id="{6C56E0B4-58A0-4B2B-BD56-54121BB8DB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8">
              <a:extLst>
                <a:ext uri="{FF2B5EF4-FFF2-40B4-BE49-F238E27FC236}">
                  <a16:creationId xmlns:a16="http://schemas.microsoft.com/office/drawing/2014/main" xmlns="" id="{88A29CFE-13A6-4509-946F-5C074F856E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9">
              <a:extLst>
                <a:ext uri="{FF2B5EF4-FFF2-40B4-BE49-F238E27FC236}">
                  <a16:creationId xmlns:a16="http://schemas.microsoft.com/office/drawing/2014/main" xmlns="" id="{00235A0A-018B-4499-AC16-AF83457BF4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40">
              <a:extLst>
                <a:ext uri="{FF2B5EF4-FFF2-40B4-BE49-F238E27FC236}">
                  <a16:creationId xmlns:a16="http://schemas.microsoft.com/office/drawing/2014/main" xmlns="" id="{861DF9B7-50DC-4EBE-8B23-97FE92DBBB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1">
              <a:extLst>
                <a:ext uri="{FF2B5EF4-FFF2-40B4-BE49-F238E27FC236}">
                  <a16:creationId xmlns:a16="http://schemas.microsoft.com/office/drawing/2014/main" xmlns="" id="{69673907-73D7-4729-A911-9BD078EC2E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42">
              <a:extLst>
                <a:ext uri="{FF2B5EF4-FFF2-40B4-BE49-F238E27FC236}">
                  <a16:creationId xmlns:a16="http://schemas.microsoft.com/office/drawing/2014/main" xmlns="" id="{4DC844D3-8053-4EE7-A286-50157B6FD8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43">
              <a:extLst>
                <a:ext uri="{FF2B5EF4-FFF2-40B4-BE49-F238E27FC236}">
                  <a16:creationId xmlns:a16="http://schemas.microsoft.com/office/drawing/2014/main" xmlns="" id="{D67575A0-A45A-4773-874C-16370E3670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44">
              <a:extLst>
                <a:ext uri="{FF2B5EF4-FFF2-40B4-BE49-F238E27FC236}">
                  <a16:creationId xmlns:a16="http://schemas.microsoft.com/office/drawing/2014/main" xmlns="" id="{4327252B-B62B-4DE0-A924-B7F6E40AD9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Rectangle 45">
              <a:extLst>
                <a:ext uri="{FF2B5EF4-FFF2-40B4-BE49-F238E27FC236}">
                  <a16:creationId xmlns:a16="http://schemas.microsoft.com/office/drawing/2014/main" xmlns="" id="{778BC6A7-AC19-497B-A7C6-E447B2EBDA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46">
              <a:extLst>
                <a:ext uri="{FF2B5EF4-FFF2-40B4-BE49-F238E27FC236}">
                  <a16:creationId xmlns:a16="http://schemas.microsoft.com/office/drawing/2014/main" xmlns="" id="{4E79A87B-BF1F-437A-9FED-BE93025E50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47">
              <a:extLst>
                <a:ext uri="{FF2B5EF4-FFF2-40B4-BE49-F238E27FC236}">
                  <a16:creationId xmlns:a16="http://schemas.microsoft.com/office/drawing/2014/main" xmlns="" id="{DFAAF3CC-B4E0-45C8-AC2D-EF0D6D823D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48">
              <a:extLst>
                <a:ext uri="{FF2B5EF4-FFF2-40B4-BE49-F238E27FC236}">
                  <a16:creationId xmlns:a16="http://schemas.microsoft.com/office/drawing/2014/main" xmlns="" id="{A5A12C87-1E4A-4664-B2F4-A1C8B656F9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49">
              <a:extLst>
                <a:ext uri="{FF2B5EF4-FFF2-40B4-BE49-F238E27FC236}">
                  <a16:creationId xmlns:a16="http://schemas.microsoft.com/office/drawing/2014/main" xmlns="" id="{B3AF8230-4630-4505-ADDB-16A9B6B377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50">
              <a:extLst>
                <a:ext uri="{FF2B5EF4-FFF2-40B4-BE49-F238E27FC236}">
                  <a16:creationId xmlns:a16="http://schemas.microsoft.com/office/drawing/2014/main" xmlns="" id="{33F93F6D-724D-42F3-AF1D-3081EAB5D1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51">
              <a:extLst>
                <a:ext uri="{FF2B5EF4-FFF2-40B4-BE49-F238E27FC236}">
                  <a16:creationId xmlns:a16="http://schemas.microsoft.com/office/drawing/2014/main" xmlns="" id="{F5DD7A8F-FB67-4E79-80DB-0FAF3A0989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52">
              <a:extLst>
                <a:ext uri="{FF2B5EF4-FFF2-40B4-BE49-F238E27FC236}">
                  <a16:creationId xmlns:a16="http://schemas.microsoft.com/office/drawing/2014/main" xmlns="" id="{7B140A84-E89E-4A80-9DF8-7BCA45F908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53">
              <a:extLst>
                <a:ext uri="{FF2B5EF4-FFF2-40B4-BE49-F238E27FC236}">
                  <a16:creationId xmlns:a16="http://schemas.microsoft.com/office/drawing/2014/main" xmlns="" id="{279E1D6A-EFE2-44C6-A5BF-DFADF0DC91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54">
              <a:extLst>
                <a:ext uri="{FF2B5EF4-FFF2-40B4-BE49-F238E27FC236}">
                  <a16:creationId xmlns:a16="http://schemas.microsoft.com/office/drawing/2014/main" xmlns="" id="{C9FA2204-561F-4ABB-988C-03053820F1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5">
              <a:extLst>
                <a:ext uri="{FF2B5EF4-FFF2-40B4-BE49-F238E27FC236}">
                  <a16:creationId xmlns:a16="http://schemas.microsoft.com/office/drawing/2014/main" xmlns="" id="{8BD7D04E-AC0A-424F-BC40-28842DAFFA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6">
              <a:extLst>
                <a:ext uri="{FF2B5EF4-FFF2-40B4-BE49-F238E27FC236}">
                  <a16:creationId xmlns:a16="http://schemas.microsoft.com/office/drawing/2014/main" xmlns="" id="{32B616A2-FE09-47DD-B58C-12EE58B7CA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57">
              <a:extLst>
                <a:ext uri="{FF2B5EF4-FFF2-40B4-BE49-F238E27FC236}">
                  <a16:creationId xmlns:a16="http://schemas.microsoft.com/office/drawing/2014/main" xmlns="" id="{08C5EAF5-6064-484E-BA05-80D09D84E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8">
              <a:extLst>
                <a:ext uri="{FF2B5EF4-FFF2-40B4-BE49-F238E27FC236}">
                  <a16:creationId xmlns:a16="http://schemas.microsoft.com/office/drawing/2014/main" xmlns="" id="{F11D90DF-D275-4725-884C-77E5E01D89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61C6D790-69F0-40CA-813A-84D724D1C6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ound Diagonal Corner Rectangle 7">
            <a:extLst>
              <a:ext uri="{FF2B5EF4-FFF2-40B4-BE49-F238E27FC236}">
                <a16:creationId xmlns:a16="http://schemas.microsoft.com/office/drawing/2014/main" xmlns="" id="{F5A78137-DBB7-4A93-98AC-5606814E2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rgbClr val="0E3554">
              <a:alpha val="80000"/>
            </a:srgbClr>
          </a:solidFill>
          <a:ln w="19050" cap="sq">
            <a:solidFill>
              <a:schemeClr val="tx1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xmlns="" id="{EE2D3B6A-5B6F-47C4-92EE-D63DA2154F8F}"/>
              </a:ext>
            </a:extLst>
          </p:cNvPr>
          <p:cNvSpPr/>
          <p:nvPr/>
        </p:nvSpPr>
        <p:spPr>
          <a:xfrm>
            <a:off x="6245395" y="1312435"/>
            <a:ext cx="545019" cy="560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4EE6A01-0DC1-4839-B7F7-6B8B4285C4BA}"/>
              </a:ext>
            </a:extLst>
          </p:cNvPr>
          <p:cNvGrpSpPr/>
          <p:nvPr/>
        </p:nvGrpSpPr>
        <p:grpSpPr>
          <a:xfrm>
            <a:off x="3865378" y="2324847"/>
            <a:ext cx="2003851" cy="589058"/>
            <a:chOff x="3037716" y="3357956"/>
            <a:chExt cx="2003851" cy="589058"/>
          </a:xfrm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xmlns="" id="{060BFA43-C464-42C4-B28D-42584B48CE9E}"/>
                </a:ext>
              </a:extLst>
            </p:cNvPr>
            <p:cNvGrpSpPr/>
            <p:nvPr/>
          </p:nvGrpSpPr>
          <p:grpSpPr>
            <a:xfrm>
              <a:off x="3037716" y="3357956"/>
              <a:ext cx="2003851" cy="589058"/>
              <a:chOff x="7405817" y="2097088"/>
              <a:chExt cx="2003851" cy="589058"/>
            </a:xfrm>
          </p:grpSpPr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xmlns="" id="{B4CF8C30-1AC2-4879-93C2-593F2604626E}"/>
                  </a:ext>
                </a:extLst>
              </p:cNvPr>
              <p:cNvSpPr/>
              <p:nvPr/>
            </p:nvSpPr>
            <p:spPr>
              <a:xfrm>
                <a:off x="7442886" y="2097088"/>
                <a:ext cx="1952367" cy="5601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xmlns="" id="{1E01F724-45B2-4382-B980-984D9CF6D547}"/>
                  </a:ext>
                </a:extLst>
              </p:cNvPr>
              <p:cNvSpPr/>
              <p:nvPr/>
            </p:nvSpPr>
            <p:spPr>
              <a:xfrm>
                <a:off x="7405817" y="2620801"/>
                <a:ext cx="57665" cy="653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xmlns="" id="{BF0DA139-D3BB-46E4-9A45-D16927A289CE}"/>
                  </a:ext>
                </a:extLst>
              </p:cNvPr>
              <p:cNvSpPr/>
              <p:nvPr/>
            </p:nvSpPr>
            <p:spPr>
              <a:xfrm>
                <a:off x="7873312" y="2606358"/>
                <a:ext cx="57665" cy="653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xmlns="" id="{9315FF04-C66D-478A-AB68-E2358F857AD5}"/>
                  </a:ext>
                </a:extLst>
              </p:cNvPr>
              <p:cNvSpPr/>
              <p:nvPr/>
            </p:nvSpPr>
            <p:spPr>
              <a:xfrm>
                <a:off x="8390236" y="2602562"/>
                <a:ext cx="57665" cy="653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xmlns="" id="{690CB29B-17E6-4D03-8532-D5A373126DFB}"/>
                  </a:ext>
                </a:extLst>
              </p:cNvPr>
              <p:cNvSpPr/>
              <p:nvPr/>
            </p:nvSpPr>
            <p:spPr>
              <a:xfrm>
                <a:off x="8839199" y="2606357"/>
                <a:ext cx="57665" cy="653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xmlns="" id="{7FFB114F-A682-4EB6-BBA4-C002EFEEE95D}"/>
                  </a:ext>
                </a:extLst>
              </p:cNvPr>
              <p:cNvSpPr/>
              <p:nvPr/>
            </p:nvSpPr>
            <p:spPr>
              <a:xfrm>
                <a:off x="9352003" y="2613556"/>
                <a:ext cx="57665" cy="653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xmlns="" id="{0A14B546-A936-43F6-BF7F-1207D6955ADE}"/>
                </a:ext>
              </a:extLst>
            </p:cNvPr>
            <p:cNvGrpSpPr/>
            <p:nvPr/>
          </p:nvGrpSpPr>
          <p:grpSpPr>
            <a:xfrm>
              <a:off x="3186849" y="3401069"/>
              <a:ext cx="1693318" cy="461667"/>
              <a:chOff x="5208019" y="3470611"/>
              <a:chExt cx="1693318" cy="461667"/>
            </a:xfrm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xmlns="" id="{5CA4432F-B0F2-45EF-8FF2-9967E0E73A94}"/>
                  </a:ext>
                </a:extLst>
              </p:cNvPr>
              <p:cNvSpPr/>
              <p:nvPr/>
            </p:nvSpPr>
            <p:spPr>
              <a:xfrm>
                <a:off x="5208019" y="3470611"/>
                <a:ext cx="25143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xmlns="" id="{C8FDBEF1-B85A-4CB2-AAA3-7394F631131B}"/>
                  </a:ext>
                </a:extLst>
              </p:cNvPr>
              <p:cNvSpPr/>
              <p:nvPr/>
            </p:nvSpPr>
            <p:spPr>
              <a:xfrm>
                <a:off x="5707346" y="3470611"/>
                <a:ext cx="25143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xmlns="" id="{2832F357-06CC-4B6A-A0E0-73BCE9BE8878}"/>
                  </a:ext>
                </a:extLst>
              </p:cNvPr>
              <p:cNvSpPr/>
              <p:nvPr/>
            </p:nvSpPr>
            <p:spPr>
              <a:xfrm>
                <a:off x="6178111" y="3470612"/>
                <a:ext cx="25143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5</a:t>
                </a:r>
                <a:endPara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xmlns="" id="{A80E77FF-853F-4D0C-B45A-43A52D79718A}"/>
                  </a:ext>
                </a:extLst>
              </p:cNvPr>
              <p:cNvSpPr/>
              <p:nvPr/>
            </p:nvSpPr>
            <p:spPr>
              <a:xfrm>
                <a:off x="6649904" y="3470613"/>
                <a:ext cx="25143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6</a:t>
                </a:r>
                <a:endPara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FB1ADCF-312D-4507-AB5E-07AEF690F38F}"/>
              </a:ext>
            </a:extLst>
          </p:cNvPr>
          <p:cNvGrpSpPr/>
          <p:nvPr/>
        </p:nvGrpSpPr>
        <p:grpSpPr>
          <a:xfrm>
            <a:off x="6005097" y="3303493"/>
            <a:ext cx="1041004" cy="589058"/>
            <a:chOff x="5357874" y="3385204"/>
            <a:chExt cx="1041004" cy="589058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xmlns="" id="{622CEBEF-0370-47ED-A9F6-19195D598E3D}"/>
                </a:ext>
              </a:extLst>
            </p:cNvPr>
            <p:cNvSpPr/>
            <p:nvPr/>
          </p:nvSpPr>
          <p:spPr>
            <a:xfrm>
              <a:off x="5394905" y="3385204"/>
              <a:ext cx="1003973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xmlns="" id="{7CA27D7D-5445-4035-BF7C-FCD010EC7D66}"/>
                </a:ext>
              </a:extLst>
            </p:cNvPr>
            <p:cNvSpPr/>
            <p:nvPr/>
          </p:nvSpPr>
          <p:spPr>
            <a:xfrm>
              <a:off x="5357874" y="3908917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xmlns="" id="{0ECAA58C-0A7A-4B8D-8DE2-BC3DF23AD649}"/>
                </a:ext>
              </a:extLst>
            </p:cNvPr>
            <p:cNvSpPr/>
            <p:nvPr/>
          </p:nvSpPr>
          <p:spPr>
            <a:xfrm>
              <a:off x="5824884" y="3894474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xmlns="" id="{99A461CC-F288-4411-A874-5A37F7795533}"/>
                </a:ext>
              </a:extLst>
            </p:cNvPr>
            <p:cNvSpPr/>
            <p:nvPr/>
          </p:nvSpPr>
          <p:spPr>
            <a:xfrm>
              <a:off x="6341273" y="3890678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xmlns="" id="{90E743FE-D2DD-4BE4-AA3C-4EB8ABA2717D}"/>
                </a:ext>
              </a:extLst>
            </p:cNvPr>
            <p:cNvSpPr/>
            <p:nvPr/>
          </p:nvSpPr>
          <p:spPr>
            <a:xfrm>
              <a:off x="5495678" y="3417931"/>
              <a:ext cx="25143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xmlns="" id="{E1C0681C-A611-48FE-B1E5-A2A10C909906}"/>
                </a:ext>
              </a:extLst>
            </p:cNvPr>
            <p:cNvSpPr/>
            <p:nvPr/>
          </p:nvSpPr>
          <p:spPr>
            <a:xfrm>
              <a:off x="5901830" y="3483028"/>
              <a:ext cx="43960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12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259CB1F-017E-47C2-AE2B-01B32F2836E2}"/>
              </a:ext>
            </a:extLst>
          </p:cNvPr>
          <p:cNvGrpSpPr/>
          <p:nvPr/>
        </p:nvGrpSpPr>
        <p:grpSpPr>
          <a:xfrm>
            <a:off x="7196067" y="2282654"/>
            <a:ext cx="1041042" cy="589058"/>
            <a:chOff x="7727502" y="3348736"/>
            <a:chExt cx="1041042" cy="589058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xmlns="" id="{128EC3A9-7360-4895-9074-F5D1A9C62D6A}"/>
                </a:ext>
              </a:extLst>
            </p:cNvPr>
            <p:cNvSpPr/>
            <p:nvPr/>
          </p:nvSpPr>
          <p:spPr>
            <a:xfrm>
              <a:off x="7764571" y="3348736"/>
              <a:ext cx="1003973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xmlns="" id="{613EC939-1DF1-4F26-93A1-7BA66139EB92}"/>
                </a:ext>
              </a:extLst>
            </p:cNvPr>
            <p:cNvSpPr/>
            <p:nvPr/>
          </p:nvSpPr>
          <p:spPr>
            <a:xfrm>
              <a:off x="7727502" y="3872449"/>
              <a:ext cx="45719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xmlns="" id="{08ADFB48-0556-4B54-BFB6-BA121D2FF3C1}"/>
                </a:ext>
              </a:extLst>
            </p:cNvPr>
            <p:cNvSpPr/>
            <p:nvPr/>
          </p:nvSpPr>
          <p:spPr>
            <a:xfrm>
              <a:off x="8194997" y="3858006"/>
              <a:ext cx="45719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xmlns="" id="{BEEAF969-FA37-48CA-B4A4-60B43E5D2837}"/>
                </a:ext>
              </a:extLst>
            </p:cNvPr>
            <p:cNvSpPr/>
            <p:nvPr/>
          </p:nvSpPr>
          <p:spPr>
            <a:xfrm>
              <a:off x="8711921" y="3854210"/>
              <a:ext cx="45719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xmlns="" id="{52E7FD17-836B-497A-B105-C9ED38A1E982}"/>
                </a:ext>
              </a:extLst>
            </p:cNvPr>
            <p:cNvSpPr/>
            <p:nvPr/>
          </p:nvSpPr>
          <p:spPr>
            <a:xfrm>
              <a:off x="7791465" y="3458774"/>
              <a:ext cx="41257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18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xmlns="" id="{87A50F15-A3DC-4119-974E-62141687A5CB}"/>
                </a:ext>
              </a:extLst>
            </p:cNvPr>
            <p:cNvSpPr/>
            <p:nvPr/>
          </p:nvSpPr>
          <p:spPr>
            <a:xfrm>
              <a:off x="8284355" y="3479486"/>
              <a:ext cx="41257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21</a:t>
              </a:r>
            </a:p>
          </p:txBody>
        </p:sp>
      </p:grpSp>
      <p:sp>
        <p:nvSpPr>
          <p:cNvPr id="264" name="Rectangle 263">
            <a:extLst>
              <a:ext uri="{FF2B5EF4-FFF2-40B4-BE49-F238E27FC236}">
                <a16:creationId xmlns:a16="http://schemas.microsoft.com/office/drawing/2014/main" xmlns="" id="{B8072C2C-01A9-4423-A134-942396C186A3}"/>
              </a:ext>
            </a:extLst>
          </p:cNvPr>
          <p:cNvSpPr/>
          <p:nvPr/>
        </p:nvSpPr>
        <p:spPr>
          <a:xfrm>
            <a:off x="6319311" y="1423245"/>
            <a:ext cx="4125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xmlns="" id="{B0E2F0A2-8D7C-4F2B-8B9B-B049CA4BA701}"/>
              </a:ext>
            </a:extLst>
          </p:cNvPr>
          <p:cNvCxnSpPr>
            <a:cxnSpLocks/>
          </p:cNvCxnSpPr>
          <p:nvPr/>
        </p:nvCxnSpPr>
        <p:spPr>
          <a:xfrm flipH="1">
            <a:off x="5826937" y="1833056"/>
            <a:ext cx="430582" cy="43865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xmlns="" id="{85E211CD-F165-483D-86A7-63BD0C158C01}"/>
              </a:ext>
            </a:extLst>
          </p:cNvPr>
          <p:cNvCxnSpPr>
            <a:cxnSpLocks/>
          </p:cNvCxnSpPr>
          <p:nvPr/>
        </p:nvCxnSpPr>
        <p:spPr>
          <a:xfrm>
            <a:off x="6799457" y="1860312"/>
            <a:ext cx="409415" cy="40462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xmlns="" id="{A5373A7D-B97A-4BEC-9737-94A92535B65B}"/>
              </a:ext>
            </a:extLst>
          </p:cNvPr>
          <p:cNvCxnSpPr>
            <a:cxnSpLocks/>
          </p:cNvCxnSpPr>
          <p:nvPr/>
        </p:nvCxnSpPr>
        <p:spPr>
          <a:xfrm>
            <a:off x="5849731" y="2866788"/>
            <a:ext cx="205717" cy="4315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Group 285">
            <a:extLst>
              <a:ext uri="{FF2B5EF4-FFF2-40B4-BE49-F238E27FC236}">
                <a16:creationId xmlns:a16="http://schemas.microsoft.com/office/drawing/2014/main" xmlns="" id="{DB38DE92-4B5B-4F82-BBBB-9B3702EC1B03}"/>
              </a:ext>
            </a:extLst>
          </p:cNvPr>
          <p:cNvGrpSpPr/>
          <p:nvPr/>
        </p:nvGrpSpPr>
        <p:grpSpPr>
          <a:xfrm>
            <a:off x="7902261" y="3439127"/>
            <a:ext cx="2613857" cy="1205164"/>
            <a:chOff x="7902261" y="3439127"/>
            <a:chExt cx="2613857" cy="1205164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xmlns="" id="{A634B3AB-C901-411B-9217-5E8541AC8C72}"/>
                </a:ext>
              </a:extLst>
            </p:cNvPr>
            <p:cNvSpPr/>
            <p:nvPr/>
          </p:nvSpPr>
          <p:spPr>
            <a:xfrm>
              <a:off x="7902261" y="3439127"/>
              <a:ext cx="261385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5400" b="1" dirty="0">
                  <a:ln/>
                  <a:solidFill>
                    <a:schemeClr val="accent3"/>
                  </a:solidFill>
                </a:rPr>
                <a:t>INVALID</a:t>
              </a:r>
              <a:endParaRPr lang="en-US" sz="54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xmlns="" id="{937FD2D3-9A18-4A62-95AB-0D79B2B578BE}"/>
                </a:ext>
              </a:extLst>
            </p:cNvPr>
            <p:cNvSpPr/>
            <p:nvPr/>
          </p:nvSpPr>
          <p:spPr>
            <a:xfrm>
              <a:off x="8165496" y="4244181"/>
              <a:ext cx="201568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2000" b="1" dirty="0">
                  <a:ln/>
                  <a:solidFill>
                    <a:schemeClr val="accent3"/>
                  </a:solidFill>
                </a:rPr>
                <a:t>Level 3 is not full</a:t>
              </a:r>
              <a:endParaRPr lang="en-US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192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">
            <a:extLst>
              <a:ext uri="{FF2B5EF4-FFF2-40B4-BE49-F238E27FC236}">
                <a16:creationId xmlns:a16="http://schemas.microsoft.com/office/drawing/2014/main" xmlns="" id="{9ACD3AF8-B16E-4174-8C1A-41F683C4A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xmlns="" id="{FF5EAD09-B81D-415F-8BCF-73C81AE05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9" name="Rectangle 5">
              <a:extLst>
                <a:ext uri="{FF2B5EF4-FFF2-40B4-BE49-F238E27FC236}">
                  <a16:creationId xmlns:a16="http://schemas.microsoft.com/office/drawing/2014/main" xmlns="" id="{CFB79010-8ED4-49EF-AFD2-F4D8C80B69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xmlns="" id="{4649B869-006E-42B5-9DDC-21049B130E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xmlns="" id="{443096BD-333F-48B6-8220-D1F9793E40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8">
              <a:extLst>
                <a:ext uri="{FF2B5EF4-FFF2-40B4-BE49-F238E27FC236}">
                  <a16:creationId xmlns:a16="http://schemas.microsoft.com/office/drawing/2014/main" xmlns="" id="{1A45BB9A-7E84-4B9B-923A-270A97F852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xmlns="" id="{D7D7C768-2F76-4DE2-A807-1B9FFF816C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xmlns="" id="{1870B32E-EE42-470E-B543-CA55AEC8CA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xmlns="" id="{EEF09120-11AA-4DB5-98A8-EC4923002C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2">
              <a:extLst>
                <a:ext uri="{FF2B5EF4-FFF2-40B4-BE49-F238E27FC236}">
                  <a16:creationId xmlns:a16="http://schemas.microsoft.com/office/drawing/2014/main" xmlns="" id="{39CC463D-589C-461C-A234-0460EB06B8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3">
              <a:extLst>
                <a:ext uri="{FF2B5EF4-FFF2-40B4-BE49-F238E27FC236}">
                  <a16:creationId xmlns:a16="http://schemas.microsoft.com/office/drawing/2014/main" xmlns="" id="{B6516153-269A-421E-A021-CB3F3C5E1D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4">
              <a:extLst>
                <a:ext uri="{FF2B5EF4-FFF2-40B4-BE49-F238E27FC236}">
                  <a16:creationId xmlns:a16="http://schemas.microsoft.com/office/drawing/2014/main" xmlns="" id="{45E14300-6C4A-4F77-915F-F3B25B0237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5">
              <a:extLst>
                <a:ext uri="{FF2B5EF4-FFF2-40B4-BE49-F238E27FC236}">
                  <a16:creationId xmlns:a16="http://schemas.microsoft.com/office/drawing/2014/main" xmlns="" id="{993E312A-E6A6-4B52-ADE6-618ADC89BA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6">
              <a:extLst>
                <a:ext uri="{FF2B5EF4-FFF2-40B4-BE49-F238E27FC236}">
                  <a16:creationId xmlns:a16="http://schemas.microsoft.com/office/drawing/2014/main" xmlns="" id="{2F0F3026-2480-472B-8C52-36812C81EF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xmlns="" id="{34E1C992-559D-4827-9F30-31A3CA7A2B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8">
              <a:extLst>
                <a:ext uri="{FF2B5EF4-FFF2-40B4-BE49-F238E27FC236}">
                  <a16:creationId xmlns:a16="http://schemas.microsoft.com/office/drawing/2014/main" xmlns="" id="{D9F2FB98-F443-498F-AAD9-694582568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9">
              <a:extLst>
                <a:ext uri="{FF2B5EF4-FFF2-40B4-BE49-F238E27FC236}">
                  <a16:creationId xmlns:a16="http://schemas.microsoft.com/office/drawing/2014/main" xmlns="" id="{75DBF6EC-ED50-43E4-8A8B-64CE86A880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0">
              <a:extLst>
                <a:ext uri="{FF2B5EF4-FFF2-40B4-BE49-F238E27FC236}">
                  <a16:creationId xmlns:a16="http://schemas.microsoft.com/office/drawing/2014/main" xmlns="" id="{FD854F40-AC43-4F21-9C62-2CE35CFD2B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1">
              <a:extLst>
                <a:ext uri="{FF2B5EF4-FFF2-40B4-BE49-F238E27FC236}">
                  <a16:creationId xmlns:a16="http://schemas.microsoft.com/office/drawing/2014/main" xmlns="" id="{62CCB560-494A-4F74-9DE4-068806A893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2">
              <a:extLst>
                <a:ext uri="{FF2B5EF4-FFF2-40B4-BE49-F238E27FC236}">
                  <a16:creationId xmlns:a16="http://schemas.microsoft.com/office/drawing/2014/main" xmlns="" id="{6F9A05F2-B5D2-4D8A-9A78-14E45C13FE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3">
              <a:extLst>
                <a:ext uri="{FF2B5EF4-FFF2-40B4-BE49-F238E27FC236}">
                  <a16:creationId xmlns:a16="http://schemas.microsoft.com/office/drawing/2014/main" xmlns="" id="{A6373189-19BB-4BEC-84A3-432253E058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4">
              <a:extLst>
                <a:ext uri="{FF2B5EF4-FFF2-40B4-BE49-F238E27FC236}">
                  <a16:creationId xmlns:a16="http://schemas.microsoft.com/office/drawing/2014/main" xmlns="" id="{71AB3122-947A-44DB-B190-A2601C6C95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5">
              <a:extLst>
                <a:ext uri="{FF2B5EF4-FFF2-40B4-BE49-F238E27FC236}">
                  <a16:creationId xmlns:a16="http://schemas.microsoft.com/office/drawing/2014/main" xmlns="" id="{74B4109D-3AFC-4D44-87B1-0CDED3E638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6">
              <a:extLst>
                <a:ext uri="{FF2B5EF4-FFF2-40B4-BE49-F238E27FC236}">
                  <a16:creationId xmlns:a16="http://schemas.microsoft.com/office/drawing/2014/main" xmlns="" id="{44AAD39F-F7C9-4D00-95E0-0465B4E858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7">
              <a:extLst>
                <a:ext uri="{FF2B5EF4-FFF2-40B4-BE49-F238E27FC236}">
                  <a16:creationId xmlns:a16="http://schemas.microsoft.com/office/drawing/2014/main" xmlns="" id="{C1DCAB8D-6EF6-4A84-8D0C-AA9226DEC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8">
              <a:extLst>
                <a:ext uri="{FF2B5EF4-FFF2-40B4-BE49-F238E27FC236}">
                  <a16:creationId xmlns:a16="http://schemas.microsoft.com/office/drawing/2014/main" xmlns="" id="{C407F97F-83CF-4703-B9E0-6335530E32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9">
              <a:extLst>
                <a:ext uri="{FF2B5EF4-FFF2-40B4-BE49-F238E27FC236}">
                  <a16:creationId xmlns:a16="http://schemas.microsoft.com/office/drawing/2014/main" xmlns="" id="{0D8D2363-5D84-4CFF-89AA-3C93C859DB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30">
              <a:extLst>
                <a:ext uri="{FF2B5EF4-FFF2-40B4-BE49-F238E27FC236}">
                  <a16:creationId xmlns:a16="http://schemas.microsoft.com/office/drawing/2014/main" xmlns="" id="{0435A35C-AC99-4E12-8CB0-9C640DAA94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31">
              <a:extLst>
                <a:ext uri="{FF2B5EF4-FFF2-40B4-BE49-F238E27FC236}">
                  <a16:creationId xmlns:a16="http://schemas.microsoft.com/office/drawing/2014/main" xmlns="" id="{F20392CF-2256-4527-836B-2E6F88596E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2">
              <a:extLst>
                <a:ext uri="{FF2B5EF4-FFF2-40B4-BE49-F238E27FC236}">
                  <a16:creationId xmlns:a16="http://schemas.microsoft.com/office/drawing/2014/main" xmlns="" id="{C52C3AD3-122C-4010-9C55-B0247F8CCA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Rectangle 33">
              <a:extLst>
                <a:ext uri="{FF2B5EF4-FFF2-40B4-BE49-F238E27FC236}">
                  <a16:creationId xmlns:a16="http://schemas.microsoft.com/office/drawing/2014/main" xmlns="" id="{EFCB53ED-09C0-4AD7-9BBC-366833D5FE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8" name="Freeform 34">
              <a:extLst>
                <a:ext uri="{FF2B5EF4-FFF2-40B4-BE49-F238E27FC236}">
                  <a16:creationId xmlns:a16="http://schemas.microsoft.com/office/drawing/2014/main" xmlns="" id="{6F309F52-BFCF-47D9-8089-BC049540DB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5">
              <a:extLst>
                <a:ext uri="{FF2B5EF4-FFF2-40B4-BE49-F238E27FC236}">
                  <a16:creationId xmlns:a16="http://schemas.microsoft.com/office/drawing/2014/main" xmlns="" id="{5F9AE85F-C7AA-4761-B468-2E100829BC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6">
              <a:extLst>
                <a:ext uri="{FF2B5EF4-FFF2-40B4-BE49-F238E27FC236}">
                  <a16:creationId xmlns:a16="http://schemas.microsoft.com/office/drawing/2014/main" xmlns="" id="{2C81C778-91E5-4AE9-AACB-8566E7A28B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7">
              <a:extLst>
                <a:ext uri="{FF2B5EF4-FFF2-40B4-BE49-F238E27FC236}">
                  <a16:creationId xmlns:a16="http://schemas.microsoft.com/office/drawing/2014/main" xmlns="" id="{6C56E0B4-58A0-4B2B-BD56-54121BB8DB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8">
              <a:extLst>
                <a:ext uri="{FF2B5EF4-FFF2-40B4-BE49-F238E27FC236}">
                  <a16:creationId xmlns:a16="http://schemas.microsoft.com/office/drawing/2014/main" xmlns="" id="{88A29CFE-13A6-4509-946F-5C074F856E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9">
              <a:extLst>
                <a:ext uri="{FF2B5EF4-FFF2-40B4-BE49-F238E27FC236}">
                  <a16:creationId xmlns:a16="http://schemas.microsoft.com/office/drawing/2014/main" xmlns="" id="{00235A0A-018B-4499-AC16-AF83457BF4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40">
              <a:extLst>
                <a:ext uri="{FF2B5EF4-FFF2-40B4-BE49-F238E27FC236}">
                  <a16:creationId xmlns:a16="http://schemas.microsoft.com/office/drawing/2014/main" xmlns="" id="{861DF9B7-50DC-4EBE-8B23-97FE92DBBB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1">
              <a:extLst>
                <a:ext uri="{FF2B5EF4-FFF2-40B4-BE49-F238E27FC236}">
                  <a16:creationId xmlns:a16="http://schemas.microsoft.com/office/drawing/2014/main" xmlns="" id="{69673907-73D7-4729-A911-9BD078EC2E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42">
              <a:extLst>
                <a:ext uri="{FF2B5EF4-FFF2-40B4-BE49-F238E27FC236}">
                  <a16:creationId xmlns:a16="http://schemas.microsoft.com/office/drawing/2014/main" xmlns="" id="{4DC844D3-8053-4EE7-A286-50157B6FD8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43">
              <a:extLst>
                <a:ext uri="{FF2B5EF4-FFF2-40B4-BE49-F238E27FC236}">
                  <a16:creationId xmlns:a16="http://schemas.microsoft.com/office/drawing/2014/main" xmlns="" id="{D67575A0-A45A-4773-874C-16370E3670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44">
              <a:extLst>
                <a:ext uri="{FF2B5EF4-FFF2-40B4-BE49-F238E27FC236}">
                  <a16:creationId xmlns:a16="http://schemas.microsoft.com/office/drawing/2014/main" xmlns="" id="{4327252B-B62B-4DE0-A924-B7F6E40AD9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Rectangle 45">
              <a:extLst>
                <a:ext uri="{FF2B5EF4-FFF2-40B4-BE49-F238E27FC236}">
                  <a16:creationId xmlns:a16="http://schemas.microsoft.com/office/drawing/2014/main" xmlns="" id="{778BC6A7-AC19-497B-A7C6-E447B2EBDA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46">
              <a:extLst>
                <a:ext uri="{FF2B5EF4-FFF2-40B4-BE49-F238E27FC236}">
                  <a16:creationId xmlns:a16="http://schemas.microsoft.com/office/drawing/2014/main" xmlns="" id="{4E79A87B-BF1F-437A-9FED-BE93025E50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47">
              <a:extLst>
                <a:ext uri="{FF2B5EF4-FFF2-40B4-BE49-F238E27FC236}">
                  <a16:creationId xmlns:a16="http://schemas.microsoft.com/office/drawing/2014/main" xmlns="" id="{DFAAF3CC-B4E0-45C8-AC2D-EF0D6D823D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48">
              <a:extLst>
                <a:ext uri="{FF2B5EF4-FFF2-40B4-BE49-F238E27FC236}">
                  <a16:creationId xmlns:a16="http://schemas.microsoft.com/office/drawing/2014/main" xmlns="" id="{A5A12C87-1E4A-4664-B2F4-A1C8B656F9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49">
              <a:extLst>
                <a:ext uri="{FF2B5EF4-FFF2-40B4-BE49-F238E27FC236}">
                  <a16:creationId xmlns:a16="http://schemas.microsoft.com/office/drawing/2014/main" xmlns="" id="{B3AF8230-4630-4505-ADDB-16A9B6B377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50">
              <a:extLst>
                <a:ext uri="{FF2B5EF4-FFF2-40B4-BE49-F238E27FC236}">
                  <a16:creationId xmlns:a16="http://schemas.microsoft.com/office/drawing/2014/main" xmlns="" id="{33F93F6D-724D-42F3-AF1D-3081EAB5D1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51">
              <a:extLst>
                <a:ext uri="{FF2B5EF4-FFF2-40B4-BE49-F238E27FC236}">
                  <a16:creationId xmlns:a16="http://schemas.microsoft.com/office/drawing/2014/main" xmlns="" id="{F5DD7A8F-FB67-4E79-80DB-0FAF3A0989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52">
              <a:extLst>
                <a:ext uri="{FF2B5EF4-FFF2-40B4-BE49-F238E27FC236}">
                  <a16:creationId xmlns:a16="http://schemas.microsoft.com/office/drawing/2014/main" xmlns="" id="{7B140A84-E89E-4A80-9DF8-7BCA45F908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53">
              <a:extLst>
                <a:ext uri="{FF2B5EF4-FFF2-40B4-BE49-F238E27FC236}">
                  <a16:creationId xmlns:a16="http://schemas.microsoft.com/office/drawing/2014/main" xmlns="" id="{279E1D6A-EFE2-44C6-A5BF-DFADF0DC91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54">
              <a:extLst>
                <a:ext uri="{FF2B5EF4-FFF2-40B4-BE49-F238E27FC236}">
                  <a16:creationId xmlns:a16="http://schemas.microsoft.com/office/drawing/2014/main" xmlns="" id="{C9FA2204-561F-4ABB-988C-03053820F1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5">
              <a:extLst>
                <a:ext uri="{FF2B5EF4-FFF2-40B4-BE49-F238E27FC236}">
                  <a16:creationId xmlns:a16="http://schemas.microsoft.com/office/drawing/2014/main" xmlns="" id="{8BD7D04E-AC0A-424F-BC40-28842DAFFA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6">
              <a:extLst>
                <a:ext uri="{FF2B5EF4-FFF2-40B4-BE49-F238E27FC236}">
                  <a16:creationId xmlns:a16="http://schemas.microsoft.com/office/drawing/2014/main" xmlns="" id="{32B616A2-FE09-47DD-B58C-12EE58B7CA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57">
              <a:extLst>
                <a:ext uri="{FF2B5EF4-FFF2-40B4-BE49-F238E27FC236}">
                  <a16:creationId xmlns:a16="http://schemas.microsoft.com/office/drawing/2014/main" xmlns="" id="{08C5EAF5-6064-484E-BA05-80D09D84E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8">
              <a:extLst>
                <a:ext uri="{FF2B5EF4-FFF2-40B4-BE49-F238E27FC236}">
                  <a16:creationId xmlns:a16="http://schemas.microsoft.com/office/drawing/2014/main" xmlns="" id="{F11D90DF-D275-4725-884C-77E5E01D89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61C6D790-69F0-40CA-813A-84D724D1C6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ound Diagonal Corner Rectangle 7">
            <a:extLst>
              <a:ext uri="{FF2B5EF4-FFF2-40B4-BE49-F238E27FC236}">
                <a16:creationId xmlns:a16="http://schemas.microsoft.com/office/drawing/2014/main" xmlns="" id="{F5A78137-DBB7-4A93-98AC-5606814E2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rgbClr val="0E3554">
              <a:alpha val="80000"/>
            </a:srgbClr>
          </a:solidFill>
          <a:ln w="19050" cap="sq">
            <a:solidFill>
              <a:schemeClr val="tx1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xmlns="" id="{EE2D3B6A-5B6F-47C4-92EE-D63DA2154F8F}"/>
              </a:ext>
            </a:extLst>
          </p:cNvPr>
          <p:cNvSpPr/>
          <p:nvPr/>
        </p:nvSpPr>
        <p:spPr>
          <a:xfrm>
            <a:off x="5808975" y="632344"/>
            <a:ext cx="545019" cy="560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4EE6A01-0DC1-4839-B7F7-6B8B4285C4BA}"/>
              </a:ext>
            </a:extLst>
          </p:cNvPr>
          <p:cNvGrpSpPr/>
          <p:nvPr/>
        </p:nvGrpSpPr>
        <p:grpSpPr>
          <a:xfrm>
            <a:off x="3428958" y="1644756"/>
            <a:ext cx="2003851" cy="589058"/>
            <a:chOff x="3037716" y="3357956"/>
            <a:chExt cx="2003851" cy="589058"/>
          </a:xfrm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xmlns="" id="{060BFA43-C464-42C4-B28D-42584B48CE9E}"/>
                </a:ext>
              </a:extLst>
            </p:cNvPr>
            <p:cNvGrpSpPr/>
            <p:nvPr/>
          </p:nvGrpSpPr>
          <p:grpSpPr>
            <a:xfrm>
              <a:off x="3037716" y="3357956"/>
              <a:ext cx="2003851" cy="589058"/>
              <a:chOff x="7405817" y="2097088"/>
              <a:chExt cx="2003851" cy="589058"/>
            </a:xfrm>
          </p:grpSpPr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xmlns="" id="{B4CF8C30-1AC2-4879-93C2-593F2604626E}"/>
                  </a:ext>
                </a:extLst>
              </p:cNvPr>
              <p:cNvSpPr/>
              <p:nvPr/>
            </p:nvSpPr>
            <p:spPr>
              <a:xfrm>
                <a:off x="7442886" y="2097088"/>
                <a:ext cx="1952367" cy="5601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xmlns="" id="{1E01F724-45B2-4382-B980-984D9CF6D547}"/>
                  </a:ext>
                </a:extLst>
              </p:cNvPr>
              <p:cNvSpPr/>
              <p:nvPr/>
            </p:nvSpPr>
            <p:spPr>
              <a:xfrm>
                <a:off x="7405817" y="2620801"/>
                <a:ext cx="57665" cy="653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xmlns="" id="{BF0DA139-D3BB-46E4-9A45-D16927A289CE}"/>
                  </a:ext>
                </a:extLst>
              </p:cNvPr>
              <p:cNvSpPr/>
              <p:nvPr/>
            </p:nvSpPr>
            <p:spPr>
              <a:xfrm>
                <a:off x="7873312" y="2606358"/>
                <a:ext cx="57665" cy="653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xmlns="" id="{9315FF04-C66D-478A-AB68-E2358F857AD5}"/>
                  </a:ext>
                </a:extLst>
              </p:cNvPr>
              <p:cNvSpPr/>
              <p:nvPr/>
            </p:nvSpPr>
            <p:spPr>
              <a:xfrm>
                <a:off x="8390236" y="2602562"/>
                <a:ext cx="57665" cy="653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xmlns="" id="{690CB29B-17E6-4D03-8532-D5A373126DFB}"/>
                  </a:ext>
                </a:extLst>
              </p:cNvPr>
              <p:cNvSpPr/>
              <p:nvPr/>
            </p:nvSpPr>
            <p:spPr>
              <a:xfrm>
                <a:off x="8839199" y="2606357"/>
                <a:ext cx="57665" cy="653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xmlns="" id="{7FFB114F-A682-4EB6-BBA4-C002EFEEE95D}"/>
                  </a:ext>
                </a:extLst>
              </p:cNvPr>
              <p:cNvSpPr/>
              <p:nvPr/>
            </p:nvSpPr>
            <p:spPr>
              <a:xfrm>
                <a:off x="9352003" y="2613556"/>
                <a:ext cx="57665" cy="653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xmlns="" id="{0A14B546-A936-43F6-BF7F-1207D6955ADE}"/>
                </a:ext>
              </a:extLst>
            </p:cNvPr>
            <p:cNvGrpSpPr/>
            <p:nvPr/>
          </p:nvGrpSpPr>
          <p:grpSpPr>
            <a:xfrm>
              <a:off x="3138045" y="3401070"/>
              <a:ext cx="1742122" cy="461666"/>
              <a:chOff x="5159215" y="3470612"/>
              <a:chExt cx="1742122" cy="461666"/>
            </a:xfrm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xmlns="" id="{5CA4432F-B0F2-45EF-8FF2-9967E0E73A94}"/>
                  </a:ext>
                </a:extLst>
              </p:cNvPr>
              <p:cNvSpPr/>
              <p:nvPr/>
            </p:nvSpPr>
            <p:spPr>
              <a:xfrm>
                <a:off x="5159215" y="3542989"/>
                <a:ext cx="42218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-9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xmlns="" id="{C8FDBEF1-B85A-4CB2-AAA3-7394F631131B}"/>
                  </a:ext>
                </a:extLst>
              </p:cNvPr>
              <p:cNvSpPr/>
              <p:nvPr/>
            </p:nvSpPr>
            <p:spPr>
              <a:xfrm>
                <a:off x="5652854" y="3528637"/>
                <a:ext cx="390451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-2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xmlns="" id="{2832F357-06CC-4B6A-A0E0-73BCE9BE8878}"/>
                  </a:ext>
                </a:extLst>
              </p:cNvPr>
              <p:cNvSpPr/>
              <p:nvPr/>
            </p:nvSpPr>
            <p:spPr>
              <a:xfrm>
                <a:off x="6178111" y="3470612"/>
                <a:ext cx="25143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xmlns="" id="{A80E77FF-853F-4D0C-B45A-43A52D79718A}"/>
                  </a:ext>
                </a:extLst>
              </p:cNvPr>
              <p:cNvSpPr/>
              <p:nvPr/>
            </p:nvSpPr>
            <p:spPr>
              <a:xfrm>
                <a:off x="6649904" y="3470613"/>
                <a:ext cx="25143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6</a:t>
                </a:r>
                <a:endPara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FB1ADCF-312D-4507-AB5E-07AEF690F38F}"/>
              </a:ext>
            </a:extLst>
          </p:cNvPr>
          <p:cNvGrpSpPr/>
          <p:nvPr/>
        </p:nvGrpSpPr>
        <p:grpSpPr>
          <a:xfrm>
            <a:off x="5910790" y="2857905"/>
            <a:ext cx="1041004" cy="589058"/>
            <a:chOff x="5357874" y="3385204"/>
            <a:chExt cx="1041004" cy="589058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xmlns="" id="{622CEBEF-0370-47ED-A9F6-19195D598E3D}"/>
                </a:ext>
              </a:extLst>
            </p:cNvPr>
            <p:cNvSpPr/>
            <p:nvPr/>
          </p:nvSpPr>
          <p:spPr>
            <a:xfrm>
              <a:off x="5394905" y="3385204"/>
              <a:ext cx="1003973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xmlns="" id="{7CA27D7D-5445-4035-BF7C-FCD010EC7D66}"/>
                </a:ext>
              </a:extLst>
            </p:cNvPr>
            <p:cNvSpPr/>
            <p:nvPr/>
          </p:nvSpPr>
          <p:spPr>
            <a:xfrm>
              <a:off x="5357874" y="3908917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xmlns="" id="{0ECAA58C-0A7A-4B8D-8DE2-BC3DF23AD649}"/>
                </a:ext>
              </a:extLst>
            </p:cNvPr>
            <p:cNvSpPr/>
            <p:nvPr/>
          </p:nvSpPr>
          <p:spPr>
            <a:xfrm>
              <a:off x="5824884" y="3894474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xmlns="" id="{99A461CC-F288-4411-A874-5A37F7795533}"/>
                </a:ext>
              </a:extLst>
            </p:cNvPr>
            <p:cNvSpPr/>
            <p:nvPr/>
          </p:nvSpPr>
          <p:spPr>
            <a:xfrm>
              <a:off x="6341273" y="3890678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xmlns="" id="{90E743FE-D2DD-4BE4-AA3C-4EB8ABA2717D}"/>
                </a:ext>
              </a:extLst>
            </p:cNvPr>
            <p:cNvSpPr/>
            <p:nvPr/>
          </p:nvSpPr>
          <p:spPr>
            <a:xfrm>
              <a:off x="5495678" y="3417931"/>
              <a:ext cx="25143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xmlns="" id="{E1C0681C-A611-48FE-B1E5-A2A10C909906}"/>
                </a:ext>
              </a:extLst>
            </p:cNvPr>
            <p:cNvSpPr/>
            <p:nvPr/>
          </p:nvSpPr>
          <p:spPr>
            <a:xfrm>
              <a:off x="5901830" y="3483028"/>
              <a:ext cx="43960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12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259CB1F-017E-47C2-AE2B-01B32F2836E2}"/>
              </a:ext>
            </a:extLst>
          </p:cNvPr>
          <p:cNvGrpSpPr/>
          <p:nvPr/>
        </p:nvGrpSpPr>
        <p:grpSpPr>
          <a:xfrm>
            <a:off x="8014439" y="1664001"/>
            <a:ext cx="1041042" cy="589058"/>
            <a:chOff x="7727502" y="3348736"/>
            <a:chExt cx="1041042" cy="589058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xmlns="" id="{128EC3A9-7360-4895-9074-F5D1A9C62D6A}"/>
                </a:ext>
              </a:extLst>
            </p:cNvPr>
            <p:cNvSpPr/>
            <p:nvPr/>
          </p:nvSpPr>
          <p:spPr>
            <a:xfrm>
              <a:off x="7764571" y="3348736"/>
              <a:ext cx="1003973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xmlns="" id="{613EC939-1DF1-4F26-93A1-7BA66139EB92}"/>
                </a:ext>
              </a:extLst>
            </p:cNvPr>
            <p:cNvSpPr/>
            <p:nvPr/>
          </p:nvSpPr>
          <p:spPr>
            <a:xfrm>
              <a:off x="7727502" y="3872449"/>
              <a:ext cx="45719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xmlns="" id="{08ADFB48-0556-4B54-BFB6-BA121D2FF3C1}"/>
                </a:ext>
              </a:extLst>
            </p:cNvPr>
            <p:cNvSpPr/>
            <p:nvPr/>
          </p:nvSpPr>
          <p:spPr>
            <a:xfrm>
              <a:off x="8194997" y="3858006"/>
              <a:ext cx="45719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xmlns="" id="{BEEAF969-FA37-48CA-B4A4-60B43E5D2837}"/>
                </a:ext>
              </a:extLst>
            </p:cNvPr>
            <p:cNvSpPr/>
            <p:nvPr/>
          </p:nvSpPr>
          <p:spPr>
            <a:xfrm>
              <a:off x="8711921" y="3854210"/>
              <a:ext cx="45719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xmlns="" id="{52E7FD17-836B-497A-B105-C9ED38A1E982}"/>
                </a:ext>
              </a:extLst>
            </p:cNvPr>
            <p:cNvSpPr/>
            <p:nvPr/>
          </p:nvSpPr>
          <p:spPr>
            <a:xfrm>
              <a:off x="7791465" y="3458774"/>
              <a:ext cx="41257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19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xmlns="" id="{87A50F15-A3DC-4119-974E-62141687A5CB}"/>
                </a:ext>
              </a:extLst>
            </p:cNvPr>
            <p:cNvSpPr/>
            <p:nvPr/>
          </p:nvSpPr>
          <p:spPr>
            <a:xfrm>
              <a:off x="8284355" y="3479486"/>
              <a:ext cx="41257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23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64" name="Rectangle 263">
            <a:extLst>
              <a:ext uri="{FF2B5EF4-FFF2-40B4-BE49-F238E27FC236}">
                <a16:creationId xmlns:a16="http://schemas.microsoft.com/office/drawing/2014/main" xmlns="" id="{B8072C2C-01A9-4423-A134-942396C186A3}"/>
              </a:ext>
            </a:extLst>
          </p:cNvPr>
          <p:cNvSpPr/>
          <p:nvPr/>
        </p:nvSpPr>
        <p:spPr>
          <a:xfrm>
            <a:off x="5882891" y="743154"/>
            <a:ext cx="4125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xmlns="" id="{B0E2F0A2-8D7C-4F2B-8B9B-B049CA4BA701}"/>
              </a:ext>
            </a:extLst>
          </p:cNvPr>
          <p:cNvCxnSpPr>
            <a:cxnSpLocks/>
          </p:cNvCxnSpPr>
          <p:nvPr/>
        </p:nvCxnSpPr>
        <p:spPr>
          <a:xfrm flipH="1">
            <a:off x="5390517" y="1152965"/>
            <a:ext cx="430582" cy="43865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xmlns="" id="{85E211CD-F165-483D-86A7-63BD0C158C01}"/>
              </a:ext>
            </a:extLst>
          </p:cNvPr>
          <p:cNvCxnSpPr>
            <a:cxnSpLocks/>
          </p:cNvCxnSpPr>
          <p:nvPr/>
        </p:nvCxnSpPr>
        <p:spPr>
          <a:xfrm>
            <a:off x="6363037" y="1180221"/>
            <a:ext cx="1538222" cy="46453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xmlns="" id="{A5373A7D-B97A-4BEC-9737-94A92535B65B}"/>
              </a:ext>
            </a:extLst>
          </p:cNvPr>
          <p:cNvCxnSpPr>
            <a:cxnSpLocks/>
            <a:endCxn id="253" idx="0"/>
          </p:cNvCxnSpPr>
          <p:nvPr/>
        </p:nvCxnSpPr>
        <p:spPr>
          <a:xfrm>
            <a:off x="5413311" y="2186697"/>
            <a:ext cx="1036497" cy="67120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Group 285">
            <a:extLst>
              <a:ext uri="{FF2B5EF4-FFF2-40B4-BE49-F238E27FC236}">
                <a16:creationId xmlns:a16="http://schemas.microsoft.com/office/drawing/2014/main" xmlns="" id="{DB38DE92-4B5B-4F82-BBBB-9B3702EC1B03}"/>
              </a:ext>
            </a:extLst>
          </p:cNvPr>
          <p:cNvGrpSpPr/>
          <p:nvPr/>
        </p:nvGrpSpPr>
        <p:grpSpPr>
          <a:xfrm>
            <a:off x="3421930" y="3794866"/>
            <a:ext cx="5019258" cy="1512940"/>
            <a:chOff x="6663711" y="3439127"/>
            <a:chExt cx="5019258" cy="1512940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xmlns="" id="{A634B3AB-C901-411B-9217-5E8541AC8C72}"/>
                </a:ext>
              </a:extLst>
            </p:cNvPr>
            <p:cNvSpPr/>
            <p:nvPr/>
          </p:nvSpPr>
          <p:spPr>
            <a:xfrm>
              <a:off x="7902261" y="3439127"/>
              <a:ext cx="261385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5400" b="1" dirty="0">
                  <a:ln/>
                  <a:solidFill>
                    <a:schemeClr val="accent3"/>
                  </a:solidFill>
                </a:rPr>
                <a:t>INVALID</a:t>
              </a:r>
              <a:endParaRPr lang="en-US" sz="54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xmlns="" id="{937FD2D3-9A18-4A62-95AB-0D79B2B578BE}"/>
                </a:ext>
              </a:extLst>
            </p:cNvPr>
            <p:cNvSpPr/>
            <p:nvPr/>
          </p:nvSpPr>
          <p:spPr>
            <a:xfrm>
              <a:off x="6663711" y="4244181"/>
              <a:ext cx="501925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2000" b="1" cap="none" spc="0" dirty="0">
                  <a:ln/>
                  <a:solidFill>
                    <a:schemeClr val="accent3"/>
                  </a:solidFill>
                  <a:effectLst/>
                </a:rPr>
                <a:t>One node with less than min number o</a:t>
              </a:r>
              <a:r>
                <a:rPr lang="en-US" sz="2000" b="1" dirty="0">
                  <a:ln/>
                  <a:solidFill>
                    <a:schemeClr val="accent3"/>
                  </a:solidFill>
                </a:rPr>
                <a:t>f keys</a:t>
              </a:r>
            </a:p>
            <a:p>
              <a:pPr algn="ctr"/>
              <a:r>
                <a:rPr lang="en-US" sz="2000" b="1" cap="none" spc="0" dirty="0">
                  <a:ln/>
                  <a:solidFill>
                    <a:schemeClr val="accent3"/>
                  </a:solidFill>
                  <a:effectLst/>
                </a:rPr>
                <a:t>(degree 3 tree)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A0D5CBE6-FFD9-425A-A869-0481C2E5C685}"/>
              </a:ext>
            </a:extLst>
          </p:cNvPr>
          <p:cNvGrpSpPr/>
          <p:nvPr/>
        </p:nvGrpSpPr>
        <p:grpSpPr>
          <a:xfrm>
            <a:off x="2668474" y="2857905"/>
            <a:ext cx="1041004" cy="589058"/>
            <a:chOff x="5357874" y="3385204"/>
            <a:chExt cx="1041004" cy="589058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3FCC2005-EDE7-4E18-9C86-2A7B6C86B295}"/>
                </a:ext>
              </a:extLst>
            </p:cNvPr>
            <p:cNvSpPr/>
            <p:nvPr/>
          </p:nvSpPr>
          <p:spPr>
            <a:xfrm>
              <a:off x="5394905" y="3385204"/>
              <a:ext cx="1003973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xmlns="" id="{4E480524-BD3B-4498-A8ED-AAEA248AFFBE}"/>
                </a:ext>
              </a:extLst>
            </p:cNvPr>
            <p:cNvSpPr/>
            <p:nvPr/>
          </p:nvSpPr>
          <p:spPr>
            <a:xfrm>
              <a:off x="5357874" y="3908917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xmlns="" id="{A23FAABA-11DB-4575-B30A-F52DCA0DAA40}"/>
                </a:ext>
              </a:extLst>
            </p:cNvPr>
            <p:cNvSpPr/>
            <p:nvPr/>
          </p:nvSpPr>
          <p:spPr>
            <a:xfrm>
              <a:off x="5824884" y="3894474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xmlns="" id="{D4024BA2-A47B-4B2E-8526-8518CED0E66B}"/>
                </a:ext>
              </a:extLst>
            </p:cNvPr>
            <p:cNvSpPr/>
            <p:nvPr/>
          </p:nvSpPr>
          <p:spPr>
            <a:xfrm>
              <a:off x="6341273" y="3890678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xmlns="" id="{69A04E5D-FD3A-4005-BD1D-66DF726F2027}"/>
                </a:ext>
              </a:extLst>
            </p:cNvPr>
            <p:cNvSpPr/>
            <p:nvPr/>
          </p:nvSpPr>
          <p:spPr>
            <a:xfrm>
              <a:off x="5455768" y="3483028"/>
              <a:ext cx="36908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-7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xmlns="" id="{2E226F62-6D11-4DCC-A82B-5E984FC15D46}"/>
                </a:ext>
              </a:extLst>
            </p:cNvPr>
            <p:cNvSpPr/>
            <p:nvPr/>
          </p:nvSpPr>
          <p:spPr>
            <a:xfrm>
              <a:off x="5901830" y="3483028"/>
              <a:ext cx="43960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-3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xmlns="" id="{21D843AF-BDC2-430C-9482-3215C05AB26B}"/>
              </a:ext>
            </a:extLst>
          </p:cNvPr>
          <p:cNvGrpSpPr/>
          <p:nvPr/>
        </p:nvGrpSpPr>
        <p:grpSpPr>
          <a:xfrm>
            <a:off x="4823183" y="2850603"/>
            <a:ext cx="1041004" cy="589058"/>
            <a:chOff x="5357874" y="3385204"/>
            <a:chExt cx="1041004" cy="589058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xmlns="" id="{A5EA5BD7-2DB8-4C5A-A128-C943AC78BF3A}"/>
                </a:ext>
              </a:extLst>
            </p:cNvPr>
            <p:cNvSpPr/>
            <p:nvPr/>
          </p:nvSpPr>
          <p:spPr>
            <a:xfrm>
              <a:off x="5394905" y="3385204"/>
              <a:ext cx="1003973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xmlns="" id="{2780BA5C-FEA0-4268-9790-235259028A26}"/>
                </a:ext>
              </a:extLst>
            </p:cNvPr>
            <p:cNvSpPr/>
            <p:nvPr/>
          </p:nvSpPr>
          <p:spPr>
            <a:xfrm>
              <a:off x="5357874" y="3908917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xmlns="" id="{BDF2F69F-A40E-4688-B8CD-14258F354373}"/>
                </a:ext>
              </a:extLst>
            </p:cNvPr>
            <p:cNvSpPr/>
            <p:nvPr/>
          </p:nvSpPr>
          <p:spPr>
            <a:xfrm>
              <a:off x="5824884" y="3894474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xmlns="" id="{777353FC-966C-4D43-A76E-80444632A8DC}"/>
                </a:ext>
              </a:extLst>
            </p:cNvPr>
            <p:cNvSpPr/>
            <p:nvPr/>
          </p:nvSpPr>
          <p:spPr>
            <a:xfrm>
              <a:off x="6341273" y="3890678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xmlns="" id="{B87EAEFF-AB38-4F1A-94BE-04D7F2815A62}"/>
                </a:ext>
              </a:extLst>
            </p:cNvPr>
            <p:cNvSpPr/>
            <p:nvPr/>
          </p:nvSpPr>
          <p:spPr>
            <a:xfrm>
              <a:off x="5495678" y="3417931"/>
              <a:ext cx="25143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xmlns="" id="{B7BE215C-0B94-4175-BA16-13E5389C3666}"/>
                </a:ext>
              </a:extLst>
            </p:cNvPr>
            <p:cNvSpPr/>
            <p:nvPr/>
          </p:nvSpPr>
          <p:spPr>
            <a:xfrm>
              <a:off x="5901830" y="3483028"/>
              <a:ext cx="43960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xmlns="" id="{8665CB6B-5E2E-46DB-9E89-383A30A5A4E9}"/>
              </a:ext>
            </a:extLst>
          </p:cNvPr>
          <p:cNvGrpSpPr/>
          <p:nvPr/>
        </p:nvGrpSpPr>
        <p:grpSpPr>
          <a:xfrm>
            <a:off x="3735576" y="2857905"/>
            <a:ext cx="1041004" cy="589058"/>
            <a:chOff x="5357874" y="3385204"/>
            <a:chExt cx="1041004" cy="589058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xmlns="" id="{CE8E4221-B776-4890-A334-FC1B8DD2AAC9}"/>
                </a:ext>
              </a:extLst>
            </p:cNvPr>
            <p:cNvSpPr/>
            <p:nvPr/>
          </p:nvSpPr>
          <p:spPr>
            <a:xfrm>
              <a:off x="5394905" y="3385204"/>
              <a:ext cx="1003973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xmlns="" id="{1B702CB3-817F-4415-B7E3-606A00E452F3}"/>
                </a:ext>
              </a:extLst>
            </p:cNvPr>
            <p:cNvSpPr/>
            <p:nvPr/>
          </p:nvSpPr>
          <p:spPr>
            <a:xfrm>
              <a:off x="5357874" y="3908917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xmlns="" id="{9EF35889-EA71-4302-9E49-8ADB5C3C041F}"/>
                </a:ext>
              </a:extLst>
            </p:cNvPr>
            <p:cNvSpPr/>
            <p:nvPr/>
          </p:nvSpPr>
          <p:spPr>
            <a:xfrm>
              <a:off x="5824884" y="3894474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xmlns="" id="{FF0F8AE5-D425-46E5-A9B9-85333DDEBA10}"/>
                </a:ext>
              </a:extLst>
            </p:cNvPr>
            <p:cNvSpPr/>
            <p:nvPr/>
          </p:nvSpPr>
          <p:spPr>
            <a:xfrm>
              <a:off x="6341273" y="3890678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xmlns="" id="{8F97D82B-0905-4619-A198-BA2441A49410}"/>
                </a:ext>
              </a:extLst>
            </p:cNvPr>
            <p:cNvSpPr/>
            <p:nvPr/>
          </p:nvSpPr>
          <p:spPr>
            <a:xfrm>
              <a:off x="5454187" y="3467639"/>
              <a:ext cx="3862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-1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xmlns="" id="{39985BED-FF6F-49E1-9F22-8F9E8EDAC14E}"/>
                </a:ext>
              </a:extLst>
            </p:cNvPr>
            <p:cNvSpPr/>
            <p:nvPr/>
          </p:nvSpPr>
          <p:spPr>
            <a:xfrm>
              <a:off x="5901830" y="3483028"/>
              <a:ext cx="43960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xmlns="" id="{93CA9BA5-F539-4261-BB97-EA10A1A18D8D}"/>
              </a:ext>
            </a:extLst>
          </p:cNvPr>
          <p:cNvGrpSpPr/>
          <p:nvPr/>
        </p:nvGrpSpPr>
        <p:grpSpPr>
          <a:xfrm>
            <a:off x="1604250" y="2850603"/>
            <a:ext cx="1074360" cy="589058"/>
            <a:chOff x="5357874" y="3385204"/>
            <a:chExt cx="1074360" cy="589058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xmlns="" id="{A5AFB5EF-A6F7-4DA2-BE88-31A15D82E31C}"/>
                </a:ext>
              </a:extLst>
            </p:cNvPr>
            <p:cNvSpPr/>
            <p:nvPr/>
          </p:nvSpPr>
          <p:spPr>
            <a:xfrm>
              <a:off x="5394905" y="3385204"/>
              <a:ext cx="1003973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xmlns="" id="{FE90B452-BD0F-4807-A700-B8A2E3DC38ED}"/>
                </a:ext>
              </a:extLst>
            </p:cNvPr>
            <p:cNvSpPr/>
            <p:nvPr/>
          </p:nvSpPr>
          <p:spPr>
            <a:xfrm>
              <a:off x="5357874" y="3908917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xmlns="" id="{D27DFC6C-1B15-498C-A15D-717857B52C7B}"/>
                </a:ext>
              </a:extLst>
            </p:cNvPr>
            <p:cNvSpPr/>
            <p:nvPr/>
          </p:nvSpPr>
          <p:spPr>
            <a:xfrm>
              <a:off x="5824884" y="3894474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xmlns="" id="{5694B64E-69FF-433F-B3CA-1A30631DFF35}"/>
                </a:ext>
              </a:extLst>
            </p:cNvPr>
            <p:cNvSpPr/>
            <p:nvPr/>
          </p:nvSpPr>
          <p:spPr>
            <a:xfrm>
              <a:off x="6341273" y="3890678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xmlns="" id="{0E268C84-4CED-4CF5-9DF6-6D91A794FEE6}"/>
                </a:ext>
              </a:extLst>
            </p:cNvPr>
            <p:cNvSpPr/>
            <p:nvPr/>
          </p:nvSpPr>
          <p:spPr>
            <a:xfrm>
              <a:off x="5387896" y="3473683"/>
              <a:ext cx="5012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-15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xmlns="" id="{46F8371A-FF6F-4A82-86E1-CE8E3A33634A}"/>
                </a:ext>
              </a:extLst>
            </p:cNvPr>
            <p:cNvSpPr/>
            <p:nvPr/>
          </p:nvSpPr>
          <p:spPr>
            <a:xfrm>
              <a:off x="5892955" y="3473683"/>
              <a:ext cx="53927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-12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xmlns="" id="{6624659E-8155-4272-B9FC-B8EAC90A029A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4866527" y="2207628"/>
            <a:ext cx="495674" cy="64297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xmlns="" id="{76A56C8C-E30B-4C45-91DA-620170CEFFBC}"/>
              </a:ext>
            </a:extLst>
          </p:cNvPr>
          <p:cNvCxnSpPr>
            <a:cxnSpLocks/>
            <a:endCxn id="168" idx="0"/>
          </p:cNvCxnSpPr>
          <p:nvPr/>
        </p:nvCxnSpPr>
        <p:spPr>
          <a:xfrm flipH="1">
            <a:off x="4274594" y="2178743"/>
            <a:ext cx="159604" cy="6791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xmlns="" id="{6AF18D83-DCDD-437C-B3C5-8D4F06369AFF}"/>
              </a:ext>
            </a:extLst>
          </p:cNvPr>
          <p:cNvCxnSpPr>
            <a:cxnSpLocks/>
            <a:endCxn id="97" idx="0"/>
          </p:cNvCxnSpPr>
          <p:nvPr/>
        </p:nvCxnSpPr>
        <p:spPr>
          <a:xfrm flipH="1">
            <a:off x="3207492" y="2182261"/>
            <a:ext cx="712874" cy="67564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xmlns="" id="{93BA62CC-DB4A-46FD-B431-807D77CC5937}"/>
              </a:ext>
            </a:extLst>
          </p:cNvPr>
          <p:cNvCxnSpPr>
            <a:cxnSpLocks/>
            <a:endCxn id="175" idx="0"/>
          </p:cNvCxnSpPr>
          <p:nvPr/>
        </p:nvCxnSpPr>
        <p:spPr>
          <a:xfrm flipH="1">
            <a:off x="2143268" y="2186697"/>
            <a:ext cx="1320140" cy="6639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xmlns="" id="{F31EBF02-AF89-4BD5-A74C-1E8F960232F3}"/>
              </a:ext>
            </a:extLst>
          </p:cNvPr>
          <p:cNvGrpSpPr/>
          <p:nvPr/>
        </p:nvGrpSpPr>
        <p:grpSpPr>
          <a:xfrm>
            <a:off x="8028211" y="2763584"/>
            <a:ext cx="1041004" cy="589058"/>
            <a:chOff x="5357874" y="3385204"/>
            <a:chExt cx="1041004" cy="589058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xmlns="" id="{77DE332A-9EFC-4B4C-87CC-206CFE551A17}"/>
                </a:ext>
              </a:extLst>
            </p:cNvPr>
            <p:cNvSpPr/>
            <p:nvPr/>
          </p:nvSpPr>
          <p:spPr>
            <a:xfrm>
              <a:off x="5394905" y="3385204"/>
              <a:ext cx="1003973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xmlns="" id="{5F83E8F3-9DD4-4A80-80F0-3BA782FB088D}"/>
                </a:ext>
              </a:extLst>
            </p:cNvPr>
            <p:cNvSpPr/>
            <p:nvPr/>
          </p:nvSpPr>
          <p:spPr>
            <a:xfrm>
              <a:off x="5357874" y="3908917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xmlns="" id="{630E34DB-4ABA-4C87-80EC-BEB4847F8DF7}"/>
                </a:ext>
              </a:extLst>
            </p:cNvPr>
            <p:cNvSpPr/>
            <p:nvPr/>
          </p:nvSpPr>
          <p:spPr>
            <a:xfrm>
              <a:off x="5824884" y="3894474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xmlns="" id="{B9A2AE3F-04DD-44E5-A00C-52DC80617BD0}"/>
                </a:ext>
              </a:extLst>
            </p:cNvPr>
            <p:cNvSpPr/>
            <p:nvPr/>
          </p:nvSpPr>
          <p:spPr>
            <a:xfrm>
              <a:off x="6341273" y="3890678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xmlns="" id="{1FAE7650-9FB8-41F2-BF08-48C44FD567B4}"/>
                </a:ext>
              </a:extLst>
            </p:cNvPr>
            <p:cNvSpPr/>
            <p:nvPr/>
          </p:nvSpPr>
          <p:spPr>
            <a:xfrm>
              <a:off x="5403174" y="3487790"/>
              <a:ext cx="48595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xmlns="" id="{94761D41-4E9B-4AEF-A0F2-E0F623AFD063}"/>
                </a:ext>
              </a:extLst>
            </p:cNvPr>
            <p:cNvSpPr/>
            <p:nvPr/>
          </p:nvSpPr>
          <p:spPr>
            <a:xfrm>
              <a:off x="5901830" y="3483028"/>
              <a:ext cx="43960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21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xmlns="" id="{ED1BBBD2-B0AD-448A-8EAC-9A57D728F978}"/>
              </a:ext>
            </a:extLst>
          </p:cNvPr>
          <p:cNvCxnSpPr>
            <a:cxnSpLocks/>
            <a:stCxn id="248" idx="5"/>
            <a:endCxn id="186" idx="0"/>
          </p:cNvCxnSpPr>
          <p:nvPr/>
        </p:nvCxnSpPr>
        <p:spPr>
          <a:xfrm>
            <a:off x="8520958" y="2229046"/>
            <a:ext cx="46271" cy="53453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xmlns="" id="{44177379-F634-4312-966B-158C86B5934D}"/>
              </a:ext>
            </a:extLst>
          </p:cNvPr>
          <p:cNvSpPr/>
          <p:nvPr/>
        </p:nvSpPr>
        <p:spPr>
          <a:xfrm>
            <a:off x="9230400" y="2778014"/>
            <a:ext cx="2085267" cy="560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xmlns="" id="{65031F53-695C-4E44-918C-DD4E8EE058F0}"/>
              </a:ext>
            </a:extLst>
          </p:cNvPr>
          <p:cNvSpPr/>
          <p:nvPr/>
        </p:nvSpPr>
        <p:spPr>
          <a:xfrm>
            <a:off x="9198247" y="3301727"/>
            <a:ext cx="50020" cy="653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xmlns="" id="{40F0C9B7-8D64-46DD-98C7-86C45085E23A}"/>
              </a:ext>
            </a:extLst>
          </p:cNvPr>
          <p:cNvSpPr/>
          <p:nvPr/>
        </p:nvSpPr>
        <p:spPr>
          <a:xfrm>
            <a:off x="9603762" y="3287284"/>
            <a:ext cx="50020" cy="653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xmlns="" id="{E804E8BC-25EB-4C3E-BB25-6DC62B94DE1B}"/>
              </a:ext>
            </a:extLst>
          </p:cNvPr>
          <p:cNvSpPr/>
          <p:nvPr/>
        </p:nvSpPr>
        <p:spPr>
          <a:xfrm>
            <a:off x="10052153" y="3283488"/>
            <a:ext cx="50020" cy="653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xmlns="" id="{D5477AA9-6C4A-4F94-8C49-A3458D04E887}"/>
              </a:ext>
            </a:extLst>
          </p:cNvPr>
          <p:cNvSpPr/>
          <p:nvPr/>
        </p:nvSpPr>
        <p:spPr>
          <a:xfrm>
            <a:off x="10441594" y="3287283"/>
            <a:ext cx="50020" cy="653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xmlns="" id="{13B7CD37-8619-4F82-9BDE-39F192E1E306}"/>
              </a:ext>
            </a:extLst>
          </p:cNvPr>
          <p:cNvSpPr/>
          <p:nvPr/>
        </p:nvSpPr>
        <p:spPr>
          <a:xfrm>
            <a:off x="10886411" y="3294482"/>
            <a:ext cx="50020" cy="653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xmlns="" id="{AEEB2853-A9DC-4B48-8CCE-C89C81368901}"/>
              </a:ext>
            </a:extLst>
          </p:cNvPr>
          <p:cNvSpPr/>
          <p:nvPr/>
        </p:nvSpPr>
        <p:spPr>
          <a:xfrm>
            <a:off x="9223257" y="2877562"/>
            <a:ext cx="432739" cy="33855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</a:t>
            </a: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xmlns="" id="{8C909513-A18F-44AA-8B29-C7A38C4776A8}"/>
              </a:ext>
            </a:extLst>
          </p:cNvPr>
          <p:cNvSpPr/>
          <p:nvPr/>
        </p:nvSpPr>
        <p:spPr>
          <a:xfrm>
            <a:off x="11302714" y="3295246"/>
            <a:ext cx="50020" cy="653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xmlns="" id="{ED18059F-CFA4-4C03-A7B1-2E50EA2340AB}"/>
              </a:ext>
            </a:extLst>
          </p:cNvPr>
          <p:cNvSpPr/>
          <p:nvPr/>
        </p:nvSpPr>
        <p:spPr>
          <a:xfrm>
            <a:off x="9650674" y="2890632"/>
            <a:ext cx="432739" cy="33855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29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xmlns="" id="{33A4DFFA-42E2-49A1-8AC0-1F716E26BCEC}"/>
              </a:ext>
            </a:extLst>
          </p:cNvPr>
          <p:cNvSpPr/>
          <p:nvPr/>
        </p:nvSpPr>
        <p:spPr>
          <a:xfrm>
            <a:off x="10033865" y="2900013"/>
            <a:ext cx="432739" cy="33855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31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xmlns="" id="{976878AD-0919-4312-AE2D-194DEE2E3AD4}"/>
              </a:ext>
            </a:extLst>
          </p:cNvPr>
          <p:cNvSpPr/>
          <p:nvPr/>
        </p:nvSpPr>
        <p:spPr>
          <a:xfrm>
            <a:off x="10471100" y="2906845"/>
            <a:ext cx="432739" cy="33855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xmlns="" id="{77F07783-9FFB-4147-A1E2-9CD3646B8FF0}"/>
              </a:ext>
            </a:extLst>
          </p:cNvPr>
          <p:cNvSpPr/>
          <p:nvPr/>
        </p:nvSpPr>
        <p:spPr>
          <a:xfrm>
            <a:off x="10890071" y="2906844"/>
            <a:ext cx="432739" cy="33855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99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xmlns="" id="{3A666319-6400-4771-B3CE-90B2EF1F6ECC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9035739" y="2192305"/>
            <a:ext cx="1237295" cy="58570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>
            <a:extLst>
              <a:ext uri="{FF2B5EF4-FFF2-40B4-BE49-F238E27FC236}">
                <a16:creationId xmlns:a16="http://schemas.microsoft.com/office/drawing/2014/main" xmlns="" id="{55A9524F-EE2C-40E9-821D-2D5E495905F2}"/>
              </a:ext>
            </a:extLst>
          </p:cNvPr>
          <p:cNvSpPr/>
          <p:nvPr/>
        </p:nvSpPr>
        <p:spPr>
          <a:xfrm>
            <a:off x="7246395" y="2778014"/>
            <a:ext cx="545019" cy="560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xmlns="" id="{84C4616C-EA2D-4781-9982-251823E43963}"/>
              </a:ext>
            </a:extLst>
          </p:cNvPr>
          <p:cNvCxnSpPr>
            <a:cxnSpLocks/>
            <a:endCxn id="213" idx="0"/>
          </p:cNvCxnSpPr>
          <p:nvPr/>
        </p:nvCxnSpPr>
        <p:spPr>
          <a:xfrm flipH="1">
            <a:off x="7518905" y="2238799"/>
            <a:ext cx="509306" cy="53921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xmlns="" id="{E3BBCD81-5D9C-4550-AF4C-D33F613B2085}"/>
              </a:ext>
            </a:extLst>
          </p:cNvPr>
          <p:cNvSpPr/>
          <p:nvPr/>
        </p:nvSpPr>
        <p:spPr>
          <a:xfrm>
            <a:off x="7319629" y="2878539"/>
            <a:ext cx="4125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1272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">
            <a:extLst>
              <a:ext uri="{FF2B5EF4-FFF2-40B4-BE49-F238E27FC236}">
                <a16:creationId xmlns:a16="http://schemas.microsoft.com/office/drawing/2014/main" xmlns="" id="{9ACD3AF8-B16E-4174-8C1A-41F683C4A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xmlns="" id="{FF5EAD09-B81D-415F-8BCF-73C81AE05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9" name="Rectangle 5">
              <a:extLst>
                <a:ext uri="{FF2B5EF4-FFF2-40B4-BE49-F238E27FC236}">
                  <a16:creationId xmlns:a16="http://schemas.microsoft.com/office/drawing/2014/main" xmlns="" id="{CFB79010-8ED4-49EF-AFD2-F4D8C80B69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xmlns="" id="{4649B869-006E-42B5-9DDC-21049B130E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xmlns="" id="{443096BD-333F-48B6-8220-D1F9793E40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8">
              <a:extLst>
                <a:ext uri="{FF2B5EF4-FFF2-40B4-BE49-F238E27FC236}">
                  <a16:creationId xmlns:a16="http://schemas.microsoft.com/office/drawing/2014/main" xmlns="" id="{1A45BB9A-7E84-4B9B-923A-270A97F852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xmlns="" id="{D7D7C768-2F76-4DE2-A807-1B9FFF816C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xmlns="" id="{1870B32E-EE42-470E-B543-CA55AEC8CA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xmlns="" id="{EEF09120-11AA-4DB5-98A8-EC4923002C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2">
              <a:extLst>
                <a:ext uri="{FF2B5EF4-FFF2-40B4-BE49-F238E27FC236}">
                  <a16:creationId xmlns:a16="http://schemas.microsoft.com/office/drawing/2014/main" xmlns="" id="{39CC463D-589C-461C-A234-0460EB06B8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3">
              <a:extLst>
                <a:ext uri="{FF2B5EF4-FFF2-40B4-BE49-F238E27FC236}">
                  <a16:creationId xmlns:a16="http://schemas.microsoft.com/office/drawing/2014/main" xmlns="" id="{B6516153-269A-421E-A021-CB3F3C5E1D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4">
              <a:extLst>
                <a:ext uri="{FF2B5EF4-FFF2-40B4-BE49-F238E27FC236}">
                  <a16:creationId xmlns:a16="http://schemas.microsoft.com/office/drawing/2014/main" xmlns="" id="{45E14300-6C4A-4F77-915F-F3B25B0237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5">
              <a:extLst>
                <a:ext uri="{FF2B5EF4-FFF2-40B4-BE49-F238E27FC236}">
                  <a16:creationId xmlns:a16="http://schemas.microsoft.com/office/drawing/2014/main" xmlns="" id="{993E312A-E6A6-4B52-ADE6-618ADC89BA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6">
              <a:extLst>
                <a:ext uri="{FF2B5EF4-FFF2-40B4-BE49-F238E27FC236}">
                  <a16:creationId xmlns:a16="http://schemas.microsoft.com/office/drawing/2014/main" xmlns="" id="{2F0F3026-2480-472B-8C52-36812C81EF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xmlns="" id="{34E1C992-559D-4827-9F30-31A3CA7A2B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8">
              <a:extLst>
                <a:ext uri="{FF2B5EF4-FFF2-40B4-BE49-F238E27FC236}">
                  <a16:creationId xmlns:a16="http://schemas.microsoft.com/office/drawing/2014/main" xmlns="" id="{D9F2FB98-F443-498F-AAD9-694582568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9">
              <a:extLst>
                <a:ext uri="{FF2B5EF4-FFF2-40B4-BE49-F238E27FC236}">
                  <a16:creationId xmlns:a16="http://schemas.microsoft.com/office/drawing/2014/main" xmlns="" id="{75DBF6EC-ED50-43E4-8A8B-64CE86A880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0">
              <a:extLst>
                <a:ext uri="{FF2B5EF4-FFF2-40B4-BE49-F238E27FC236}">
                  <a16:creationId xmlns:a16="http://schemas.microsoft.com/office/drawing/2014/main" xmlns="" id="{FD854F40-AC43-4F21-9C62-2CE35CFD2B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1">
              <a:extLst>
                <a:ext uri="{FF2B5EF4-FFF2-40B4-BE49-F238E27FC236}">
                  <a16:creationId xmlns:a16="http://schemas.microsoft.com/office/drawing/2014/main" xmlns="" id="{62CCB560-494A-4F74-9DE4-068806A893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2">
              <a:extLst>
                <a:ext uri="{FF2B5EF4-FFF2-40B4-BE49-F238E27FC236}">
                  <a16:creationId xmlns:a16="http://schemas.microsoft.com/office/drawing/2014/main" xmlns="" id="{6F9A05F2-B5D2-4D8A-9A78-14E45C13FE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3">
              <a:extLst>
                <a:ext uri="{FF2B5EF4-FFF2-40B4-BE49-F238E27FC236}">
                  <a16:creationId xmlns:a16="http://schemas.microsoft.com/office/drawing/2014/main" xmlns="" id="{A6373189-19BB-4BEC-84A3-432253E058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4">
              <a:extLst>
                <a:ext uri="{FF2B5EF4-FFF2-40B4-BE49-F238E27FC236}">
                  <a16:creationId xmlns:a16="http://schemas.microsoft.com/office/drawing/2014/main" xmlns="" id="{71AB3122-947A-44DB-B190-A2601C6C95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5">
              <a:extLst>
                <a:ext uri="{FF2B5EF4-FFF2-40B4-BE49-F238E27FC236}">
                  <a16:creationId xmlns:a16="http://schemas.microsoft.com/office/drawing/2014/main" xmlns="" id="{74B4109D-3AFC-4D44-87B1-0CDED3E638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6">
              <a:extLst>
                <a:ext uri="{FF2B5EF4-FFF2-40B4-BE49-F238E27FC236}">
                  <a16:creationId xmlns:a16="http://schemas.microsoft.com/office/drawing/2014/main" xmlns="" id="{44AAD39F-F7C9-4D00-95E0-0465B4E858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7">
              <a:extLst>
                <a:ext uri="{FF2B5EF4-FFF2-40B4-BE49-F238E27FC236}">
                  <a16:creationId xmlns:a16="http://schemas.microsoft.com/office/drawing/2014/main" xmlns="" id="{C1DCAB8D-6EF6-4A84-8D0C-AA9226DEC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8">
              <a:extLst>
                <a:ext uri="{FF2B5EF4-FFF2-40B4-BE49-F238E27FC236}">
                  <a16:creationId xmlns:a16="http://schemas.microsoft.com/office/drawing/2014/main" xmlns="" id="{C407F97F-83CF-4703-B9E0-6335530E32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9">
              <a:extLst>
                <a:ext uri="{FF2B5EF4-FFF2-40B4-BE49-F238E27FC236}">
                  <a16:creationId xmlns:a16="http://schemas.microsoft.com/office/drawing/2014/main" xmlns="" id="{0D8D2363-5D84-4CFF-89AA-3C93C859DB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30">
              <a:extLst>
                <a:ext uri="{FF2B5EF4-FFF2-40B4-BE49-F238E27FC236}">
                  <a16:creationId xmlns:a16="http://schemas.microsoft.com/office/drawing/2014/main" xmlns="" id="{0435A35C-AC99-4E12-8CB0-9C640DAA94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31">
              <a:extLst>
                <a:ext uri="{FF2B5EF4-FFF2-40B4-BE49-F238E27FC236}">
                  <a16:creationId xmlns:a16="http://schemas.microsoft.com/office/drawing/2014/main" xmlns="" id="{F20392CF-2256-4527-836B-2E6F88596E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2">
              <a:extLst>
                <a:ext uri="{FF2B5EF4-FFF2-40B4-BE49-F238E27FC236}">
                  <a16:creationId xmlns:a16="http://schemas.microsoft.com/office/drawing/2014/main" xmlns="" id="{C52C3AD3-122C-4010-9C55-B0247F8CCA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Rectangle 33">
              <a:extLst>
                <a:ext uri="{FF2B5EF4-FFF2-40B4-BE49-F238E27FC236}">
                  <a16:creationId xmlns:a16="http://schemas.microsoft.com/office/drawing/2014/main" xmlns="" id="{EFCB53ED-09C0-4AD7-9BBC-366833D5FE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8" name="Freeform 34">
              <a:extLst>
                <a:ext uri="{FF2B5EF4-FFF2-40B4-BE49-F238E27FC236}">
                  <a16:creationId xmlns:a16="http://schemas.microsoft.com/office/drawing/2014/main" xmlns="" id="{6F309F52-BFCF-47D9-8089-BC049540DB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5">
              <a:extLst>
                <a:ext uri="{FF2B5EF4-FFF2-40B4-BE49-F238E27FC236}">
                  <a16:creationId xmlns:a16="http://schemas.microsoft.com/office/drawing/2014/main" xmlns="" id="{5F9AE85F-C7AA-4761-B468-2E100829BC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6">
              <a:extLst>
                <a:ext uri="{FF2B5EF4-FFF2-40B4-BE49-F238E27FC236}">
                  <a16:creationId xmlns:a16="http://schemas.microsoft.com/office/drawing/2014/main" xmlns="" id="{2C81C778-91E5-4AE9-AACB-8566E7A28B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7">
              <a:extLst>
                <a:ext uri="{FF2B5EF4-FFF2-40B4-BE49-F238E27FC236}">
                  <a16:creationId xmlns:a16="http://schemas.microsoft.com/office/drawing/2014/main" xmlns="" id="{6C56E0B4-58A0-4B2B-BD56-54121BB8DB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8">
              <a:extLst>
                <a:ext uri="{FF2B5EF4-FFF2-40B4-BE49-F238E27FC236}">
                  <a16:creationId xmlns:a16="http://schemas.microsoft.com/office/drawing/2014/main" xmlns="" id="{88A29CFE-13A6-4509-946F-5C074F856E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9">
              <a:extLst>
                <a:ext uri="{FF2B5EF4-FFF2-40B4-BE49-F238E27FC236}">
                  <a16:creationId xmlns:a16="http://schemas.microsoft.com/office/drawing/2014/main" xmlns="" id="{00235A0A-018B-4499-AC16-AF83457BF4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40">
              <a:extLst>
                <a:ext uri="{FF2B5EF4-FFF2-40B4-BE49-F238E27FC236}">
                  <a16:creationId xmlns:a16="http://schemas.microsoft.com/office/drawing/2014/main" xmlns="" id="{861DF9B7-50DC-4EBE-8B23-97FE92DBBB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1">
              <a:extLst>
                <a:ext uri="{FF2B5EF4-FFF2-40B4-BE49-F238E27FC236}">
                  <a16:creationId xmlns:a16="http://schemas.microsoft.com/office/drawing/2014/main" xmlns="" id="{69673907-73D7-4729-A911-9BD078EC2E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42">
              <a:extLst>
                <a:ext uri="{FF2B5EF4-FFF2-40B4-BE49-F238E27FC236}">
                  <a16:creationId xmlns:a16="http://schemas.microsoft.com/office/drawing/2014/main" xmlns="" id="{4DC844D3-8053-4EE7-A286-50157B6FD8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43">
              <a:extLst>
                <a:ext uri="{FF2B5EF4-FFF2-40B4-BE49-F238E27FC236}">
                  <a16:creationId xmlns:a16="http://schemas.microsoft.com/office/drawing/2014/main" xmlns="" id="{D67575A0-A45A-4773-874C-16370E3670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44">
              <a:extLst>
                <a:ext uri="{FF2B5EF4-FFF2-40B4-BE49-F238E27FC236}">
                  <a16:creationId xmlns:a16="http://schemas.microsoft.com/office/drawing/2014/main" xmlns="" id="{4327252B-B62B-4DE0-A924-B7F6E40AD9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Rectangle 45">
              <a:extLst>
                <a:ext uri="{FF2B5EF4-FFF2-40B4-BE49-F238E27FC236}">
                  <a16:creationId xmlns:a16="http://schemas.microsoft.com/office/drawing/2014/main" xmlns="" id="{778BC6A7-AC19-497B-A7C6-E447B2EBDA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46">
              <a:extLst>
                <a:ext uri="{FF2B5EF4-FFF2-40B4-BE49-F238E27FC236}">
                  <a16:creationId xmlns:a16="http://schemas.microsoft.com/office/drawing/2014/main" xmlns="" id="{4E79A87B-BF1F-437A-9FED-BE93025E50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47">
              <a:extLst>
                <a:ext uri="{FF2B5EF4-FFF2-40B4-BE49-F238E27FC236}">
                  <a16:creationId xmlns:a16="http://schemas.microsoft.com/office/drawing/2014/main" xmlns="" id="{DFAAF3CC-B4E0-45C8-AC2D-EF0D6D823D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48">
              <a:extLst>
                <a:ext uri="{FF2B5EF4-FFF2-40B4-BE49-F238E27FC236}">
                  <a16:creationId xmlns:a16="http://schemas.microsoft.com/office/drawing/2014/main" xmlns="" id="{A5A12C87-1E4A-4664-B2F4-A1C8B656F9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49">
              <a:extLst>
                <a:ext uri="{FF2B5EF4-FFF2-40B4-BE49-F238E27FC236}">
                  <a16:creationId xmlns:a16="http://schemas.microsoft.com/office/drawing/2014/main" xmlns="" id="{B3AF8230-4630-4505-ADDB-16A9B6B377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50">
              <a:extLst>
                <a:ext uri="{FF2B5EF4-FFF2-40B4-BE49-F238E27FC236}">
                  <a16:creationId xmlns:a16="http://schemas.microsoft.com/office/drawing/2014/main" xmlns="" id="{33F93F6D-724D-42F3-AF1D-3081EAB5D1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51">
              <a:extLst>
                <a:ext uri="{FF2B5EF4-FFF2-40B4-BE49-F238E27FC236}">
                  <a16:creationId xmlns:a16="http://schemas.microsoft.com/office/drawing/2014/main" xmlns="" id="{F5DD7A8F-FB67-4E79-80DB-0FAF3A0989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52">
              <a:extLst>
                <a:ext uri="{FF2B5EF4-FFF2-40B4-BE49-F238E27FC236}">
                  <a16:creationId xmlns:a16="http://schemas.microsoft.com/office/drawing/2014/main" xmlns="" id="{7B140A84-E89E-4A80-9DF8-7BCA45F908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53">
              <a:extLst>
                <a:ext uri="{FF2B5EF4-FFF2-40B4-BE49-F238E27FC236}">
                  <a16:creationId xmlns:a16="http://schemas.microsoft.com/office/drawing/2014/main" xmlns="" id="{279E1D6A-EFE2-44C6-A5BF-DFADF0DC91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54">
              <a:extLst>
                <a:ext uri="{FF2B5EF4-FFF2-40B4-BE49-F238E27FC236}">
                  <a16:creationId xmlns:a16="http://schemas.microsoft.com/office/drawing/2014/main" xmlns="" id="{C9FA2204-561F-4ABB-988C-03053820F1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5">
              <a:extLst>
                <a:ext uri="{FF2B5EF4-FFF2-40B4-BE49-F238E27FC236}">
                  <a16:creationId xmlns:a16="http://schemas.microsoft.com/office/drawing/2014/main" xmlns="" id="{8BD7D04E-AC0A-424F-BC40-28842DAFFA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6">
              <a:extLst>
                <a:ext uri="{FF2B5EF4-FFF2-40B4-BE49-F238E27FC236}">
                  <a16:creationId xmlns:a16="http://schemas.microsoft.com/office/drawing/2014/main" xmlns="" id="{32B616A2-FE09-47DD-B58C-12EE58B7CA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57">
              <a:extLst>
                <a:ext uri="{FF2B5EF4-FFF2-40B4-BE49-F238E27FC236}">
                  <a16:creationId xmlns:a16="http://schemas.microsoft.com/office/drawing/2014/main" xmlns="" id="{08C5EAF5-6064-484E-BA05-80D09D84E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8">
              <a:extLst>
                <a:ext uri="{FF2B5EF4-FFF2-40B4-BE49-F238E27FC236}">
                  <a16:creationId xmlns:a16="http://schemas.microsoft.com/office/drawing/2014/main" xmlns="" id="{F11D90DF-D275-4725-884C-77E5E01D89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61C6D790-69F0-40CA-813A-84D724D1C6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ound Diagonal Corner Rectangle 7">
            <a:extLst>
              <a:ext uri="{FF2B5EF4-FFF2-40B4-BE49-F238E27FC236}">
                <a16:creationId xmlns:a16="http://schemas.microsoft.com/office/drawing/2014/main" xmlns="" id="{F5A78137-DBB7-4A93-98AC-5606814E2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rgbClr val="0E3554">
              <a:alpha val="80000"/>
            </a:srgbClr>
          </a:solidFill>
          <a:ln w="19050" cap="sq">
            <a:solidFill>
              <a:schemeClr val="tx1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xmlns="" id="{EE2D3B6A-5B6F-47C4-92EE-D63DA2154F8F}"/>
              </a:ext>
            </a:extLst>
          </p:cNvPr>
          <p:cNvSpPr/>
          <p:nvPr/>
        </p:nvSpPr>
        <p:spPr>
          <a:xfrm>
            <a:off x="5808975" y="632344"/>
            <a:ext cx="545019" cy="560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4EE6A01-0DC1-4839-B7F7-6B8B4285C4BA}"/>
              </a:ext>
            </a:extLst>
          </p:cNvPr>
          <p:cNvGrpSpPr/>
          <p:nvPr/>
        </p:nvGrpSpPr>
        <p:grpSpPr>
          <a:xfrm>
            <a:off x="3428958" y="1644756"/>
            <a:ext cx="2003851" cy="589058"/>
            <a:chOff x="3037716" y="3357956"/>
            <a:chExt cx="2003851" cy="589058"/>
          </a:xfrm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xmlns="" id="{060BFA43-C464-42C4-B28D-42584B48CE9E}"/>
                </a:ext>
              </a:extLst>
            </p:cNvPr>
            <p:cNvGrpSpPr/>
            <p:nvPr/>
          </p:nvGrpSpPr>
          <p:grpSpPr>
            <a:xfrm>
              <a:off x="3037716" y="3357956"/>
              <a:ext cx="2003851" cy="589058"/>
              <a:chOff x="7405817" y="2097088"/>
              <a:chExt cx="2003851" cy="589058"/>
            </a:xfrm>
          </p:grpSpPr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xmlns="" id="{B4CF8C30-1AC2-4879-93C2-593F2604626E}"/>
                  </a:ext>
                </a:extLst>
              </p:cNvPr>
              <p:cNvSpPr/>
              <p:nvPr/>
            </p:nvSpPr>
            <p:spPr>
              <a:xfrm>
                <a:off x="7442886" y="2097088"/>
                <a:ext cx="1952367" cy="5601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xmlns="" id="{1E01F724-45B2-4382-B980-984D9CF6D547}"/>
                  </a:ext>
                </a:extLst>
              </p:cNvPr>
              <p:cNvSpPr/>
              <p:nvPr/>
            </p:nvSpPr>
            <p:spPr>
              <a:xfrm>
                <a:off x="7405817" y="2620801"/>
                <a:ext cx="57665" cy="653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xmlns="" id="{BF0DA139-D3BB-46E4-9A45-D16927A289CE}"/>
                  </a:ext>
                </a:extLst>
              </p:cNvPr>
              <p:cNvSpPr/>
              <p:nvPr/>
            </p:nvSpPr>
            <p:spPr>
              <a:xfrm>
                <a:off x="7873312" y="2606358"/>
                <a:ext cx="57665" cy="653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xmlns="" id="{9315FF04-C66D-478A-AB68-E2358F857AD5}"/>
                  </a:ext>
                </a:extLst>
              </p:cNvPr>
              <p:cNvSpPr/>
              <p:nvPr/>
            </p:nvSpPr>
            <p:spPr>
              <a:xfrm>
                <a:off x="8390236" y="2602562"/>
                <a:ext cx="57665" cy="653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xmlns="" id="{690CB29B-17E6-4D03-8532-D5A373126DFB}"/>
                  </a:ext>
                </a:extLst>
              </p:cNvPr>
              <p:cNvSpPr/>
              <p:nvPr/>
            </p:nvSpPr>
            <p:spPr>
              <a:xfrm>
                <a:off x="8839199" y="2606357"/>
                <a:ext cx="57665" cy="653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xmlns="" id="{7FFB114F-A682-4EB6-BBA4-C002EFEEE95D}"/>
                  </a:ext>
                </a:extLst>
              </p:cNvPr>
              <p:cNvSpPr/>
              <p:nvPr/>
            </p:nvSpPr>
            <p:spPr>
              <a:xfrm>
                <a:off x="9352003" y="2613556"/>
                <a:ext cx="57665" cy="653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xmlns="" id="{0A14B546-A936-43F6-BF7F-1207D6955ADE}"/>
                </a:ext>
              </a:extLst>
            </p:cNvPr>
            <p:cNvGrpSpPr/>
            <p:nvPr/>
          </p:nvGrpSpPr>
          <p:grpSpPr>
            <a:xfrm>
              <a:off x="3138045" y="3401070"/>
              <a:ext cx="1742122" cy="461666"/>
              <a:chOff x="5159215" y="3470612"/>
              <a:chExt cx="1742122" cy="461666"/>
            </a:xfrm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xmlns="" id="{5CA4432F-B0F2-45EF-8FF2-9967E0E73A94}"/>
                  </a:ext>
                </a:extLst>
              </p:cNvPr>
              <p:cNvSpPr/>
              <p:nvPr/>
            </p:nvSpPr>
            <p:spPr>
              <a:xfrm>
                <a:off x="5159215" y="3542989"/>
                <a:ext cx="42218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-9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xmlns="" id="{C8FDBEF1-B85A-4CB2-AAA3-7394F631131B}"/>
                  </a:ext>
                </a:extLst>
              </p:cNvPr>
              <p:cNvSpPr/>
              <p:nvPr/>
            </p:nvSpPr>
            <p:spPr>
              <a:xfrm>
                <a:off x="5652854" y="3528637"/>
                <a:ext cx="390451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-2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xmlns="" id="{2832F357-06CC-4B6A-A0E0-73BCE9BE8878}"/>
                  </a:ext>
                </a:extLst>
              </p:cNvPr>
              <p:cNvSpPr/>
              <p:nvPr/>
            </p:nvSpPr>
            <p:spPr>
              <a:xfrm>
                <a:off x="6178111" y="3470612"/>
                <a:ext cx="25143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xmlns="" id="{A80E77FF-853F-4D0C-B45A-43A52D79718A}"/>
                  </a:ext>
                </a:extLst>
              </p:cNvPr>
              <p:cNvSpPr/>
              <p:nvPr/>
            </p:nvSpPr>
            <p:spPr>
              <a:xfrm>
                <a:off x="6649904" y="3470613"/>
                <a:ext cx="25143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6</a:t>
                </a:r>
                <a:endPara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FB1ADCF-312D-4507-AB5E-07AEF690F38F}"/>
              </a:ext>
            </a:extLst>
          </p:cNvPr>
          <p:cNvGrpSpPr/>
          <p:nvPr/>
        </p:nvGrpSpPr>
        <p:grpSpPr>
          <a:xfrm>
            <a:off x="5910790" y="2857905"/>
            <a:ext cx="1041004" cy="589058"/>
            <a:chOff x="5357874" y="3385204"/>
            <a:chExt cx="1041004" cy="589058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xmlns="" id="{622CEBEF-0370-47ED-A9F6-19195D598E3D}"/>
                </a:ext>
              </a:extLst>
            </p:cNvPr>
            <p:cNvSpPr/>
            <p:nvPr/>
          </p:nvSpPr>
          <p:spPr>
            <a:xfrm>
              <a:off x="5394905" y="3385204"/>
              <a:ext cx="1003973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xmlns="" id="{7CA27D7D-5445-4035-BF7C-FCD010EC7D66}"/>
                </a:ext>
              </a:extLst>
            </p:cNvPr>
            <p:cNvSpPr/>
            <p:nvPr/>
          </p:nvSpPr>
          <p:spPr>
            <a:xfrm>
              <a:off x="5357874" y="3908917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xmlns="" id="{0ECAA58C-0A7A-4B8D-8DE2-BC3DF23AD649}"/>
                </a:ext>
              </a:extLst>
            </p:cNvPr>
            <p:cNvSpPr/>
            <p:nvPr/>
          </p:nvSpPr>
          <p:spPr>
            <a:xfrm>
              <a:off x="5824884" y="3894474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xmlns="" id="{99A461CC-F288-4411-A874-5A37F7795533}"/>
                </a:ext>
              </a:extLst>
            </p:cNvPr>
            <p:cNvSpPr/>
            <p:nvPr/>
          </p:nvSpPr>
          <p:spPr>
            <a:xfrm>
              <a:off x="6341273" y="3890678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xmlns="" id="{90E743FE-D2DD-4BE4-AA3C-4EB8ABA2717D}"/>
                </a:ext>
              </a:extLst>
            </p:cNvPr>
            <p:cNvSpPr/>
            <p:nvPr/>
          </p:nvSpPr>
          <p:spPr>
            <a:xfrm>
              <a:off x="5495678" y="3417931"/>
              <a:ext cx="25143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xmlns="" id="{E1C0681C-A611-48FE-B1E5-A2A10C909906}"/>
                </a:ext>
              </a:extLst>
            </p:cNvPr>
            <p:cNvSpPr/>
            <p:nvPr/>
          </p:nvSpPr>
          <p:spPr>
            <a:xfrm>
              <a:off x="5901830" y="3483028"/>
              <a:ext cx="43960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12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259CB1F-017E-47C2-AE2B-01B32F2836E2}"/>
              </a:ext>
            </a:extLst>
          </p:cNvPr>
          <p:cNvGrpSpPr/>
          <p:nvPr/>
        </p:nvGrpSpPr>
        <p:grpSpPr>
          <a:xfrm>
            <a:off x="8014439" y="1664001"/>
            <a:ext cx="1041042" cy="589058"/>
            <a:chOff x="7727502" y="3348736"/>
            <a:chExt cx="1041042" cy="589058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xmlns="" id="{128EC3A9-7360-4895-9074-F5D1A9C62D6A}"/>
                </a:ext>
              </a:extLst>
            </p:cNvPr>
            <p:cNvSpPr/>
            <p:nvPr/>
          </p:nvSpPr>
          <p:spPr>
            <a:xfrm>
              <a:off x="7764571" y="3348736"/>
              <a:ext cx="1003973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xmlns="" id="{613EC939-1DF1-4F26-93A1-7BA66139EB92}"/>
                </a:ext>
              </a:extLst>
            </p:cNvPr>
            <p:cNvSpPr/>
            <p:nvPr/>
          </p:nvSpPr>
          <p:spPr>
            <a:xfrm>
              <a:off x="7727502" y="3872449"/>
              <a:ext cx="45719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xmlns="" id="{08ADFB48-0556-4B54-BFB6-BA121D2FF3C1}"/>
                </a:ext>
              </a:extLst>
            </p:cNvPr>
            <p:cNvSpPr/>
            <p:nvPr/>
          </p:nvSpPr>
          <p:spPr>
            <a:xfrm>
              <a:off x="8194997" y="3858006"/>
              <a:ext cx="45719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xmlns="" id="{BEEAF969-FA37-48CA-B4A4-60B43E5D2837}"/>
                </a:ext>
              </a:extLst>
            </p:cNvPr>
            <p:cNvSpPr/>
            <p:nvPr/>
          </p:nvSpPr>
          <p:spPr>
            <a:xfrm>
              <a:off x="8711921" y="3854210"/>
              <a:ext cx="45719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xmlns="" id="{52E7FD17-836B-497A-B105-C9ED38A1E982}"/>
                </a:ext>
              </a:extLst>
            </p:cNvPr>
            <p:cNvSpPr/>
            <p:nvPr/>
          </p:nvSpPr>
          <p:spPr>
            <a:xfrm>
              <a:off x="7791465" y="3458774"/>
              <a:ext cx="41257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19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xmlns="" id="{87A50F15-A3DC-4119-974E-62141687A5CB}"/>
                </a:ext>
              </a:extLst>
            </p:cNvPr>
            <p:cNvSpPr/>
            <p:nvPr/>
          </p:nvSpPr>
          <p:spPr>
            <a:xfrm>
              <a:off x="8284355" y="3479486"/>
              <a:ext cx="41257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23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64" name="Rectangle 263">
            <a:extLst>
              <a:ext uri="{FF2B5EF4-FFF2-40B4-BE49-F238E27FC236}">
                <a16:creationId xmlns:a16="http://schemas.microsoft.com/office/drawing/2014/main" xmlns="" id="{B8072C2C-01A9-4423-A134-942396C186A3}"/>
              </a:ext>
            </a:extLst>
          </p:cNvPr>
          <p:cNvSpPr/>
          <p:nvPr/>
        </p:nvSpPr>
        <p:spPr>
          <a:xfrm>
            <a:off x="5882891" y="743154"/>
            <a:ext cx="4125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xmlns="" id="{B0E2F0A2-8D7C-4F2B-8B9B-B049CA4BA701}"/>
              </a:ext>
            </a:extLst>
          </p:cNvPr>
          <p:cNvCxnSpPr>
            <a:cxnSpLocks/>
          </p:cNvCxnSpPr>
          <p:nvPr/>
        </p:nvCxnSpPr>
        <p:spPr>
          <a:xfrm flipH="1">
            <a:off x="5390517" y="1152965"/>
            <a:ext cx="430582" cy="43865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xmlns="" id="{85E211CD-F165-483D-86A7-63BD0C158C01}"/>
              </a:ext>
            </a:extLst>
          </p:cNvPr>
          <p:cNvCxnSpPr>
            <a:cxnSpLocks/>
          </p:cNvCxnSpPr>
          <p:nvPr/>
        </p:nvCxnSpPr>
        <p:spPr>
          <a:xfrm>
            <a:off x="6363037" y="1180221"/>
            <a:ext cx="1538222" cy="46453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xmlns="" id="{A5373A7D-B97A-4BEC-9737-94A92535B65B}"/>
              </a:ext>
            </a:extLst>
          </p:cNvPr>
          <p:cNvCxnSpPr>
            <a:cxnSpLocks/>
            <a:endCxn id="253" idx="0"/>
          </p:cNvCxnSpPr>
          <p:nvPr/>
        </p:nvCxnSpPr>
        <p:spPr>
          <a:xfrm>
            <a:off x="5413311" y="2186697"/>
            <a:ext cx="1036497" cy="67120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Group 285">
            <a:extLst>
              <a:ext uri="{FF2B5EF4-FFF2-40B4-BE49-F238E27FC236}">
                <a16:creationId xmlns:a16="http://schemas.microsoft.com/office/drawing/2014/main" xmlns="" id="{DB38DE92-4B5B-4F82-BBBB-9B3702EC1B03}"/>
              </a:ext>
            </a:extLst>
          </p:cNvPr>
          <p:cNvGrpSpPr/>
          <p:nvPr/>
        </p:nvGrpSpPr>
        <p:grpSpPr>
          <a:xfrm>
            <a:off x="4660480" y="3794866"/>
            <a:ext cx="2613857" cy="1205164"/>
            <a:chOff x="7902261" y="3439127"/>
            <a:chExt cx="2613857" cy="1205164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xmlns="" id="{A634B3AB-C901-411B-9217-5E8541AC8C72}"/>
                </a:ext>
              </a:extLst>
            </p:cNvPr>
            <p:cNvSpPr/>
            <p:nvPr/>
          </p:nvSpPr>
          <p:spPr>
            <a:xfrm>
              <a:off x="7902261" y="3439127"/>
              <a:ext cx="261385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5400" b="1" dirty="0">
                  <a:ln/>
                  <a:solidFill>
                    <a:schemeClr val="accent3"/>
                  </a:solidFill>
                </a:rPr>
                <a:t>INVALID</a:t>
              </a:r>
              <a:endParaRPr lang="en-US" sz="54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xmlns="" id="{937FD2D3-9A18-4A62-95AB-0D79B2B578BE}"/>
                </a:ext>
              </a:extLst>
            </p:cNvPr>
            <p:cNvSpPr/>
            <p:nvPr/>
          </p:nvSpPr>
          <p:spPr>
            <a:xfrm>
              <a:off x="8288132" y="4244181"/>
              <a:ext cx="177042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2000" b="1" cap="none" spc="0" dirty="0">
                  <a:ln/>
                  <a:solidFill>
                    <a:schemeClr val="accent3"/>
                  </a:solidFill>
                  <a:effectLst/>
                </a:rPr>
                <a:t>Level 3 not full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A0D5CBE6-FFD9-425A-A869-0481C2E5C685}"/>
              </a:ext>
            </a:extLst>
          </p:cNvPr>
          <p:cNvGrpSpPr/>
          <p:nvPr/>
        </p:nvGrpSpPr>
        <p:grpSpPr>
          <a:xfrm>
            <a:off x="2668474" y="2857905"/>
            <a:ext cx="1041004" cy="589058"/>
            <a:chOff x="5357874" y="3385204"/>
            <a:chExt cx="1041004" cy="589058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3FCC2005-EDE7-4E18-9C86-2A7B6C86B295}"/>
                </a:ext>
              </a:extLst>
            </p:cNvPr>
            <p:cNvSpPr/>
            <p:nvPr/>
          </p:nvSpPr>
          <p:spPr>
            <a:xfrm>
              <a:off x="5394905" y="3385204"/>
              <a:ext cx="1003973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xmlns="" id="{4E480524-BD3B-4498-A8ED-AAEA248AFFBE}"/>
                </a:ext>
              </a:extLst>
            </p:cNvPr>
            <p:cNvSpPr/>
            <p:nvPr/>
          </p:nvSpPr>
          <p:spPr>
            <a:xfrm>
              <a:off x="5357874" y="3908917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xmlns="" id="{A23FAABA-11DB-4575-B30A-F52DCA0DAA40}"/>
                </a:ext>
              </a:extLst>
            </p:cNvPr>
            <p:cNvSpPr/>
            <p:nvPr/>
          </p:nvSpPr>
          <p:spPr>
            <a:xfrm>
              <a:off x="5824884" y="3894474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xmlns="" id="{D4024BA2-A47B-4B2E-8526-8518CED0E66B}"/>
                </a:ext>
              </a:extLst>
            </p:cNvPr>
            <p:cNvSpPr/>
            <p:nvPr/>
          </p:nvSpPr>
          <p:spPr>
            <a:xfrm>
              <a:off x="6341273" y="3890678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xmlns="" id="{69A04E5D-FD3A-4005-BD1D-66DF726F2027}"/>
                </a:ext>
              </a:extLst>
            </p:cNvPr>
            <p:cNvSpPr/>
            <p:nvPr/>
          </p:nvSpPr>
          <p:spPr>
            <a:xfrm>
              <a:off x="5455768" y="3483028"/>
              <a:ext cx="36908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-7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xmlns="" id="{2E226F62-6D11-4DCC-A82B-5E984FC15D46}"/>
                </a:ext>
              </a:extLst>
            </p:cNvPr>
            <p:cNvSpPr/>
            <p:nvPr/>
          </p:nvSpPr>
          <p:spPr>
            <a:xfrm>
              <a:off x="5901830" y="3483028"/>
              <a:ext cx="43960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-3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xmlns="" id="{21D843AF-BDC2-430C-9482-3215C05AB26B}"/>
              </a:ext>
            </a:extLst>
          </p:cNvPr>
          <p:cNvGrpSpPr/>
          <p:nvPr/>
        </p:nvGrpSpPr>
        <p:grpSpPr>
          <a:xfrm>
            <a:off x="4823183" y="2850603"/>
            <a:ext cx="1041004" cy="589058"/>
            <a:chOff x="5357874" y="3385204"/>
            <a:chExt cx="1041004" cy="589058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xmlns="" id="{A5EA5BD7-2DB8-4C5A-A128-C943AC78BF3A}"/>
                </a:ext>
              </a:extLst>
            </p:cNvPr>
            <p:cNvSpPr/>
            <p:nvPr/>
          </p:nvSpPr>
          <p:spPr>
            <a:xfrm>
              <a:off x="5394905" y="3385204"/>
              <a:ext cx="1003973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xmlns="" id="{2780BA5C-FEA0-4268-9790-235259028A26}"/>
                </a:ext>
              </a:extLst>
            </p:cNvPr>
            <p:cNvSpPr/>
            <p:nvPr/>
          </p:nvSpPr>
          <p:spPr>
            <a:xfrm>
              <a:off x="5357874" y="3908917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xmlns="" id="{BDF2F69F-A40E-4688-B8CD-14258F354373}"/>
                </a:ext>
              </a:extLst>
            </p:cNvPr>
            <p:cNvSpPr/>
            <p:nvPr/>
          </p:nvSpPr>
          <p:spPr>
            <a:xfrm>
              <a:off x="5824884" y="3894474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xmlns="" id="{777353FC-966C-4D43-A76E-80444632A8DC}"/>
                </a:ext>
              </a:extLst>
            </p:cNvPr>
            <p:cNvSpPr/>
            <p:nvPr/>
          </p:nvSpPr>
          <p:spPr>
            <a:xfrm>
              <a:off x="6341273" y="3890678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xmlns="" id="{B87EAEFF-AB38-4F1A-94BE-04D7F2815A62}"/>
                </a:ext>
              </a:extLst>
            </p:cNvPr>
            <p:cNvSpPr/>
            <p:nvPr/>
          </p:nvSpPr>
          <p:spPr>
            <a:xfrm>
              <a:off x="5495678" y="3417931"/>
              <a:ext cx="25143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xmlns="" id="{B7BE215C-0B94-4175-BA16-13E5389C3666}"/>
                </a:ext>
              </a:extLst>
            </p:cNvPr>
            <p:cNvSpPr/>
            <p:nvPr/>
          </p:nvSpPr>
          <p:spPr>
            <a:xfrm>
              <a:off x="5901830" y="3483028"/>
              <a:ext cx="43960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xmlns="" id="{8665CB6B-5E2E-46DB-9E89-383A30A5A4E9}"/>
              </a:ext>
            </a:extLst>
          </p:cNvPr>
          <p:cNvGrpSpPr/>
          <p:nvPr/>
        </p:nvGrpSpPr>
        <p:grpSpPr>
          <a:xfrm>
            <a:off x="3735576" y="2857905"/>
            <a:ext cx="1041004" cy="589058"/>
            <a:chOff x="5357874" y="3385204"/>
            <a:chExt cx="1041004" cy="589058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xmlns="" id="{CE8E4221-B776-4890-A334-FC1B8DD2AAC9}"/>
                </a:ext>
              </a:extLst>
            </p:cNvPr>
            <p:cNvSpPr/>
            <p:nvPr/>
          </p:nvSpPr>
          <p:spPr>
            <a:xfrm>
              <a:off x="5394905" y="3385204"/>
              <a:ext cx="1003973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xmlns="" id="{1B702CB3-817F-4415-B7E3-606A00E452F3}"/>
                </a:ext>
              </a:extLst>
            </p:cNvPr>
            <p:cNvSpPr/>
            <p:nvPr/>
          </p:nvSpPr>
          <p:spPr>
            <a:xfrm>
              <a:off x="5357874" y="3908917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xmlns="" id="{9EF35889-EA71-4302-9E49-8ADB5C3C041F}"/>
                </a:ext>
              </a:extLst>
            </p:cNvPr>
            <p:cNvSpPr/>
            <p:nvPr/>
          </p:nvSpPr>
          <p:spPr>
            <a:xfrm>
              <a:off x="5824884" y="3894474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xmlns="" id="{FF0F8AE5-D425-46E5-A9B9-85333DDEBA10}"/>
                </a:ext>
              </a:extLst>
            </p:cNvPr>
            <p:cNvSpPr/>
            <p:nvPr/>
          </p:nvSpPr>
          <p:spPr>
            <a:xfrm>
              <a:off x="6341273" y="3890678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xmlns="" id="{8F97D82B-0905-4619-A198-BA2441A49410}"/>
                </a:ext>
              </a:extLst>
            </p:cNvPr>
            <p:cNvSpPr/>
            <p:nvPr/>
          </p:nvSpPr>
          <p:spPr>
            <a:xfrm>
              <a:off x="5454187" y="3467639"/>
              <a:ext cx="3862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-1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xmlns="" id="{39985BED-FF6F-49E1-9F22-8F9E8EDAC14E}"/>
                </a:ext>
              </a:extLst>
            </p:cNvPr>
            <p:cNvSpPr/>
            <p:nvPr/>
          </p:nvSpPr>
          <p:spPr>
            <a:xfrm>
              <a:off x="5901830" y="3483028"/>
              <a:ext cx="43960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xmlns="" id="{93CA9BA5-F539-4261-BB97-EA10A1A18D8D}"/>
              </a:ext>
            </a:extLst>
          </p:cNvPr>
          <p:cNvGrpSpPr/>
          <p:nvPr/>
        </p:nvGrpSpPr>
        <p:grpSpPr>
          <a:xfrm>
            <a:off x="1604250" y="2850603"/>
            <a:ext cx="1074360" cy="589058"/>
            <a:chOff x="5357874" y="3385204"/>
            <a:chExt cx="1074360" cy="589058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xmlns="" id="{A5AFB5EF-A6F7-4DA2-BE88-31A15D82E31C}"/>
                </a:ext>
              </a:extLst>
            </p:cNvPr>
            <p:cNvSpPr/>
            <p:nvPr/>
          </p:nvSpPr>
          <p:spPr>
            <a:xfrm>
              <a:off x="5394905" y="3385204"/>
              <a:ext cx="1003973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xmlns="" id="{FE90B452-BD0F-4807-A700-B8A2E3DC38ED}"/>
                </a:ext>
              </a:extLst>
            </p:cNvPr>
            <p:cNvSpPr/>
            <p:nvPr/>
          </p:nvSpPr>
          <p:spPr>
            <a:xfrm>
              <a:off x="5357874" y="3908917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xmlns="" id="{D27DFC6C-1B15-498C-A15D-717857B52C7B}"/>
                </a:ext>
              </a:extLst>
            </p:cNvPr>
            <p:cNvSpPr/>
            <p:nvPr/>
          </p:nvSpPr>
          <p:spPr>
            <a:xfrm>
              <a:off x="5824884" y="3894474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xmlns="" id="{5694B64E-69FF-433F-B3CA-1A30631DFF35}"/>
                </a:ext>
              </a:extLst>
            </p:cNvPr>
            <p:cNvSpPr/>
            <p:nvPr/>
          </p:nvSpPr>
          <p:spPr>
            <a:xfrm>
              <a:off x="6341273" y="3890678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xmlns="" id="{0E268C84-4CED-4CF5-9DF6-6D91A794FEE6}"/>
                </a:ext>
              </a:extLst>
            </p:cNvPr>
            <p:cNvSpPr/>
            <p:nvPr/>
          </p:nvSpPr>
          <p:spPr>
            <a:xfrm>
              <a:off x="5387896" y="3473683"/>
              <a:ext cx="5012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-15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xmlns="" id="{46F8371A-FF6F-4A82-86E1-CE8E3A33634A}"/>
                </a:ext>
              </a:extLst>
            </p:cNvPr>
            <p:cNvSpPr/>
            <p:nvPr/>
          </p:nvSpPr>
          <p:spPr>
            <a:xfrm>
              <a:off x="5892955" y="3473683"/>
              <a:ext cx="53927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-12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xmlns="" id="{6624659E-8155-4272-B9FC-B8EAC90A029A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4866527" y="2207628"/>
            <a:ext cx="495674" cy="64297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xmlns="" id="{76A56C8C-E30B-4C45-91DA-620170CEFFBC}"/>
              </a:ext>
            </a:extLst>
          </p:cNvPr>
          <p:cNvCxnSpPr>
            <a:cxnSpLocks/>
            <a:endCxn id="168" idx="0"/>
          </p:cNvCxnSpPr>
          <p:nvPr/>
        </p:nvCxnSpPr>
        <p:spPr>
          <a:xfrm flipH="1">
            <a:off x="4274594" y="2178743"/>
            <a:ext cx="159604" cy="6791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xmlns="" id="{6AF18D83-DCDD-437C-B3C5-8D4F06369AFF}"/>
              </a:ext>
            </a:extLst>
          </p:cNvPr>
          <p:cNvCxnSpPr>
            <a:cxnSpLocks/>
            <a:endCxn id="97" idx="0"/>
          </p:cNvCxnSpPr>
          <p:nvPr/>
        </p:nvCxnSpPr>
        <p:spPr>
          <a:xfrm flipH="1">
            <a:off x="3207492" y="2182261"/>
            <a:ext cx="712874" cy="67564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xmlns="" id="{93BA62CC-DB4A-46FD-B431-807D77CC5937}"/>
              </a:ext>
            </a:extLst>
          </p:cNvPr>
          <p:cNvCxnSpPr>
            <a:cxnSpLocks/>
            <a:endCxn id="175" idx="0"/>
          </p:cNvCxnSpPr>
          <p:nvPr/>
        </p:nvCxnSpPr>
        <p:spPr>
          <a:xfrm flipH="1">
            <a:off x="2143268" y="2186697"/>
            <a:ext cx="1320140" cy="6639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xmlns="" id="{F31EBF02-AF89-4BD5-A74C-1E8F960232F3}"/>
              </a:ext>
            </a:extLst>
          </p:cNvPr>
          <p:cNvGrpSpPr/>
          <p:nvPr/>
        </p:nvGrpSpPr>
        <p:grpSpPr>
          <a:xfrm>
            <a:off x="8070954" y="2826505"/>
            <a:ext cx="1041004" cy="589058"/>
            <a:chOff x="5357874" y="3385204"/>
            <a:chExt cx="1041004" cy="589058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xmlns="" id="{77DE332A-9EFC-4B4C-87CC-206CFE551A17}"/>
                </a:ext>
              </a:extLst>
            </p:cNvPr>
            <p:cNvSpPr/>
            <p:nvPr/>
          </p:nvSpPr>
          <p:spPr>
            <a:xfrm>
              <a:off x="5394905" y="3385204"/>
              <a:ext cx="1003973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xmlns="" id="{5F83E8F3-9DD4-4A80-80F0-3BA782FB088D}"/>
                </a:ext>
              </a:extLst>
            </p:cNvPr>
            <p:cNvSpPr/>
            <p:nvPr/>
          </p:nvSpPr>
          <p:spPr>
            <a:xfrm>
              <a:off x="5357874" y="3908917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xmlns="" id="{630E34DB-4ABA-4C87-80EC-BEB4847F8DF7}"/>
                </a:ext>
              </a:extLst>
            </p:cNvPr>
            <p:cNvSpPr/>
            <p:nvPr/>
          </p:nvSpPr>
          <p:spPr>
            <a:xfrm>
              <a:off x="5824884" y="3894474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xmlns="" id="{B9A2AE3F-04DD-44E5-A00C-52DC80617BD0}"/>
                </a:ext>
              </a:extLst>
            </p:cNvPr>
            <p:cNvSpPr/>
            <p:nvPr/>
          </p:nvSpPr>
          <p:spPr>
            <a:xfrm>
              <a:off x="6341273" y="3890678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xmlns="" id="{1FAE7650-9FB8-41F2-BF08-48C44FD567B4}"/>
                </a:ext>
              </a:extLst>
            </p:cNvPr>
            <p:cNvSpPr/>
            <p:nvPr/>
          </p:nvSpPr>
          <p:spPr>
            <a:xfrm>
              <a:off x="5403174" y="3487790"/>
              <a:ext cx="48595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xmlns="" id="{94761D41-4E9B-4AEF-A0F2-E0F623AFD063}"/>
                </a:ext>
              </a:extLst>
            </p:cNvPr>
            <p:cNvSpPr/>
            <p:nvPr/>
          </p:nvSpPr>
          <p:spPr>
            <a:xfrm>
              <a:off x="5901830" y="3483028"/>
              <a:ext cx="43960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21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xmlns="" id="{ED1BBBD2-B0AD-448A-8EAC-9A57D728F978}"/>
              </a:ext>
            </a:extLst>
          </p:cNvPr>
          <p:cNvCxnSpPr>
            <a:cxnSpLocks/>
            <a:stCxn id="248" idx="5"/>
            <a:endCxn id="186" idx="0"/>
          </p:cNvCxnSpPr>
          <p:nvPr/>
        </p:nvCxnSpPr>
        <p:spPr>
          <a:xfrm>
            <a:off x="8520958" y="2229046"/>
            <a:ext cx="89014" cy="5974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53A789A-D65A-42AF-95E5-DBCFC7E5AB8D}"/>
              </a:ext>
            </a:extLst>
          </p:cNvPr>
          <p:cNvGrpSpPr/>
          <p:nvPr/>
        </p:nvGrpSpPr>
        <p:grpSpPr>
          <a:xfrm>
            <a:off x="9198028" y="2825711"/>
            <a:ext cx="2154487" cy="589058"/>
            <a:chOff x="9198247" y="2778014"/>
            <a:chExt cx="2154487" cy="589058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xmlns="" id="{44177379-F634-4312-966B-158C86B5934D}"/>
                </a:ext>
              </a:extLst>
            </p:cNvPr>
            <p:cNvSpPr/>
            <p:nvPr/>
          </p:nvSpPr>
          <p:spPr>
            <a:xfrm>
              <a:off x="9230400" y="2778014"/>
              <a:ext cx="2085267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xmlns="" id="{65031F53-695C-4E44-918C-DD4E8EE058F0}"/>
                </a:ext>
              </a:extLst>
            </p:cNvPr>
            <p:cNvSpPr/>
            <p:nvPr/>
          </p:nvSpPr>
          <p:spPr>
            <a:xfrm>
              <a:off x="9198247" y="3301727"/>
              <a:ext cx="50020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xmlns="" id="{40F0C9B7-8D64-46DD-98C7-86C45085E23A}"/>
                </a:ext>
              </a:extLst>
            </p:cNvPr>
            <p:cNvSpPr/>
            <p:nvPr/>
          </p:nvSpPr>
          <p:spPr>
            <a:xfrm>
              <a:off x="9603762" y="3287284"/>
              <a:ext cx="50020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xmlns="" id="{E804E8BC-25EB-4C3E-BB25-6DC62B94DE1B}"/>
                </a:ext>
              </a:extLst>
            </p:cNvPr>
            <p:cNvSpPr/>
            <p:nvPr/>
          </p:nvSpPr>
          <p:spPr>
            <a:xfrm>
              <a:off x="10052153" y="3283488"/>
              <a:ext cx="50020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xmlns="" id="{D5477AA9-6C4A-4F94-8C49-A3458D04E887}"/>
                </a:ext>
              </a:extLst>
            </p:cNvPr>
            <p:cNvSpPr/>
            <p:nvPr/>
          </p:nvSpPr>
          <p:spPr>
            <a:xfrm>
              <a:off x="10441594" y="3287283"/>
              <a:ext cx="50020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xmlns="" id="{13B7CD37-8619-4F82-9BDE-39F192E1E306}"/>
                </a:ext>
              </a:extLst>
            </p:cNvPr>
            <p:cNvSpPr/>
            <p:nvPr/>
          </p:nvSpPr>
          <p:spPr>
            <a:xfrm>
              <a:off x="10886411" y="3294482"/>
              <a:ext cx="50020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xmlns="" id="{AEEB2853-A9DC-4B48-8CCE-C89C81368901}"/>
                </a:ext>
              </a:extLst>
            </p:cNvPr>
            <p:cNvSpPr/>
            <p:nvPr/>
          </p:nvSpPr>
          <p:spPr>
            <a:xfrm>
              <a:off x="9223257" y="2877562"/>
              <a:ext cx="43273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25</a:t>
              </a:r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xmlns="" id="{8C909513-A18F-44AA-8B29-C7A38C4776A8}"/>
                </a:ext>
              </a:extLst>
            </p:cNvPr>
            <p:cNvSpPr/>
            <p:nvPr/>
          </p:nvSpPr>
          <p:spPr>
            <a:xfrm>
              <a:off x="11302714" y="3295246"/>
              <a:ext cx="50020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xmlns="" id="{ED18059F-CFA4-4C03-A7B1-2E50EA2340AB}"/>
                </a:ext>
              </a:extLst>
            </p:cNvPr>
            <p:cNvSpPr/>
            <p:nvPr/>
          </p:nvSpPr>
          <p:spPr>
            <a:xfrm>
              <a:off x="9650674" y="2890632"/>
              <a:ext cx="43273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29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xmlns="" id="{33A4DFFA-42E2-49A1-8AC0-1F716E26BCEC}"/>
                </a:ext>
              </a:extLst>
            </p:cNvPr>
            <p:cNvSpPr/>
            <p:nvPr/>
          </p:nvSpPr>
          <p:spPr>
            <a:xfrm>
              <a:off x="10033865" y="2900013"/>
              <a:ext cx="43273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31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xmlns="" id="{976878AD-0919-4312-AE2D-194DEE2E3AD4}"/>
                </a:ext>
              </a:extLst>
            </p:cNvPr>
            <p:cNvSpPr/>
            <p:nvPr/>
          </p:nvSpPr>
          <p:spPr>
            <a:xfrm>
              <a:off x="10471100" y="2906845"/>
              <a:ext cx="43273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35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xmlns="" id="{77F07783-9FFB-4147-A1E2-9CD3646B8FF0}"/>
                </a:ext>
              </a:extLst>
            </p:cNvPr>
            <p:cNvSpPr/>
            <p:nvPr/>
          </p:nvSpPr>
          <p:spPr>
            <a:xfrm>
              <a:off x="10890071" y="2906844"/>
              <a:ext cx="43273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99</a:t>
              </a:r>
            </a:p>
          </p:txBody>
        </p:sp>
      </p:grp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xmlns="" id="{3A666319-6400-4771-B3CE-90B2EF1F6ECC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9035520" y="2240002"/>
            <a:ext cx="1237295" cy="58570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47B1C750-3FC8-45DE-8CD7-988664EBF745}"/>
              </a:ext>
            </a:extLst>
          </p:cNvPr>
          <p:cNvGrpSpPr/>
          <p:nvPr/>
        </p:nvGrpSpPr>
        <p:grpSpPr>
          <a:xfrm>
            <a:off x="6982215" y="2182261"/>
            <a:ext cx="1041004" cy="1239161"/>
            <a:chOff x="6982215" y="2182261"/>
            <a:chExt cx="1041004" cy="1239161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xmlns="" id="{A406F6CF-D0BD-4498-980F-947FD5174B3A}"/>
                </a:ext>
              </a:extLst>
            </p:cNvPr>
            <p:cNvGrpSpPr/>
            <p:nvPr/>
          </p:nvGrpSpPr>
          <p:grpSpPr>
            <a:xfrm>
              <a:off x="6982215" y="2832364"/>
              <a:ext cx="1041004" cy="589058"/>
              <a:chOff x="5357874" y="3385204"/>
              <a:chExt cx="1041004" cy="589058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xmlns="" id="{8AC9B8BA-4BB0-41A6-B373-713740EBB27E}"/>
                  </a:ext>
                </a:extLst>
              </p:cNvPr>
              <p:cNvSpPr/>
              <p:nvPr/>
            </p:nvSpPr>
            <p:spPr>
              <a:xfrm>
                <a:off x="5394905" y="3385204"/>
                <a:ext cx="1003973" cy="5601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xmlns="" id="{793E6A24-D68F-49F5-9BB8-4D50624178FE}"/>
                  </a:ext>
                </a:extLst>
              </p:cNvPr>
              <p:cNvSpPr/>
              <p:nvPr/>
            </p:nvSpPr>
            <p:spPr>
              <a:xfrm>
                <a:off x="5357874" y="3908917"/>
                <a:ext cx="57605" cy="653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xmlns="" id="{9AD14CC3-551E-4C1D-9FC3-43028D190323}"/>
                  </a:ext>
                </a:extLst>
              </p:cNvPr>
              <p:cNvSpPr/>
              <p:nvPr/>
            </p:nvSpPr>
            <p:spPr>
              <a:xfrm>
                <a:off x="5824884" y="3894474"/>
                <a:ext cx="57605" cy="653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xmlns="" id="{076DE881-4E8C-4236-8459-4F9C4D7479DE}"/>
                  </a:ext>
                </a:extLst>
              </p:cNvPr>
              <p:cNvSpPr/>
              <p:nvPr/>
            </p:nvSpPr>
            <p:spPr>
              <a:xfrm>
                <a:off x="6341273" y="3890678"/>
                <a:ext cx="57605" cy="653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xmlns="" id="{88BF3C2B-5AB8-4A11-B3BB-06AFB49D1E06}"/>
                  </a:ext>
                </a:extLst>
              </p:cNvPr>
              <p:cNvSpPr/>
              <p:nvPr/>
            </p:nvSpPr>
            <p:spPr>
              <a:xfrm>
                <a:off x="5403174" y="3487790"/>
                <a:ext cx="485954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17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xmlns="" id="{F186B3F6-7AFE-4DE1-A4F5-3372952F720E}"/>
                  </a:ext>
                </a:extLst>
              </p:cNvPr>
              <p:cNvSpPr/>
              <p:nvPr/>
            </p:nvSpPr>
            <p:spPr>
              <a:xfrm>
                <a:off x="5901830" y="3483028"/>
                <a:ext cx="439601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6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18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xmlns="" id="{1362098F-0F59-442C-BCF4-10B5A60D423A}"/>
                </a:ext>
              </a:extLst>
            </p:cNvPr>
            <p:cNvCxnSpPr>
              <a:cxnSpLocks/>
              <a:endCxn id="194" idx="0"/>
            </p:cNvCxnSpPr>
            <p:nvPr/>
          </p:nvCxnSpPr>
          <p:spPr>
            <a:xfrm flipH="1">
              <a:off x="7521233" y="2182261"/>
              <a:ext cx="494418" cy="65010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2A463E7-4CD9-4C1E-AD33-869641B5B3E4}"/>
              </a:ext>
            </a:extLst>
          </p:cNvPr>
          <p:cNvSpPr/>
          <p:nvPr/>
        </p:nvSpPr>
        <p:spPr>
          <a:xfrm rot="20603625">
            <a:off x="6320218" y="1713901"/>
            <a:ext cx="17620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Fixed</a:t>
            </a:r>
          </a:p>
        </p:txBody>
      </p:sp>
    </p:spTree>
    <p:extLst>
      <p:ext uri="{BB962C8B-B14F-4D97-AF65-F5344CB8AC3E}">
        <p14:creationId xmlns:p14="http://schemas.microsoft.com/office/powerpoint/2010/main" val="3174424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">
            <a:extLst>
              <a:ext uri="{FF2B5EF4-FFF2-40B4-BE49-F238E27FC236}">
                <a16:creationId xmlns:a16="http://schemas.microsoft.com/office/drawing/2014/main" xmlns="" id="{9ACD3AF8-B16E-4174-8C1A-41F683C4A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xmlns="" id="{FF5EAD09-B81D-415F-8BCF-73C81AE05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9" name="Rectangle 5">
              <a:extLst>
                <a:ext uri="{FF2B5EF4-FFF2-40B4-BE49-F238E27FC236}">
                  <a16:creationId xmlns:a16="http://schemas.microsoft.com/office/drawing/2014/main" xmlns="" id="{CFB79010-8ED4-49EF-AFD2-F4D8C80B69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xmlns="" id="{4649B869-006E-42B5-9DDC-21049B130E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xmlns="" id="{443096BD-333F-48B6-8220-D1F9793E40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8">
              <a:extLst>
                <a:ext uri="{FF2B5EF4-FFF2-40B4-BE49-F238E27FC236}">
                  <a16:creationId xmlns:a16="http://schemas.microsoft.com/office/drawing/2014/main" xmlns="" id="{1A45BB9A-7E84-4B9B-923A-270A97F852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xmlns="" id="{D7D7C768-2F76-4DE2-A807-1B9FFF816C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xmlns="" id="{1870B32E-EE42-470E-B543-CA55AEC8CA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xmlns="" id="{EEF09120-11AA-4DB5-98A8-EC4923002C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2">
              <a:extLst>
                <a:ext uri="{FF2B5EF4-FFF2-40B4-BE49-F238E27FC236}">
                  <a16:creationId xmlns:a16="http://schemas.microsoft.com/office/drawing/2014/main" xmlns="" id="{39CC463D-589C-461C-A234-0460EB06B8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3">
              <a:extLst>
                <a:ext uri="{FF2B5EF4-FFF2-40B4-BE49-F238E27FC236}">
                  <a16:creationId xmlns:a16="http://schemas.microsoft.com/office/drawing/2014/main" xmlns="" id="{B6516153-269A-421E-A021-CB3F3C5E1D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4">
              <a:extLst>
                <a:ext uri="{FF2B5EF4-FFF2-40B4-BE49-F238E27FC236}">
                  <a16:creationId xmlns:a16="http://schemas.microsoft.com/office/drawing/2014/main" xmlns="" id="{45E14300-6C4A-4F77-915F-F3B25B0237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5">
              <a:extLst>
                <a:ext uri="{FF2B5EF4-FFF2-40B4-BE49-F238E27FC236}">
                  <a16:creationId xmlns:a16="http://schemas.microsoft.com/office/drawing/2014/main" xmlns="" id="{993E312A-E6A6-4B52-ADE6-618ADC89BA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6">
              <a:extLst>
                <a:ext uri="{FF2B5EF4-FFF2-40B4-BE49-F238E27FC236}">
                  <a16:creationId xmlns:a16="http://schemas.microsoft.com/office/drawing/2014/main" xmlns="" id="{2F0F3026-2480-472B-8C52-36812C81EF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xmlns="" id="{34E1C992-559D-4827-9F30-31A3CA7A2B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8">
              <a:extLst>
                <a:ext uri="{FF2B5EF4-FFF2-40B4-BE49-F238E27FC236}">
                  <a16:creationId xmlns:a16="http://schemas.microsoft.com/office/drawing/2014/main" xmlns="" id="{D9F2FB98-F443-498F-AAD9-694582568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9">
              <a:extLst>
                <a:ext uri="{FF2B5EF4-FFF2-40B4-BE49-F238E27FC236}">
                  <a16:creationId xmlns:a16="http://schemas.microsoft.com/office/drawing/2014/main" xmlns="" id="{75DBF6EC-ED50-43E4-8A8B-64CE86A880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0">
              <a:extLst>
                <a:ext uri="{FF2B5EF4-FFF2-40B4-BE49-F238E27FC236}">
                  <a16:creationId xmlns:a16="http://schemas.microsoft.com/office/drawing/2014/main" xmlns="" id="{FD854F40-AC43-4F21-9C62-2CE35CFD2B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1">
              <a:extLst>
                <a:ext uri="{FF2B5EF4-FFF2-40B4-BE49-F238E27FC236}">
                  <a16:creationId xmlns:a16="http://schemas.microsoft.com/office/drawing/2014/main" xmlns="" id="{62CCB560-494A-4F74-9DE4-068806A893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2">
              <a:extLst>
                <a:ext uri="{FF2B5EF4-FFF2-40B4-BE49-F238E27FC236}">
                  <a16:creationId xmlns:a16="http://schemas.microsoft.com/office/drawing/2014/main" xmlns="" id="{6F9A05F2-B5D2-4D8A-9A78-14E45C13FE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3">
              <a:extLst>
                <a:ext uri="{FF2B5EF4-FFF2-40B4-BE49-F238E27FC236}">
                  <a16:creationId xmlns:a16="http://schemas.microsoft.com/office/drawing/2014/main" xmlns="" id="{A6373189-19BB-4BEC-84A3-432253E058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4">
              <a:extLst>
                <a:ext uri="{FF2B5EF4-FFF2-40B4-BE49-F238E27FC236}">
                  <a16:creationId xmlns:a16="http://schemas.microsoft.com/office/drawing/2014/main" xmlns="" id="{71AB3122-947A-44DB-B190-A2601C6C95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5">
              <a:extLst>
                <a:ext uri="{FF2B5EF4-FFF2-40B4-BE49-F238E27FC236}">
                  <a16:creationId xmlns:a16="http://schemas.microsoft.com/office/drawing/2014/main" xmlns="" id="{74B4109D-3AFC-4D44-87B1-0CDED3E638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6">
              <a:extLst>
                <a:ext uri="{FF2B5EF4-FFF2-40B4-BE49-F238E27FC236}">
                  <a16:creationId xmlns:a16="http://schemas.microsoft.com/office/drawing/2014/main" xmlns="" id="{44AAD39F-F7C9-4D00-95E0-0465B4E858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7">
              <a:extLst>
                <a:ext uri="{FF2B5EF4-FFF2-40B4-BE49-F238E27FC236}">
                  <a16:creationId xmlns:a16="http://schemas.microsoft.com/office/drawing/2014/main" xmlns="" id="{C1DCAB8D-6EF6-4A84-8D0C-AA9226DEC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8">
              <a:extLst>
                <a:ext uri="{FF2B5EF4-FFF2-40B4-BE49-F238E27FC236}">
                  <a16:creationId xmlns:a16="http://schemas.microsoft.com/office/drawing/2014/main" xmlns="" id="{C407F97F-83CF-4703-B9E0-6335530E32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9">
              <a:extLst>
                <a:ext uri="{FF2B5EF4-FFF2-40B4-BE49-F238E27FC236}">
                  <a16:creationId xmlns:a16="http://schemas.microsoft.com/office/drawing/2014/main" xmlns="" id="{0D8D2363-5D84-4CFF-89AA-3C93C859DB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30">
              <a:extLst>
                <a:ext uri="{FF2B5EF4-FFF2-40B4-BE49-F238E27FC236}">
                  <a16:creationId xmlns:a16="http://schemas.microsoft.com/office/drawing/2014/main" xmlns="" id="{0435A35C-AC99-4E12-8CB0-9C640DAA94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31">
              <a:extLst>
                <a:ext uri="{FF2B5EF4-FFF2-40B4-BE49-F238E27FC236}">
                  <a16:creationId xmlns:a16="http://schemas.microsoft.com/office/drawing/2014/main" xmlns="" id="{F20392CF-2256-4527-836B-2E6F88596E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2">
              <a:extLst>
                <a:ext uri="{FF2B5EF4-FFF2-40B4-BE49-F238E27FC236}">
                  <a16:creationId xmlns:a16="http://schemas.microsoft.com/office/drawing/2014/main" xmlns="" id="{C52C3AD3-122C-4010-9C55-B0247F8CCA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Rectangle 33">
              <a:extLst>
                <a:ext uri="{FF2B5EF4-FFF2-40B4-BE49-F238E27FC236}">
                  <a16:creationId xmlns:a16="http://schemas.microsoft.com/office/drawing/2014/main" xmlns="" id="{EFCB53ED-09C0-4AD7-9BBC-366833D5FE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8" name="Freeform 34">
              <a:extLst>
                <a:ext uri="{FF2B5EF4-FFF2-40B4-BE49-F238E27FC236}">
                  <a16:creationId xmlns:a16="http://schemas.microsoft.com/office/drawing/2014/main" xmlns="" id="{6F309F52-BFCF-47D9-8089-BC049540DB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5">
              <a:extLst>
                <a:ext uri="{FF2B5EF4-FFF2-40B4-BE49-F238E27FC236}">
                  <a16:creationId xmlns:a16="http://schemas.microsoft.com/office/drawing/2014/main" xmlns="" id="{5F9AE85F-C7AA-4761-B468-2E100829BC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6">
              <a:extLst>
                <a:ext uri="{FF2B5EF4-FFF2-40B4-BE49-F238E27FC236}">
                  <a16:creationId xmlns:a16="http://schemas.microsoft.com/office/drawing/2014/main" xmlns="" id="{2C81C778-91E5-4AE9-AACB-8566E7A28B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7">
              <a:extLst>
                <a:ext uri="{FF2B5EF4-FFF2-40B4-BE49-F238E27FC236}">
                  <a16:creationId xmlns:a16="http://schemas.microsoft.com/office/drawing/2014/main" xmlns="" id="{6C56E0B4-58A0-4B2B-BD56-54121BB8DB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8">
              <a:extLst>
                <a:ext uri="{FF2B5EF4-FFF2-40B4-BE49-F238E27FC236}">
                  <a16:creationId xmlns:a16="http://schemas.microsoft.com/office/drawing/2014/main" xmlns="" id="{88A29CFE-13A6-4509-946F-5C074F856E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9">
              <a:extLst>
                <a:ext uri="{FF2B5EF4-FFF2-40B4-BE49-F238E27FC236}">
                  <a16:creationId xmlns:a16="http://schemas.microsoft.com/office/drawing/2014/main" xmlns="" id="{00235A0A-018B-4499-AC16-AF83457BF4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40">
              <a:extLst>
                <a:ext uri="{FF2B5EF4-FFF2-40B4-BE49-F238E27FC236}">
                  <a16:creationId xmlns:a16="http://schemas.microsoft.com/office/drawing/2014/main" xmlns="" id="{861DF9B7-50DC-4EBE-8B23-97FE92DBBB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1">
              <a:extLst>
                <a:ext uri="{FF2B5EF4-FFF2-40B4-BE49-F238E27FC236}">
                  <a16:creationId xmlns:a16="http://schemas.microsoft.com/office/drawing/2014/main" xmlns="" id="{69673907-73D7-4729-A911-9BD078EC2E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42">
              <a:extLst>
                <a:ext uri="{FF2B5EF4-FFF2-40B4-BE49-F238E27FC236}">
                  <a16:creationId xmlns:a16="http://schemas.microsoft.com/office/drawing/2014/main" xmlns="" id="{4DC844D3-8053-4EE7-A286-50157B6FD8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43">
              <a:extLst>
                <a:ext uri="{FF2B5EF4-FFF2-40B4-BE49-F238E27FC236}">
                  <a16:creationId xmlns:a16="http://schemas.microsoft.com/office/drawing/2014/main" xmlns="" id="{D67575A0-A45A-4773-874C-16370E3670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44">
              <a:extLst>
                <a:ext uri="{FF2B5EF4-FFF2-40B4-BE49-F238E27FC236}">
                  <a16:creationId xmlns:a16="http://schemas.microsoft.com/office/drawing/2014/main" xmlns="" id="{4327252B-B62B-4DE0-A924-B7F6E40AD9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Rectangle 45">
              <a:extLst>
                <a:ext uri="{FF2B5EF4-FFF2-40B4-BE49-F238E27FC236}">
                  <a16:creationId xmlns:a16="http://schemas.microsoft.com/office/drawing/2014/main" xmlns="" id="{778BC6A7-AC19-497B-A7C6-E447B2EBDA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46">
              <a:extLst>
                <a:ext uri="{FF2B5EF4-FFF2-40B4-BE49-F238E27FC236}">
                  <a16:creationId xmlns:a16="http://schemas.microsoft.com/office/drawing/2014/main" xmlns="" id="{4E79A87B-BF1F-437A-9FED-BE93025E50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47">
              <a:extLst>
                <a:ext uri="{FF2B5EF4-FFF2-40B4-BE49-F238E27FC236}">
                  <a16:creationId xmlns:a16="http://schemas.microsoft.com/office/drawing/2014/main" xmlns="" id="{DFAAF3CC-B4E0-45C8-AC2D-EF0D6D823D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48">
              <a:extLst>
                <a:ext uri="{FF2B5EF4-FFF2-40B4-BE49-F238E27FC236}">
                  <a16:creationId xmlns:a16="http://schemas.microsoft.com/office/drawing/2014/main" xmlns="" id="{A5A12C87-1E4A-4664-B2F4-A1C8B656F9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49">
              <a:extLst>
                <a:ext uri="{FF2B5EF4-FFF2-40B4-BE49-F238E27FC236}">
                  <a16:creationId xmlns:a16="http://schemas.microsoft.com/office/drawing/2014/main" xmlns="" id="{B3AF8230-4630-4505-ADDB-16A9B6B377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50">
              <a:extLst>
                <a:ext uri="{FF2B5EF4-FFF2-40B4-BE49-F238E27FC236}">
                  <a16:creationId xmlns:a16="http://schemas.microsoft.com/office/drawing/2014/main" xmlns="" id="{33F93F6D-724D-42F3-AF1D-3081EAB5D1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51">
              <a:extLst>
                <a:ext uri="{FF2B5EF4-FFF2-40B4-BE49-F238E27FC236}">
                  <a16:creationId xmlns:a16="http://schemas.microsoft.com/office/drawing/2014/main" xmlns="" id="{F5DD7A8F-FB67-4E79-80DB-0FAF3A0989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52">
              <a:extLst>
                <a:ext uri="{FF2B5EF4-FFF2-40B4-BE49-F238E27FC236}">
                  <a16:creationId xmlns:a16="http://schemas.microsoft.com/office/drawing/2014/main" xmlns="" id="{7B140A84-E89E-4A80-9DF8-7BCA45F908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53">
              <a:extLst>
                <a:ext uri="{FF2B5EF4-FFF2-40B4-BE49-F238E27FC236}">
                  <a16:creationId xmlns:a16="http://schemas.microsoft.com/office/drawing/2014/main" xmlns="" id="{279E1D6A-EFE2-44C6-A5BF-DFADF0DC91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54">
              <a:extLst>
                <a:ext uri="{FF2B5EF4-FFF2-40B4-BE49-F238E27FC236}">
                  <a16:creationId xmlns:a16="http://schemas.microsoft.com/office/drawing/2014/main" xmlns="" id="{C9FA2204-561F-4ABB-988C-03053820F1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5">
              <a:extLst>
                <a:ext uri="{FF2B5EF4-FFF2-40B4-BE49-F238E27FC236}">
                  <a16:creationId xmlns:a16="http://schemas.microsoft.com/office/drawing/2014/main" xmlns="" id="{8BD7D04E-AC0A-424F-BC40-28842DAFFA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6">
              <a:extLst>
                <a:ext uri="{FF2B5EF4-FFF2-40B4-BE49-F238E27FC236}">
                  <a16:creationId xmlns:a16="http://schemas.microsoft.com/office/drawing/2014/main" xmlns="" id="{32B616A2-FE09-47DD-B58C-12EE58B7CA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57">
              <a:extLst>
                <a:ext uri="{FF2B5EF4-FFF2-40B4-BE49-F238E27FC236}">
                  <a16:creationId xmlns:a16="http://schemas.microsoft.com/office/drawing/2014/main" xmlns="" id="{08C5EAF5-6064-484E-BA05-80D09D84E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8">
              <a:extLst>
                <a:ext uri="{FF2B5EF4-FFF2-40B4-BE49-F238E27FC236}">
                  <a16:creationId xmlns:a16="http://schemas.microsoft.com/office/drawing/2014/main" xmlns="" id="{F11D90DF-D275-4725-884C-77E5E01D89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61C6D790-69F0-40CA-813A-84D724D1C6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ound Diagonal Corner Rectangle 7">
            <a:extLst>
              <a:ext uri="{FF2B5EF4-FFF2-40B4-BE49-F238E27FC236}">
                <a16:creationId xmlns:a16="http://schemas.microsoft.com/office/drawing/2014/main" xmlns="" id="{F5A78137-DBB7-4A93-98AC-5606814E2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rgbClr val="0E3554">
              <a:alpha val="80000"/>
            </a:srgbClr>
          </a:solidFill>
          <a:ln w="19050" cap="sq">
            <a:solidFill>
              <a:schemeClr val="tx1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xmlns="" id="{EE2D3B6A-5B6F-47C4-92EE-D63DA2154F8F}"/>
              </a:ext>
            </a:extLst>
          </p:cNvPr>
          <p:cNvSpPr/>
          <p:nvPr/>
        </p:nvSpPr>
        <p:spPr>
          <a:xfrm>
            <a:off x="5640373" y="944976"/>
            <a:ext cx="545019" cy="560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xmlns="" id="{B4CF8C30-1AC2-4879-93C2-593F2604626E}"/>
              </a:ext>
            </a:extLst>
          </p:cNvPr>
          <p:cNvSpPr/>
          <p:nvPr/>
        </p:nvSpPr>
        <p:spPr>
          <a:xfrm>
            <a:off x="3711305" y="1957388"/>
            <a:ext cx="1538223" cy="560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xmlns="" id="{BF0DA139-D3BB-46E4-9A45-D16927A289CE}"/>
              </a:ext>
            </a:extLst>
          </p:cNvPr>
          <p:cNvSpPr/>
          <p:nvPr/>
        </p:nvSpPr>
        <p:spPr>
          <a:xfrm>
            <a:off x="3699822" y="2466658"/>
            <a:ext cx="58717" cy="653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xmlns="" id="{9315FF04-C66D-478A-AB68-E2358F857AD5}"/>
              </a:ext>
            </a:extLst>
          </p:cNvPr>
          <p:cNvSpPr/>
          <p:nvPr/>
        </p:nvSpPr>
        <p:spPr>
          <a:xfrm>
            <a:off x="4226177" y="2462862"/>
            <a:ext cx="58717" cy="653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xmlns="" id="{690CB29B-17E6-4D03-8532-D5A373126DFB}"/>
              </a:ext>
            </a:extLst>
          </p:cNvPr>
          <p:cNvSpPr/>
          <p:nvPr/>
        </p:nvSpPr>
        <p:spPr>
          <a:xfrm>
            <a:off x="4683330" y="2466657"/>
            <a:ext cx="58717" cy="653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xmlns="" id="{7FFB114F-A682-4EB6-BBA4-C002EFEEE95D}"/>
              </a:ext>
            </a:extLst>
          </p:cNvPr>
          <p:cNvSpPr/>
          <p:nvPr/>
        </p:nvSpPr>
        <p:spPr>
          <a:xfrm>
            <a:off x="5205490" y="2473856"/>
            <a:ext cx="58717" cy="653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xmlns="" id="{0A14B546-A936-43F6-BF7F-1207D6955ADE}"/>
              </a:ext>
            </a:extLst>
          </p:cNvPr>
          <p:cNvGrpSpPr/>
          <p:nvPr/>
        </p:nvGrpSpPr>
        <p:grpSpPr>
          <a:xfrm>
            <a:off x="3854324" y="2000502"/>
            <a:ext cx="1248483" cy="461666"/>
            <a:chOff x="5652854" y="3470612"/>
            <a:chExt cx="1248483" cy="461666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xmlns="" id="{C8FDBEF1-B85A-4CB2-AAA3-7394F631131B}"/>
                </a:ext>
              </a:extLst>
            </p:cNvPr>
            <p:cNvSpPr/>
            <p:nvPr/>
          </p:nvSpPr>
          <p:spPr>
            <a:xfrm>
              <a:off x="5652854" y="3528637"/>
              <a:ext cx="39045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-2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xmlns="" id="{2832F357-06CC-4B6A-A0E0-73BCE9BE8878}"/>
                </a:ext>
              </a:extLst>
            </p:cNvPr>
            <p:cNvSpPr/>
            <p:nvPr/>
          </p:nvSpPr>
          <p:spPr>
            <a:xfrm>
              <a:off x="6178111" y="3470612"/>
              <a:ext cx="25143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xmlns="" id="{A80E77FF-853F-4D0C-B45A-43A52D79718A}"/>
                </a:ext>
              </a:extLst>
            </p:cNvPr>
            <p:cNvSpPr/>
            <p:nvPr/>
          </p:nvSpPr>
          <p:spPr>
            <a:xfrm>
              <a:off x="6649904" y="3470613"/>
              <a:ext cx="25143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FB1ADCF-312D-4507-AB5E-07AEF690F38F}"/>
              </a:ext>
            </a:extLst>
          </p:cNvPr>
          <p:cNvGrpSpPr/>
          <p:nvPr/>
        </p:nvGrpSpPr>
        <p:grpSpPr>
          <a:xfrm>
            <a:off x="5742188" y="3170537"/>
            <a:ext cx="1041004" cy="589058"/>
            <a:chOff x="5357874" y="3385204"/>
            <a:chExt cx="1041004" cy="589058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xmlns="" id="{622CEBEF-0370-47ED-A9F6-19195D598E3D}"/>
                </a:ext>
              </a:extLst>
            </p:cNvPr>
            <p:cNvSpPr/>
            <p:nvPr/>
          </p:nvSpPr>
          <p:spPr>
            <a:xfrm>
              <a:off x="5394905" y="3385204"/>
              <a:ext cx="1003973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xmlns="" id="{7CA27D7D-5445-4035-BF7C-FCD010EC7D66}"/>
                </a:ext>
              </a:extLst>
            </p:cNvPr>
            <p:cNvSpPr/>
            <p:nvPr/>
          </p:nvSpPr>
          <p:spPr>
            <a:xfrm>
              <a:off x="5357874" y="3908917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xmlns="" id="{0ECAA58C-0A7A-4B8D-8DE2-BC3DF23AD649}"/>
                </a:ext>
              </a:extLst>
            </p:cNvPr>
            <p:cNvSpPr/>
            <p:nvPr/>
          </p:nvSpPr>
          <p:spPr>
            <a:xfrm>
              <a:off x="5824884" y="3894474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xmlns="" id="{99A461CC-F288-4411-A874-5A37F7795533}"/>
                </a:ext>
              </a:extLst>
            </p:cNvPr>
            <p:cNvSpPr/>
            <p:nvPr/>
          </p:nvSpPr>
          <p:spPr>
            <a:xfrm>
              <a:off x="6341273" y="3890678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xmlns="" id="{90E743FE-D2DD-4BE4-AA3C-4EB8ABA2717D}"/>
                </a:ext>
              </a:extLst>
            </p:cNvPr>
            <p:cNvSpPr/>
            <p:nvPr/>
          </p:nvSpPr>
          <p:spPr>
            <a:xfrm>
              <a:off x="5495678" y="3417931"/>
              <a:ext cx="25143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xmlns="" id="{E1C0681C-A611-48FE-B1E5-A2A10C909906}"/>
                </a:ext>
              </a:extLst>
            </p:cNvPr>
            <p:cNvSpPr/>
            <p:nvPr/>
          </p:nvSpPr>
          <p:spPr>
            <a:xfrm>
              <a:off x="5901830" y="3483028"/>
              <a:ext cx="43960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12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259CB1F-017E-47C2-AE2B-01B32F2836E2}"/>
              </a:ext>
            </a:extLst>
          </p:cNvPr>
          <p:cNvGrpSpPr/>
          <p:nvPr/>
        </p:nvGrpSpPr>
        <p:grpSpPr>
          <a:xfrm>
            <a:off x="7845837" y="1976633"/>
            <a:ext cx="1041042" cy="589058"/>
            <a:chOff x="7727502" y="3348736"/>
            <a:chExt cx="1041042" cy="589058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xmlns="" id="{128EC3A9-7360-4895-9074-F5D1A9C62D6A}"/>
                </a:ext>
              </a:extLst>
            </p:cNvPr>
            <p:cNvSpPr/>
            <p:nvPr/>
          </p:nvSpPr>
          <p:spPr>
            <a:xfrm>
              <a:off x="7764571" y="3348736"/>
              <a:ext cx="1003973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xmlns="" id="{613EC939-1DF1-4F26-93A1-7BA66139EB92}"/>
                </a:ext>
              </a:extLst>
            </p:cNvPr>
            <p:cNvSpPr/>
            <p:nvPr/>
          </p:nvSpPr>
          <p:spPr>
            <a:xfrm>
              <a:off x="7727502" y="3872449"/>
              <a:ext cx="45719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xmlns="" id="{08ADFB48-0556-4B54-BFB6-BA121D2FF3C1}"/>
                </a:ext>
              </a:extLst>
            </p:cNvPr>
            <p:cNvSpPr/>
            <p:nvPr/>
          </p:nvSpPr>
          <p:spPr>
            <a:xfrm>
              <a:off x="8194997" y="3858006"/>
              <a:ext cx="45719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xmlns="" id="{BEEAF969-FA37-48CA-B4A4-60B43E5D2837}"/>
                </a:ext>
              </a:extLst>
            </p:cNvPr>
            <p:cNvSpPr/>
            <p:nvPr/>
          </p:nvSpPr>
          <p:spPr>
            <a:xfrm>
              <a:off x="8711921" y="3854210"/>
              <a:ext cx="45719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xmlns="" id="{52E7FD17-836B-497A-B105-C9ED38A1E982}"/>
                </a:ext>
              </a:extLst>
            </p:cNvPr>
            <p:cNvSpPr/>
            <p:nvPr/>
          </p:nvSpPr>
          <p:spPr>
            <a:xfrm>
              <a:off x="7791465" y="3458774"/>
              <a:ext cx="41257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18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xmlns="" id="{87A50F15-A3DC-4119-974E-62141687A5CB}"/>
                </a:ext>
              </a:extLst>
            </p:cNvPr>
            <p:cNvSpPr/>
            <p:nvPr/>
          </p:nvSpPr>
          <p:spPr>
            <a:xfrm>
              <a:off x="8284355" y="3479486"/>
              <a:ext cx="41257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21</a:t>
              </a:r>
            </a:p>
          </p:txBody>
        </p:sp>
      </p:grpSp>
      <p:sp>
        <p:nvSpPr>
          <p:cNvPr id="264" name="Rectangle 263">
            <a:extLst>
              <a:ext uri="{FF2B5EF4-FFF2-40B4-BE49-F238E27FC236}">
                <a16:creationId xmlns:a16="http://schemas.microsoft.com/office/drawing/2014/main" xmlns="" id="{B8072C2C-01A9-4423-A134-942396C186A3}"/>
              </a:ext>
            </a:extLst>
          </p:cNvPr>
          <p:cNvSpPr/>
          <p:nvPr/>
        </p:nvSpPr>
        <p:spPr>
          <a:xfrm>
            <a:off x="5714289" y="1055786"/>
            <a:ext cx="4125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xmlns="" id="{B0E2F0A2-8D7C-4F2B-8B9B-B049CA4BA701}"/>
              </a:ext>
            </a:extLst>
          </p:cNvPr>
          <p:cNvCxnSpPr>
            <a:cxnSpLocks/>
          </p:cNvCxnSpPr>
          <p:nvPr/>
        </p:nvCxnSpPr>
        <p:spPr>
          <a:xfrm flipH="1">
            <a:off x="5221915" y="1465597"/>
            <a:ext cx="430582" cy="43865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xmlns="" id="{85E211CD-F165-483D-86A7-63BD0C158C01}"/>
              </a:ext>
            </a:extLst>
          </p:cNvPr>
          <p:cNvCxnSpPr>
            <a:cxnSpLocks/>
          </p:cNvCxnSpPr>
          <p:nvPr/>
        </p:nvCxnSpPr>
        <p:spPr>
          <a:xfrm>
            <a:off x="6194435" y="1492853"/>
            <a:ext cx="1538222" cy="46453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xmlns="" id="{A5373A7D-B97A-4BEC-9737-94A92535B65B}"/>
              </a:ext>
            </a:extLst>
          </p:cNvPr>
          <p:cNvCxnSpPr>
            <a:cxnSpLocks/>
            <a:endCxn id="253" idx="0"/>
          </p:cNvCxnSpPr>
          <p:nvPr/>
        </p:nvCxnSpPr>
        <p:spPr>
          <a:xfrm>
            <a:off x="5244709" y="2499329"/>
            <a:ext cx="1036497" cy="67120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Group 285">
            <a:extLst>
              <a:ext uri="{FF2B5EF4-FFF2-40B4-BE49-F238E27FC236}">
                <a16:creationId xmlns:a16="http://schemas.microsoft.com/office/drawing/2014/main" xmlns="" id="{DB38DE92-4B5B-4F82-BBBB-9B3702EC1B03}"/>
              </a:ext>
            </a:extLst>
          </p:cNvPr>
          <p:cNvGrpSpPr/>
          <p:nvPr/>
        </p:nvGrpSpPr>
        <p:grpSpPr>
          <a:xfrm>
            <a:off x="8215861" y="3920379"/>
            <a:ext cx="1935466" cy="1205164"/>
            <a:chOff x="8205610" y="3439127"/>
            <a:chExt cx="1935466" cy="1205164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xmlns="" id="{A634B3AB-C901-411B-9217-5E8541AC8C72}"/>
                </a:ext>
              </a:extLst>
            </p:cNvPr>
            <p:cNvSpPr/>
            <p:nvPr/>
          </p:nvSpPr>
          <p:spPr>
            <a:xfrm>
              <a:off x="8365274" y="3439127"/>
              <a:ext cx="168783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5400" b="1" dirty="0">
                  <a:ln/>
                  <a:solidFill>
                    <a:srgbClr val="00B0F0"/>
                  </a:solidFill>
                </a:rPr>
                <a:t>Valid</a:t>
              </a:r>
              <a:endParaRPr lang="en-US" sz="5400" b="1" cap="none" spc="0" dirty="0">
                <a:ln/>
                <a:solidFill>
                  <a:srgbClr val="00B0F0"/>
                </a:solidFill>
                <a:effectLst/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xmlns="" id="{937FD2D3-9A18-4A62-95AB-0D79B2B578BE}"/>
                </a:ext>
              </a:extLst>
            </p:cNvPr>
            <p:cNvSpPr/>
            <p:nvPr/>
          </p:nvSpPr>
          <p:spPr>
            <a:xfrm>
              <a:off x="8205610" y="4244181"/>
              <a:ext cx="193546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2000" b="1" cap="none" spc="0" dirty="0">
                  <a:ln/>
                  <a:solidFill>
                    <a:srgbClr val="00B0F0"/>
                  </a:solidFill>
                  <a:effectLst/>
                </a:rPr>
                <a:t>Degree is now 2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A0D5CBE6-FFD9-425A-A869-0481C2E5C685}"/>
              </a:ext>
            </a:extLst>
          </p:cNvPr>
          <p:cNvGrpSpPr/>
          <p:nvPr/>
        </p:nvGrpSpPr>
        <p:grpSpPr>
          <a:xfrm>
            <a:off x="2499872" y="3170537"/>
            <a:ext cx="1041004" cy="589058"/>
            <a:chOff x="5357874" y="3385204"/>
            <a:chExt cx="1041004" cy="589058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3FCC2005-EDE7-4E18-9C86-2A7B6C86B295}"/>
                </a:ext>
              </a:extLst>
            </p:cNvPr>
            <p:cNvSpPr/>
            <p:nvPr/>
          </p:nvSpPr>
          <p:spPr>
            <a:xfrm>
              <a:off x="5394905" y="3385204"/>
              <a:ext cx="1003973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xmlns="" id="{4E480524-BD3B-4498-A8ED-AAEA248AFFBE}"/>
                </a:ext>
              </a:extLst>
            </p:cNvPr>
            <p:cNvSpPr/>
            <p:nvPr/>
          </p:nvSpPr>
          <p:spPr>
            <a:xfrm>
              <a:off x="5357874" y="3908917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xmlns="" id="{A23FAABA-11DB-4575-B30A-F52DCA0DAA40}"/>
                </a:ext>
              </a:extLst>
            </p:cNvPr>
            <p:cNvSpPr/>
            <p:nvPr/>
          </p:nvSpPr>
          <p:spPr>
            <a:xfrm>
              <a:off x="5824884" y="3894474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xmlns="" id="{D4024BA2-A47B-4B2E-8526-8518CED0E66B}"/>
                </a:ext>
              </a:extLst>
            </p:cNvPr>
            <p:cNvSpPr/>
            <p:nvPr/>
          </p:nvSpPr>
          <p:spPr>
            <a:xfrm>
              <a:off x="6341273" y="3890678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xmlns="" id="{69A04E5D-FD3A-4005-BD1D-66DF726F2027}"/>
                </a:ext>
              </a:extLst>
            </p:cNvPr>
            <p:cNvSpPr/>
            <p:nvPr/>
          </p:nvSpPr>
          <p:spPr>
            <a:xfrm>
              <a:off x="5455768" y="3483028"/>
              <a:ext cx="36908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-7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xmlns="" id="{2E226F62-6D11-4DCC-A82B-5E984FC15D46}"/>
                </a:ext>
              </a:extLst>
            </p:cNvPr>
            <p:cNvSpPr/>
            <p:nvPr/>
          </p:nvSpPr>
          <p:spPr>
            <a:xfrm>
              <a:off x="5901830" y="3483028"/>
              <a:ext cx="43960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-3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xmlns="" id="{21D843AF-BDC2-430C-9482-3215C05AB26B}"/>
              </a:ext>
            </a:extLst>
          </p:cNvPr>
          <p:cNvGrpSpPr/>
          <p:nvPr/>
        </p:nvGrpSpPr>
        <p:grpSpPr>
          <a:xfrm>
            <a:off x="4654581" y="3163235"/>
            <a:ext cx="1041004" cy="589058"/>
            <a:chOff x="5357874" y="3385204"/>
            <a:chExt cx="1041004" cy="589058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xmlns="" id="{A5EA5BD7-2DB8-4C5A-A128-C943AC78BF3A}"/>
                </a:ext>
              </a:extLst>
            </p:cNvPr>
            <p:cNvSpPr/>
            <p:nvPr/>
          </p:nvSpPr>
          <p:spPr>
            <a:xfrm>
              <a:off x="5394905" y="3385204"/>
              <a:ext cx="1003973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xmlns="" id="{2780BA5C-FEA0-4268-9790-235259028A26}"/>
                </a:ext>
              </a:extLst>
            </p:cNvPr>
            <p:cNvSpPr/>
            <p:nvPr/>
          </p:nvSpPr>
          <p:spPr>
            <a:xfrm>
              <a:off x="5357874" y="3908917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xmlns="" id="{BDF2F69F-A40E-4688-B8CD-14258F354373}"/>
                </a:ext>
              </a:extLst>
            </p:cNvPr>
            <p:cNvSpPr/>
            <p:nvPr/>
          </p:nvSpPr>
          <p:spPr>
            <a:xfrm>
              <a:off x="5824884" y="3894474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xmlns="" id="{777353FC-966C-4D43-A76E-80444632A8DC}"/>
                </a:ext>
              </a:extLst>
            </p:cNvPr>
            <p:cNvSpPr/>
            <p:nvPr/>
          </p:nvSpPr>
          <p:spPr>
            <a:xfrm>
              <a:off x="6341273" y="3890678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xmlns="" id="{B87EAEFF-AB38-4F1A-94BE-04D7F2815A62}"/>
                </a:ext>
              </a:extLst>
            </p:cNvPr>
            <p:cNvSpPr/>
            <p:nvPr/>
          </p:nvSpPr>
          <p:spPr>
            <a:xfrm>
              <a:off x="5495678" y="3417931"/>
              <a:ext cx="25143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xmlns="" id="{B7BE215C-0B94-4175-BA16-13E5389C3666}"/>
                </a:ext>
              </a:extLst>
            </p:cNvPr>
            <p:cNvSpPr/>
            <p:nvPr/>
          </p:nvSpPr>
          <p:spPr>
            <a:xfrm>
              <a:off x="5901830" y="3483028"/>
              <a:ext cx="43960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xmlns="" id="{8665CB6B-5E2E-46DB-9E89-383A30A5A4E9}"/>
              </a:ext>
            </a:extLst>
          </p:cNvPr>
          <p:cNvGrpSpPr/>
          <p:nvPr/>
        </p:nvGrpSpPr>
        <p:grpSpPr>
          <a:xfrm>
            <a:off x="3566974" y="3170537"/>
            <a:ext cx="1041004" cy="589058"/>
            <a:chOff x="5357874" y="3385204"/>
            <a:chExt cx="1041004" cy="589058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xmlns="" id="{CE8E4221-B776-4890-A334-FC1B8DD2AAC9}"/>
                </a:ext>
              </a:extLst>
            </p:cNvPr>
            <p:cNvSpPr/>
            <p:nvPr/>
          </p:nvSpPr>
          <p:spPr>
            <a:xfrm>
              <a:off x="5394905" y="3385204"/>
              <a:ext cx="1003973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xmlns="" id="{1B702CB3-817F-4415-B7E3-606A00E452F3}"/>
                </a:ext>
              </a:extLst>
            </p:cNvPr>
            <p:cNvSpPr/>
            <p:nvPr/>
          </p:nvSpPr>
          <p:spPr>
            <a:xfrm>
              <a:off x="5357874" y="3908917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xmlns="" id="{9EF35889-EA71-4302-9E49-8ADB5C3C041F}"/>
                </a:ext>
              </a:extLst>
            </p:cNvPr>
            <p:cNvSpPr/>
            <p:nvPr/>
          </p:nvSpPr>
          <p:spPr>
            <a:xfrm>
              <a:off x="5824884" y="3894474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xmlns="" id="{FF0F8AE5-D425-46E5-A9B9-85333DDEBA10}"/>
                </a:ext>
              </a:extLst>
            </p:cNvPr>
            <p:cNvSpPr/>
            <p:nvPr/>
          </p:nvSpPr>
          <p:spPr>
            <a:xfrm>
              <a:off x="6341273" y="3890678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xmlns="" id="{8F97D82B-0905-4619-A198-BA2441A49410}"/>
                </a:ext>
              </a:extLst>
            </p:cNvPr>
            <p:cNvSpPr/>
            <p:nvPr/>
          </p:nvSpPr>
          <p:spPr>
            <a:xfrm>
              <a:off x="5454187" y="3467639"/>
              <a:ext cx="3862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-1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xmlns="" id="{39985BED-FF6F-49E1-9F22-8F9E8EDAC14E}"/>
                </a:ext>
              </a:extLst>
            </p:cNvPr>
            <p:cNvSpPr/>
            <p:nvPr/>
          </p:nvSpPr>
          <p:spPr>
            <a:xfrm>
              <a:off x="5901830" y="3483028"/>
              <a:ext cx="43960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</a:p>
          </p:txBody>
        </p:sp>
      </p:grp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xmlns="" id="{6624659E-8155-4272-B9FC-B8EAC90A029A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4697925" y="2520260"/>
            <a:ext cx="495674" cy="64297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xmlns="" id="{76A56C8C-E30B-4C45-91DA-620170CEFFBC}"/>
              </a:ext>
            </a:extLst>
          </p:cNvPr>
          <p:cNvCxnSpPr>
            <a:cxnSpLocks/>
            <a:endCxn id="168" idx="0"/>
          </p:cNvCxnSpPr>
          <p:nvPr/>
        </p:nvCxnSpPr>
        <p:spPr>
          <a:xfrm flipH="1">
            <a:off x="4105992" y="2491375"/>
            <a:ext cx="159604" cy="6791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xmlns="" id="{6AF18D83-DCDD-437C-B3C5-8D4F06369AFF}"/>
              </a:ext>
            </a:extLst>
          </p:cNvPr>
          <p:cNvCxnSpPr>
            <a:cxnSpLocks/>
            <a:endCxn id="97" idx="0"/>
          </p:cNvCxnSpPr>
          <p:nvPr/>
        </p:nvCxnSpPr>
        <p:spPr>
          <a:xfrm flipH="1">
            <a:off x="3038890" y="2494893"/>
            <a:ext cx="712874" cy="67564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xmlns="" id="{F31EBF02-AF89-4BD5-A74C-1E8F960232F3}"/>
              </a:ext>
            </a:extLst>
          </p:cNvPr>
          <p:cNvGrpSpPr/>
          <p:nvPr/>
        </p:nvGrpSpPr>
        <p:grpSpPr>
          <a:xfrm>
            <a:off x="7859609" y="3076216"/>
            <a:ext cx="1041004" cy="589058"/>
            <a:chOff x="5357874" y="3385204"/>
            <a:chExt cx="1041004" cy="589058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xmlns="" id="{77DE332A-9EFC-4B4C-87CC-206CFE551A17}"/>
                </a:ext>
              </a:extLst>
            </p:cNvPr>
            <p:cNvSpPr/>
            <p:nvPr/>
          </p:nvSpPr>
          <p:spPr>
            <a:xfrm>
              <a:off x="5394905" y="3385204"/>
              <a:ext cx="1003973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xmlns="" id="{5F83E8F3-9DD4-4A80-80F0-3BA782FB088D}"/>
                </a:ext>
              </a:extLst>
            </p:cNvPr>
            <p:cNvSpPr/>
            <p:nvPr/>
          </p:nvSpPr>
          <p:spPr>
            <a:xfrm>
              <a:off x="5357874" y="3908917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xmlns="" id="{630E34DB-4ABA-4C87-80EC-BEB4847F8DF7}"/>
                </a:ext>
              </a:extLst>
            </p:cNvPr>
            <p:cNvSpPr/>
            <p:nvPr/>
          </p:nvSpPr>
          <p:spPr>
            <a:xfrm>
              <a:off x="5824884" y="3894474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xmlns="" id="{B9A2AE3F-04DD-44E5-A00C-52DC80617BD0}"/>
                </a:ext>
              </a:extLst>
            </p:cNvPr>
            <p:cNvSpPr/>
            <p:nvPr/>
          </p:nvSpPr>
          <p:spPr>
            <a:xfrm>
              <a:off x="6341273" y="3890678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xmlns="" id="{1FAE7650-9FB8-41F2-BF08-48C44FD567B4}"/>
                </a:ext>
              </a:extLst>
            </p:cNvPr>
            <p:cNvSpPr/>
            <p:nvPr/>
          </p:nvSpPr>
          <p:spPr>
            <a:xfrm>
              <a:off x="5403174" y="3487790"/>
              <a:ext cx="48595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19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xmlns="" id="{94761D41-4E9B-4AEF-A0F2-E0F623AFD063}"/>
                </a:ext>
              </a:extLst>
            </p:cNvPr>
            <p:cNvSpPr/>
            <p:nvPr/>
          </p:nvSpPr>
          <p:spPr>
            <a:xfrm>
              <a:off x="5901830" y="3483028"/>
              <a:ext cx="43960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</p:grp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xmlns="" id="{ED1BBBD2-B0AD-448A-8EAC-9A57D728F978}"/>
              </a:ext>
            </a:extLst>
          </p:cNvPr>
          <p:cNvCxnSpPr>
            <a:cxnSpLocks/>
            <a:stCxn id="248" idx="5"/>
            <a:endCxn id="186" idx="0"/>
          </p:cNvCxnSpPr>
          <p:nvPr/>
        </p:nvCxnSpPr>
        <p:spPr>
          <a:xfrm>
            <a:off x="8352356" y="2541678"/>
            <a:ext cx="46271" cy="53453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xmlns="" id="{44177379-F634-4312-966B-158C86B5934D}"/>
              </a:ext>
            </a:extLst>
          </p:cNvPr>
          <p:cNvSpPr/>
          <p:nvPr/>
        </p:nvSpPr>
        <p:spPr>
          <a:xfrm>
            <a:off x="9061799" y="3090646"/>
            <a:ext cx="1261214" cy="560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xmlns="" id="{65031F53-695C-4E44-918C-DD4E8EE058F0}"/>
              </a:ext>
            </a:extLst>
          </p:cNvPr>
          <p:cNvSpPr/>
          <p:nvPr/>
        </p:nvSpPr>
        <p:spPr>
          <a:xfrm>
            <a:off x="9029645" y="3614359"/>
            <a:ext cx="50020" cy="653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xmlns="" id="{40F0C9B7-8D64-46DD-98C7-86C45085E23A}"/>
              </a:ext>
            </a:extLst>
          </p:cNvPr>
          <p:cNvSpPr/>
          <p:nvPr/>
        </p:nvSpPr>
        <p:spPr>
          <a:xfrm>
            <a:off x="9435160" y="3599916"/>
            <a:ext cx="50020" cy="653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xmlns="" id="{E804E8BC-25EB-4C3E-BB25-6DC62B94DE1B}"/>
              </a:ext>
            </a:extLst>
          </p:cNvPr>
          <p:cNvSpPr/>
          <p:nvPr/>
        </p:nvSpPr>
        <p:spPr>
          <a:xfrm>
            <a:off x="9883551" y="3596120"/>
            <a:ext cx="50020" cy="653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xmlns="" id="{D5477AA9-6C4A-4F94-8C49-A3458D04E887}"/>
              </a:ext>
            </a:extLst>
          </p:cNvPr>
          <p:cNvSpPr/>
          <p:nvPr/>
        </p:nvSpPr>
        <p:spPr>
          <a:xfrm>
            <a:off x="10272992" y="3599915"/>
            <a:ext cx="50020" cy="653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xmlns="" id="{AEEB2853-A9DC-4B48-8CCE-C89C81368901}"/>
              </a:ext>
            </a:extLst>
          </p:cNvPr>
          <p:cNvSpPr/>
          <p:nvPr/>
        </p:nvSpPr>
        <p:spPr>
          <a:xfrm>
            <a:off x="9054655" y="3190194"/>
            <a:ext cx="432739" cy="33855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xmlns="" id="{ED18059F-CFA4-4C03-A7B1-2E50EA2340AB}"/>
              </a:ext>
            </a:extLst>
          </p:cNvPr>
          <p:cNvSpPr/>
          <p:nvPr/>
        </p:nvSpPr>
        <p:spPr>
          <a:xfrm>
            <a:off x="9482072" y="3203264"/>
            <a:ext cx="432739" cy="33855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29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xmlns="" id="{33A4DFFA-42E2-49A1-8AC0-1F716E26BCEC}"/>
              </a:ext>
            </a:extLst>
          </p:cNvPr>
          <p:cNvSpPr/>
          <p:nvPr/>
        </p:nvSpPr>
        <p:spPr>
          <a:xfrm>
            <a:off x="9865263" y="3212645"/>
            <a:ext cx="432739" cy="33855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31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xmlns="" id="{3A666319-6400-4771-B3CE-90B2EF1F6ECC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8867137" y="2504937"/>
            <a:ext cx="825269" cy="58570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>
            <a:extLst>
              <a:ext uri="{FF2B5EF4-FFF2-40B4-BE49-F238E27FC236}">
                <a16:creationId xmlns:a16="http://schemas.microsoft.com/office/drawing/2014/main" xmlns="" id="{55A9524F-EE2C-40E9-821D-2D5E495905F2}"/>
              </a:ext>
            </a:extLst>
          </p:cNvPr>
          <p:cNvSpPr/>
          <p:nvPr/>
        </p:nvSpPr>
        <p:spPr>
          <a:xfrm>
            <a:off x="7077793" y="3090646"/>
            <a:ext cx="545019" cy="560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xmlns="" id="{84C4616C-EA2D-4781-9982-251823E43963}"/>
              </a:ext>
            </a:extLst>
          </p:cNvPr>
          <p:cNvCxnSpPr>
            <a:cxnSpLocks/>
            <a:endCxn id="213" idx="0"/>
          </p:cNvCxnSpPr>
          <p:nvPr/>
        </p:nvCxnSpPr>
        <p:spPr>
          <a:xfrm flipH="1">
            <a:off x="7350303" y="2551431"/>
            <a:ext cx="509306" cy="53921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xmlns="" id="{E3BBCD81-5D9C-4550-AF4C-D33F613B2085}"/>
              </a:ext>
            </a:extLst>
          </p:cNvPr>
          <p:cNvSpPr/>
          <p:nvPr/>
        </p:nvSpPr>
        <p:spPr>
          <a:xfrm>
            <a:off x="7151027" y="3191171"/>
            <a:ext cx="4125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003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78A47D-4F17-40FE-AB70-7AF78A9575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9">
            <a:extLst>
              <a:ext uri="{FF2B5EF4-FFF2-40B4-BE49-F238E27FC236}">
                <a16:creationId xmlns:a16="http://schemas.microsoft.com/office/drawing/2014/main" xmlns="" id="{85BE3A7E-6A3F-401E-A025-BBB8FDB8DD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xmlns="" id="{41EE9036-817C-476C-BD59-B5184F9A3E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xmlns="" id="{F098087A-B4E4-4300-A841-44988BD88E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F5BD5F4B-A39C-4DF9-84E4-A4D33F30E6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D7FA9858-BFA0-4D5B-AF72-B1B65EB069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A508A5F3-AFE0-4750-A9C2-B51A514FFC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92B4AAEB-ABF4-42A7-BE52-0B442190D1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3767C370-4A42-4376-8CAE-606C4BC8F4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xmlns="" id="{36205F53-9C95-4954-B97C-1625BB8A35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DC80B58E-3469-43E9-96FC-D747B69830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xmlns="" id="{E17A4ED2-DDD7-4B4D-A39C-9B0121C886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xmlns="" id="{A2C14A85-E7A9-4E1D-809F-20F5CFA788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xmlns="" id="{F3D51E32-9399-4B7F-8D91-BF9A068B83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9969F9D2-502D-4C1D-ABA5-02B1BF2A00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xmlns="" id="{4AE555C6-5623-478A-BF35-63E9929A3A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xmlns="" id="{A3D3AED4-A69E-4301-9BB4-436DC5F0C9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xmlns="" id="{C3B8082C-2D81-48D7-8B45-85B7C89296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xmlns="" id="{9AD35461-BA86-408B-8A29-244EB2F2FB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xmlns="" id="{F238E495-B6C6-4857-899B-CDD5848312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xmlns="" id="{E20A751E-054C-4EC2-8DA3-0EC923A658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xmlns="" id="{B6E8E701-3D21-4E5C-AB6E-9A74046970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431BDA41-D09D-4984-B888-756F5F81B4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xmlns="" id="{0DC943D2-20E4-4C00-82D2-D405A7C00B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xmlns="" id="{4BC34A74-80A2-4DE1-8ADC-BBD1709035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xmlns="" id="{C6C3CA25-431F-4E26-952D-4AA9C4C725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xmlns="" id="{776D1836-82AE-40EF-9829-C6B8D2CF0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xmlns="" id="{9A8E397E-ADF9-45C1-98F4-3F5A86378B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xmlns="" id="{DE07CFD9-357F-40BC-A792-CE874BFE50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5426CD-BCD0-49F4-B057-3620B568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3700" dirty="0"/>
              <a:t>Self-Balancing?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085ECEC0-FF5D-4348-92C7-1EA7C61E77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B3628D-4490-4F62-9575-6872B6024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All leaf nodes at the same depth</a:t>
            </a:r>
          </a:p>
          <a:p>
            <a:r>
              <a:rPr lang="en-US" sz="1800" dirty="0"/>
              <a:t>Every level is full</a:t>
            </a:r>
          </a:p>
          <a:p>
            <a:r>
              <a:rPr lang="en-US" sz="1800" dirty="0"/>
              <a:t>How worst case is always logarithmic time</a:t>
            </a:r>
          </a:p>
          <a:p>
            <a:r>
              <a:rPr lang="en-US" sz="1800" dirty="0"/>
              <a:t>Done through some extra complication in the methods (as compared to the usual binary search tree)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F4E035BE-9FF4-43D3-BC25-CF582D7FF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F98BCEB2-EC20-4E84-A994-0AC37292C8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7A2E1821-AEDF-417E-9F17-83379E9C0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CB3734E2-8292-4B47-B6AB-0E5A058DE9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A0B09C51-29AB-45C0-B707-CCFB9DF280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10C0CED-AE1B-45AE-B5E1-57521E589D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1F2327-4B45-41AA-B41C-7404B6A1E4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5A63224C-41A0-42C0-96F6-0B2BE99A13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A7C00B9F-C253-4776-9935-EC02254A4F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062D4AA-13F3-4064-8440-FFE8562D85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3E143B27-CB82-440B-879B-D25C1891C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940765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367</Words>
  <Application>Microsoft Office PowerPoint</Application>
  <PresentationFormat>Custom</PresentationFormat>
  <Paragraphs>157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Circuit</vt:lpstr>
      <vt:lpstr>B-Trees</vt:lpstr>
      <vt:lpstr>Overview</vt:lpstr>
      <vt:lpstr>structure</vt:lpstr>
      <vt:lpstr>Valid vs invalid</vt:lpstr>
      <vt:lpstr>PowerPoint Presentation</vt:lpstr>
      <vt:lpstr>PowerPoint Presentation</vt:lpstr>
      <vt:lpstr>PowerPoint Presentation</vt:lpstr>
      <vt:lpstr>PowerPoint Presentation</vt:lpstr>
      <vt:lpstr>Self-Balancing?</vt:lpstr>
      <vt:lpstr>Important methods</vt:lpstr>
      <vt:lpstr>Print (in order)</vt:lpstr>
      <vt:lpstr>sEarch</vt:lpstr>
      <vt:lpstr>Insert</vt:lpstr>
      <vt:lpstr>Delete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B-Trees</dc:title>
  <dc:creator>Davis Campbell</dc:creator>
  <cp:lastModifiedBy>Robert Hodous</cp:lastModifiedBy>
  <cp:revision>3</cp:revision>
  <dcterms:created xsi:type="dcterms:W3CDTF">2018-07-30T21:51:37Z</dcterms:created>
  <dcterms:modified xsi:type="dcterms:W3CDTF">2018-08-01T04:54:40Z</dcterms:modified>
</cp:coreProperties>
</file>