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8" r:id="rId8"/>
    <p:sldId id="267" r:id="rId9"/>
    <p:sldId id="259" r:id="rId10"/>
    <p:sldId id="269" r:id="rId11"/>
    <p:sldId id="263" r:id="rId12"/>
    <p:sldId id="262" r:id="rId13"/>
    <p:sldId id="26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A2E99-AA32-4A9A-A037-26B4E1051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/>
              <a:t>B-T</a:t>
            </a:r>
            <a:r>
              <a:rPr lang="en-US" sz="5400" cap="none"/>
              <a:t>rees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F3F63-A2A2-4059-8FD5-EE4D4AB39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 cap="none">
                <a:solidFill>
                  <a:schemeClr val="tx1"/>
                </a:solidFill>
              </a:rPr>
              <a:t>An overview and C++ implementation</a:t>
            </a:r>
          </a:p>
          <a:p>
            <a:r>
              <a:rPr lang="en-US" sz="2400" cap="none">
                <a:solidFill>
                  <a:schemeClr val="tx1"/>
                </a:solidFill>
              </a:rPr>
              <a:t>Davis Campbell, Chris Carter, Wesley Nimmo, Sam Yeager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4893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C04AEC-BBB3-4593-87D9-A5B40710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Important methods</a:t>
            </a:r>
          </a:p>
        </p:txBody>
      </p:sp>
    </p:spTree>
    <p:extLst>
      <p:ext uri="{BB962C8B-B14F-4D97-AF65-F5344CB8AC3E}">
        <p14:creationId xmlns:p14="http://schemas.microsoft.com/office/powerpoint/2010/main" val="863119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1BC5-D4BC-4860-927D-D7B53C7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/>
              <a:t>Print (in order)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1608003-B91D-421E-8FEA-5C8037ED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1665"/>
            <a:ext cx="9905999" cy="465437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420517-FA97-4322-880D-1611BD695A63}"/>
              </a:ext>
            </a:extLst>
          </p:cNvPr>
          <p:cNvSpPr txBox="1">
            <a:spLocks/>
          </p:cNvSpPr>
          <p:nvPr/>
        </p:nvSpPr>
        <p:spPr>
          <a:xfrm>
            <a:off x="1293812" y="1734065"/>
            <a:ext cx="9905999" cy="465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Recursive call print on the 0</a:t>
            </a:r>
            <a:r>
              <a:rPr lang="en-US" baseline="30000" dirty="0"/>
              <a:t>th</a:t>
            </a:r>
            <a:r>
              <a:rPr lang="en-US" dirty="0"/>
              <a:t> child</a:t>
            </a:r>
          </a:p>
          <a:p>
            <a:pPr fontAlgn="base"/>
            <a:r>
              <a:rPr lang="en-US" dirty="0"/>
              <a:t>Print the 0</a:t>
            </a:r>
            <a:r>
              <a:rPr lang="en-US" baseline="30000" dirty="0"/>
              <a:t>th</a:t>
            </a:r>
            <a:r>
              <a:rPr lang="en-US" dirty="0"/>
              <a:t> key</a:t>
            </a:r>
          </a:p>
          <a:p>
            <a:pPr fontAlgn="base"/>
            <a:r>
              <a:rPr lang="en-US" dirty="0"/>
              <a:t>Recursive call print on the 1</a:t>
            </a:r>
            <a:r>
              <a:rPr lang="en-US" baseline="30000" dirty="0"/>
              <a:t>st</a:t>
            </a:r>
            <a:r>
              <a:rPr lang="en-US" dirty="0"/>
              <a:t> child</a:t>
            </a:r>
          </a:p>
          <a:p>
            <a:pPr fontAlgn="base"/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Recursive call print on the 2 * </a:t>
            </a:r>
            <a:r>
              <a:rPr lang="en-US" dirty="0" err="1"/>
              <a:t>degreeth</a:t>
            </a:r>
            <a:r>
              <a:rPr lang="en-US" dirty="0"/>
              <a:t> child</a:t>
            </a:r>
            <a:br>
              <a:rPr lang="en-US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18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1BC5-D4BC-4860-927D-D7B53C7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 err="1"/>
              <a:t>sEarch</a:t>
            </a: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1608003-B91D-421E-8FEA-5C8037ED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1665"/>
            <a:ext cx="9905999" cy="465437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420517-FA97-4322-880D-1611BD695A63}"/>
              </a:ext>
            </a:extLst>
          </p:cNvPr>
          <p:cNvSpPr txBox="1">
            <a:spLocks/>
          </p:cNvSpPr>
          <p:nvPr/>
        </p:nvSpPr>
        <p:spPr>
          <a:xfrm>
            <a:off x="1217612" y="1581665"/>
            <a:ext cx="9905999" cy="4654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Search through a node</a:t>
            </a:r>
          </a:p>
          <a:p>
            <a:pPr fontAlgn="base"/>
            <a:r>
              <a:rPr lang="en-US" dirty="0"/>
              <a:t>If you find the key, return the node, which also signifies true</a:t>
            </a:r>
          </a:p>
          <a:p>
            <a:pPr fontAlgn="base"/>
            <a:r>
              <a:rPr lang="en-US" dirty="0"/>
              <a:t>Stop when you reach a key greater than the key for which you’re looking </a:t>
            </a:r>
          </a:p>
          <a:p>
            <a:pPr fontAlgn="base"/>
            <a:r>
              <a:rPr lang="en-US" dirty="0"/>
              <a:t> Call search recursively on the child node with the same index</a:t>
            </a:r>
          </a:p>
          <a:p>
            <a:pPr fontAlgn="base"/>
            <a:r>
              <a:rPr lang="en-US" dirty="0"/>
              <a:t>If you don’t find a max, call search recursively on the last child node</a:t>
            </a:r>
          </a:p>
          <a:p>
            <a:pPr fontAlgn="base"/>
            <a:r>
              <a:rPr lang="en-US" dirty="0"/>
              <a:t>If you call search on a node that ends up equaling null, return null, which signifies false</a:t>
            </a:r>
            <a:br>
              <a:rPr lang="en-US" dirty="0"/>
            </a:br>
            <a:r>
              <a:rPr lang="en-US" sz="1600" dirty="0"/>
              <a:t>Logic above from www.geeksforgeeks.org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90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C81BC5-D4BC-4860-927D-D7B53C7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Insert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76C110-15AA-46F1-8955-EE339D07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en-US" sz="1900" b="1"/>
              <a:t>1)</a:t>
            </a:r>
            <a:r>
              <a:rPr lang="en-US" sz="1900"/>
              <a:t> Initialize x as root.</a:t>
            </a:r>
            <a:br>
              <a:rPr lang="en-US" sz="1900"/>
            </a:br>
            <a:r>
              <a:rPr lang="en-US" sz="1900" b="1"/>
              <a:t>2)</a:t>
            </a:r>
            <a:r>
              <a:rPr lang="en-US" sz="1900"/>
              <a:t> While x is not leaf, do following</a:t>
            </a:r>
            <a:br>
              <a:rPr lang="en-US" sz="1900"/>
            </a:br>
            <a:r>
              <a:rPr lang="en-US" sz="1900"/>
              <a:t>..</a:t>
            </a:r>
            <a:r>
              <a:rPr lang="en-US" sz="1900" b="1"/>
              <a:t>a)</a:t>
            </a:r>
            <a:r>
              <a:rPr lang="en-US" sz="1900"/>
              <a:t> Find the child of x that is going to be traversed next. Let the child be y.</a:t>
            </a:r>
            <a:br>
              <a:rPr lang="en-US" sz="1900"/>
            </a:br>
            <a:r>
              <a:rPr lang="en-US" sz="1900"/>
              <a:t>..</a:t>
            </a:r>
            <a:r>
              <a:rPr lang="en-US" sz="1900" b="1"/>
              <a:t>b)</a:t>
            </a:r>
            <a:r>
              <a:rPr lang="en-US" sz="1900"/>
              <a:t> If y is not full, change x to point to y.</a:t>
            </a:r>
            <a:br>
              <a:rPr lang="en-US" sz="1900"/>
            </a:br>
            <a:r>
              <a:rPr lang="en-US" sz="1900"/>
              <a:t>..</a:t>
            </a:r>
            <a:r>
              <a:rPr lang="en-US" sz="1900" b="1"/>
              <a:t>c) </a:t>
            </a:r>
            <a:r>
              <a:rPr lang="en-US" sz="1900"/>
              <a:t>If y is full, split it and change x to point to one of the two parts of y. If k is smaller than mid key in y, then set x as first part of y. Else second part of y. When we split y, we move a key from y to its parent x.</a:t>
            </a:r>
            <a:br>
              <a:rPr lang="en-US" sz="1900"/>
            </a:br>
            <a:r>
              <a:rPr lang="en-US" sz="1900" b="1"/>
              <a:t>3)</a:t>
            </a:r>
            <a:r>
              <a:rPr lang="en-US" sz="1900"/>
              <a:t> The loop in step 2 stops when x is leaf. x must have space for 1 extra key as we have been splitting all nodes in advance. So simply insert k to x.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sz="1900"/>
              <a:t>Logic above from www.geeksforgeeks.org</a:t>
            </a:r>
          </a:p>
          <a:p>
            <a:pPr marL="0" indent="0" fontAlgn="base">
              <a:lnSpc>
                <a:spcPct val="110000"/>
              </a:lnSpc>
              <a:buNone/>
            </a:pPr>
            <a:endParaRPr lang="en-US" sz="19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5863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1BC5-D4BC-4860-927D-D7B53C7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/>
              <a:t>Delete</a:t>
            </a: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1608003-B91D-421E-8FEA-5C8037ED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1665"/>
            <a:ext cx="9905999" cy="4654378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/>
              <a:t>1.  If the key k is in node x and x is a leaf, delete the key k from x.</a:t>
            </a:r>
          </a:p>
          <a:p>
            <a:pPr marL="0" indent="0" fontAlgn="base">
              <a:buNone/>
            </a:pPr>
            <a:r>
              <a:rPr lang="en-US" b="1"/>
              <a:t>2.</a:t>
            </a:r>
            <a:r>
              <a:rPr lang="en-US"/>
              <a:t> If the key k is in node x and x is an internal node, do the following.</a:t>
            </a:r>
          </a:p>
          <a:p>
            <a:pPr marL="0" indent="0" fontAlgn="base">
              <a:buNone/>
            </a:pPr>
            <a:r>
              <a:rPr lang="en-US"/>
              <a:t>    </a:t>
            </a:r>
            <a:r>
              <a:rPr lang="en-US" b="1"/>
              <a:t>a)</a:t>
            </a:r>
            <a:r>
              <a:rPr lang="en-US"/>
              <a:t> If the child y that precedes k in node x has at least t keys, then find the predecessor k0 of k in the sub-tree rooted at y. Recursively delete k0, and replace k by k0 in x. (We can find k0 and delete it in a single downward pass.)</a:t>
            </a:r>
          </a:p>
          <a:p>
            <a:pPr marL="0" indent="0" fontAlgn="base">
              <a:buNone/>
            </a:pPr>
            <a:r>
              <a:rPr lang="en-US"/>
              <a:t>    </a:t>
            </a:r>
            <a:r>
              <a:rPr lang="en-US" b="1"/>
              <a:t>b)</a:t>
            </a:r>
            <a:r>
              <a:rPr lang="en-US"/>
              <a:t> If y has fewer than t keys, then, symmetrically, examine the child z that follows k in node x. If z has at least t keys, then find the successor k0 of k in the subtree rooted at z. Recursively delete k0, and replace k by k0 in x. (We can find k0 and delete it in a single downward pass.)</a:t>
            </a:r>
          </a:p>
          <a:p>
            <a:pPr marL="0" indent="0" fontAlgn="base">
              <a:buNone/>
            </a:pPr>
            <a:r>
              <a:rPr lang="en-US"/>
              <a:t>     </a:t>
            </a:r>
            <a:r>
              <a:rPr lang="en-US" b="1"/>
              <a:t>c)</a:t>
            </a:r>
            <a:r>
              <a:rPr lang="en-US"/>
              <a:t> Otherwise, if both y and z have only t-1 keys, merge k and all of z into y, so that x loses both k and the pointer to z, and y now contains 2t-1 keys. Then free z and recursively delete k from y.</a:t>
            </a:r>
          </a:p>
          <a:p>
            <a:pPr marL="0" indent="0" fontAlgn="base">
              <a:buNone/>
            </a:pPr>
            <a:r>
              <a:rPr lang="en-US" b="1"/>
              <a:t>3.</a:t>
            </a:r>
            <a:r>
              <a:rPr lang="en-US"/>
              <a:t> If the key k is not present in internal node x, determine the root x.c(i) of the appropriate subtree that must contain k, if k is in the tree at all. If x.c(i) has only t-1 keys, execute step 3a or 3b as necessary to guarantee that we descend to a node containing at least t keys. Then finish by recursing on the appropriate child of x.</a:t>
            </a:r>
          </a:p>
          <a:p>
            <a:pPr marL="0" indent="0" fontAlgn="base">
              <a:buNone/>
            </a:pPr>
            <a:r>
              <a:rPr lang="en-US"/>
              <a:t>    </a:t>
            </a:r>
            <a:r>
              <a:rPr lang="en-US" b="1"/>
              <a:t>a)</a:t>
            </a:r>
            <a:r>
              <a:rPr lang="en-US"/>
              <a:t> If x.c(i) has only t-1 keys but has an immediate sibling with at least t keys, give x.c(i) an extra key by moving a key from x down into x.c(i), moving a key from x.c(i) ’s immediate left or right sibling up into x, and moving the appropriate child pointer from the sibling into x.c(i).</a:t>
            </a:r>
          </a:p>
          <a:p>
            <a:pPr marL="0" indent="0" fontAlgn="base">
              <a:buNone/>
            </a:pPr>
            <a:r>
              <a:rPr lang="en-US"/>
              <a:t>    </a:t>
            </a:r>
            <a:r>
              <a:rPr lang="en-US" b="1"/>
              <a:t>b)</a:t>
            </a:r>
            <a:r>
              <a:rPr lang="en-US"/>
              <a:t> If x.c(i) and both of x.c(i)’s immediate siblings have t-1 keys, merge x.c(i) with one sibling, which involves moving a key from x down into the new merged node to become the median key for that node.</a:t>
            </a:r>
          </a:p>
          <a:p>
            <a:pPr marL="0" indent="0" fontAlgn="base">
              <a:buNone/>
            </a:pPr>
            <a:r>
              <a:rPr lang="en-US"/>
              <a:t>Logic above from www.geeksforgeeks.org</a:t>
            </a:r>
          </a:p>
          <a:p>
            <a:pPr marL="0" indent="0" fontAlgn="base"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06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9F8C7F-40A8-43BD-8E7C-71035427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Overview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FCF0-CFF2-4C45-9C6A-28189F3A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Self Balancing tree data structure</a:t>
            </a:r>
          </a:p>
          <a:p>
            <a:r>
              <a:rPr lang="en-US" sz="1800"/>
              <a:t>Logarithmic time</a:t>
            </a:r>
          </a:p>
          <a:p>
            <a:pPr lvl="1"/>
            <a:r>
              <a:rPr lang="en-US" sz="1800"/>
              <a:t>Search</a:t>
            </a:r>
          </a:p>
          <a:p>
            <a:pPr lvl="1"/>
            <a:r>
              <a:rPr lang="en-US" sz="1800"/>
              <a:t>Insert</a:t>
            </a:r>
          </a:p>
          <a:p>
            <a:pPr lvl="1"/>
            <a:r>
              <a:rPr lang="en-US" sz="1800"/>
              <a:t>Delete</a:t>
            </a:r>
          </a:p>
          <a:p>
            <a:r>
              <a:rPr lang="en-US" sz="1800"/>
              <a:t>Good for storage systems with large blocks of data</a:t>
            </a:r>
          </a:p>
          <a:p>
            <a:r>
              <a:rPr lang="en-US" sz="1800"/>
              <a:t>What B stands for has never been established (according to Wikipedia)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793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957AFEF-3B04-4237-B26A-E79A01604940}"/>
              </a:ext>
            </a:extLst>
          </p:cNvPr>
          <p:cNvGrpSpPr/>
          <p:nvPr/>
        </p:nvGrpSpPr>
        <p:grpSpPr>
          <a:xfrm>
            <a:off x="7171684" y="1866429"/>
            <a:ext cx="2003851" cy="589058"/>
            <a:chOff x="7405817" y="2097088"/>
            <a:chExt cx="2003851" cy="5890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C94334-2843-4E5B-9ABF-97CA584C22FB}"/>
                </a:ext>
              </a:extLst>
            </p:cNvPr>
            <p:cNvSpPr/>
            <p:nvPr/>
          </p:nvSpPr>
          <p:spPr>
            <a:xfrm>
              <a:off x="7442886" y="2097088"/>
              <a:ext cx="1952367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0BAB812-DA02-4552-8E42-CE31C5557A8C}"/>
                </a:ext>
              </a:extLst>
            </p:cNvPr>
            <p:cNvSpPr/>
            <p:nvPr/>
          </p:nvSpPr>
          <p:spPr>
            <a:xfrm>
              <a:off x="7405817" y="2620801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86881E-02A8-4701-9442-77D79CF04C48}"/>
                </a:ext>
              </a:extLst>
            </p:cNvPr>
            <p:cNvSpPr/>
            <p:nvPr/>
          </p:nvSpPr>
          <p:spPr>
            <a:xfrm>
              <a:off x="7873312" y="2606358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CD12DA-86E3-4C9C-8179-48DF8F1F95C1}"/>
                </a:ext>
              </a:extLst>
            </p:cNvPr>
            <p:cNvSpPr/>
            <p:nvPr/>
          </p:nvSpPr>
          <p:spPr>
            <a:xfrm>
              <a:off x="8390236" y="2602562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B6B0E6-BB27-4CFF-A538-58FBBE2B4174}"/>
                </a:ext>
              </a:extLst>
            </p:cNvPr>
            <p:cNvSpPr/>
            <p:nvPr/>
          </p:nvSpPr>
          <p:spPr>
            <a:xfrm>
              <a:off x="8839199" y="2606357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AA7DE85-32EB-4B29-A7CF-04C5E961BDEE}"/>
                </a:ext>
              </a:extLst>
            </p:cNvPr>
            <p:cNvSpPr/>
            <p:nvPr/>
          </p:nvSpPr>
          <p:spPr>
            <a:xfrm>
              <a:off x="9352003" y="2613556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76102B-6557-4599-AA74-9B407D9A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46" y="181304"/>
            <a:ext cx="9905998" cy="147857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B98E-2531-489B-B607-365310FF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7" y="1445004"/>
            <a:ext cx="4954588" cy="4704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degree</a:t>
            </a:r>
          </a:p>
          <a:p>
            <a:r>
              <a:rPr lang="en-US" dirty="0"/>
              <a:t>Max keys = 2 (degree) – 1</a:t>
            </a:r>
          </a:p>
          <a:p>
            <a:r>
              <a:rPr lang="en-US" dirty="0"/>
              <a:t>Max children = 2 (degree)</a:t>
            </a:r>
          </a:p>
          <a:p>
            <a:r>
              <a:rPr lang="en-US" dirty="0"/>
              <a:t>Minimum keys = degree – 1</a:t>
            </a:r>
          </a:p>
          <a:p>
            <a:pPr lvl="1"/>
            <a:r>
              <a:rPr lang="en-US" dirty="0"/>
              <a:t>Except root, which has a min of 1</a:t>
            </a:r>
          </a:p>
          <a:p>
            <a:r>
              <a:rPr lang="en-US" dirty="0"/>
              <a:t>Each node is ordered from least to greatest</a:t>
            </a:r>
          </a:p>
          <a:p>
            <a:r>
              <a:rPr lang="en-US" dirty="0"/>
              <a:t>Child nodes fall in range set by keys</a:t>
            </a:r>
          </a:p>
          <a:p>
            <a:r>
              <a:rPr lang="en-US" dirty="0"/>
              <a:t>Every level of the tree is full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93D4AB-B8CF-43F2-A730-5CAFAE328A47}"/>
              </a:ext>
            </a:extLst>
          </p:cNvPr>
          <p:cNvCxnSpPr/>
          <p:nvPr/>
        </p:nvCxnSpPr>
        <p:spPr>
          <a:xfrm flipH="1">
            <a:off x="6034862" y="2438400"/>
            <a:ext cx="1173892" cy="75994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DA0524-53AF-4FA8-9EE2-268051DC3A3E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7668012" y="2441044"/>
            <a:ext cx="516926" cy="7884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C99A1B-C312-40F2-898B-3F0C89637FA1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8184936" y="2437248"/>
            <a:ext cx="2323071" cy="7922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D699AF-A91F-4EF4-AFCC-F0A8DF7E1080}"/>
              </a:ext>
            </a:extLst>
          </p:cNvPr>
          <p:cNvSpPr/>
          <p:nvPr/>
        </p:nvSpPr>
        <p:spPr>
          <a:xfrm>
            <a:off x="7282715" y="1910238"/>
            <a:ext cx="251433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628E3F-B18D-4132-BA76-707761121E21}"/>
              </a:ext>
            </a:extLst>
          </p:cNvPr>
          <p:cNvGrpSpPr/>
          <p:nvPr/>
        </p:nvGrpSpPr>
        <p:grpSpPr>
          <a:xfrm>
            <a:off x="4834201" y="3222443"/>
            <a:ext cx="2003851" cy="589058"/>
            <a:chOff x="7405817" y="2097088"/>
            <a:chExt cx="2003851" cy="5890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3A5184-12AA-47A7-8423-EEE5CEB1A85D}"/>
                </a:ext>
              </a:extLst>
            </p:cNvPr>
            <p:cNvSpPr/>
            <p:nvPr/>
          </p:nvSpPr>
          <p:spPr>
            <a:xfrm>
              <a:off x="7442886" y="2097088"/>
              <a:ext cx="1952367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16EA79-C865-4992-9F94-55E4F3062E0B}"/>
                </a:ext>
              </a:extLst>
            </p:cNvPr>
            <p:cNvSpPr/>
            <p:nvPr/>
          </p:nvSpPr>
          <p:spPr>
            <a:xfrm>
              <a:off x="7405817" y="2620801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5613FB-DB9B-4B8E-84FC-0FAECFF28A3E}"/>
                </a:ext>
              </a:extLst>
            </p:cNvPr>
            <p:cNvSpPr/>
            <p:nvPr/>
          </p:nvSpPr>
          <p:spPr>
            <a:xfrm>
              <a:off x="7873312" y="2606358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A8102F-BC7C-4793-B2B5-9DA4BCF1CEEE}"/>
                </a:ext>
              </a:extLst>
            </p:cNvPr>
            <p:cNvSpPr/>
            <p:nvPr/>
          </p:nvSpPr>
          <p:spPr>
            <a:xfrm>
              <a:off x="8390236" y="2602562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0B6BAA-4D09-4BD0-97E8-35A9DC92E758}"/>
                </a:ext>
              </a:extLst>
            </p:cNvPr>
            <p:cNvSpPr/>
            <p:nvPr/>
          </p:nvSpPr>
          <p:spPr>
            <a:xfrm>
              <a:off x="8839199" y="2606357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D1123E3-EB93-4988-8844-2ADAE1F27A90}"/>
                </a:ext>
              </a:extLst>
            </p:cNvPr>
            <p:cNvSpPr/>
            <p:nvPr/>
          </p:nvSpPr>
          <p:spPr>
            <a:xfrm>
              <a:off x="9352003" y="2613556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818948-8947-4DE4-9013-042BB6452AFE}"/>
              </a:ext>
            </a:extLst>
          </p:cNvPr>
          <p:cNvGrpSpPr/>
          <p:nvPr/>
        </p:nvGrpSpPr>
        <p:grpSpPr>
          <a:xfrm>
            <a:off x="4973886" y="3239952"/>
            <a:ext cx="1693318" cy="461667"/>
            <a:chOff x="5208019" y="3470611"/>
            <a:chExt cx="1693318" cy="46166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51A420-9DA4-46EC-8CDB-E45D848AAE62}"/>
                </a:ext>
              </a:extLst>
            </p:cNvPr>
            <p:cNvSpPr/>
            <p:nvPr/>
          </p:nvSpPr>
          <p:spPr>
            <a:xfrm>
              <a:off x="5208019" y="347061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4066E6-2192-48F9-BDA6-F4CF4B6125B0}"/>
                </a:ext>
              </a:extLst>
            </p:cNvPr>
            <p:cNvSpPr/>
            <p:nvPr/>
          </p:nvSpPr>
          <p:spPr>
            <a:xfrm>
              <a:off x="5707346" y="347061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080F90A-AE13-424D-BFEF-8EBDC696B90C}"/>
                </a:ext>
              </a:extLst>
            </p:cNvPr>
            <p:cNvSpPr/>
            <p:nvPr/>
          </p:nvSpPr>
          <p:spPr>
            <a:xfrm>
              <a:off x="6178111" y="3470612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7DC02E-8416-4809-B7A7-CD026B151BE2}"/>
                </a:ext>
              </a:extLst>
            </p:cNvPr>
            <p:cNvSpPr/>
            <p:nvPr/>
          </p:nvSpPr>
          <p:spPr>
            <a:xfrm>
              <a:off x="6649904" y="3470613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5A6C8E-B836-407B-9D85-85AAFEA3B28A}"/>
              </a:ext>
            </a:extLst>
          </p:cNvPr>
          <p:cNvGrpSpPr/>
          <p:nvPr/>
        </p:nvGrpSpPr>
        <p:grpSpPr>
          <a:xfrm>
            <a:off x="9523583" y="3229512"/>
            <a:ext cx="2003851" cy="589058"/>
            <a:chOff x="7405817" y="2097088"/>
            <a:chExt cx="2003851" cy="58905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682F41-28AD-4DEF-85E7-9882F7EB1857}"/>
                </a:ext>
              </a:extLst>
            </p:cNvPr>
            <p:cNvSpPr/>
            <p:nvPr/>
          </p:nvSpPr>
          <p:spPr>
            <a:xfrm>
              <a:off x="7442886" y="2097088"/>
              <a:ext cx="1952367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7640EE-FA86-4FA7-8753-18E0130CE9AF}"/>
                </a:ext>
              </a:extLst>
            </p:cNvPr>
            <p:cNvSpPr/>
            <p:nvPr/>
          </p:nvSpPr>
          <p:spPr>
            <a:xfrm>
              <a:off x="7405817" y="2620801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524F907-7AAF-4CA2-AF29-FA8476F893A1}"/>
                </a:ext>
              </a:extLst>
            </p:cNvPr>
            <p:cNvSpPr/>
            <p:nvPr/>
          </p:nvSpPr>
          <p:spPr>
            <a:xfrm>
              <a:off x="7873312" y="2606358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E5895CF-3B51-44B3-82B7-2E96F0EE4694}"/>
                </a:ext>
              </a:extLst>
            </p:cNvPr>
            <p:cNvSpPr/>
            <p:nvPr/>
          </p:nvSpPr>
          <p:spPr>
            <a:xfrm>
              <a:off x="8390236" y="2602562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B5DD5EB-A124-4969-B509-02C6E46D90D0}"/>
                </a:ext>
              </a:extLst>
            </p:cNvPr>
            <p:cNvSpPr/>
            <p:nvPr/>
          </p:nvSpPr>
          <p:spPr>
            <a:xfrm>
              <a:off x="8839199" y="2606357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CABEAB-B384-45B2-9CB2-98397F888C24}"/>
                </a:ext>
              </a:extLst>
            </p:cNvPr>
            <p:cNvSpPr/>
            <p:nvPr/>
          </p:nvSpPr>
          <p:spPr>
            <a:xfrm>
              <a:off x="9352003" y="2613556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468E59-DEB7-431D-8704-2708C15F15A0}"/>
              </a:ext>
            </a:extLst>
          </p:cNvPr>
          <p:cNvGrpSpPr/>
          <p:nvPr/>
        </p:nvGrpSpPr>
        <p:grpSpPr>
          <a:xfrm>
            <a:off x="7144911" y="3224087"/>
            <a:ext cx="2003851" cy="589058"/>
            <a:chOff x="7405817" y="2097088"/>
            <a:chExt cx="2003851" cy="5890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2D4494-53F5-4855-8758-8604F94C04F5}"/>
                </a:ext>
              </a:extLst>
            </p:cNvPr>
            <p:cNvSpPr/>
            <p:nvPr/>
          </p:nvSpPr>
          <p:spPr>
            <a:xfrm>
              <a:off x="7442886" y="2097088"/>
              <a:ext cx="1952367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9768E77-F258-4804-8D73-13D6306B1A30}"/>
                </a:ext>
              </a:extLst>
            </p:cNvPr>
            <p:cNvSpPr/>
            <p:nvPr/>
          </p:nvSpPr>
          <p:spPr>
            <a:xfrm>
              <a:off x="7405817" y="2620801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60146DD-6DF3-4960-80B5-0F09E6297384}"/>
                </a:ext>
              </a:extLst>
            </p:cNvPr>
            <p:cNvSpPr/>
            <p:nvPr/>
          </p:nvSpPr>
          <p:spPr>
            <a:xfrm>
              <a:off x="7873312" y="2606358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CAB1AC1-E8F3-4198-A3BA-EA58019AD909}"/>
                </a:ext>
              </a:extLst>
            </p:cNvPr>
            <p:cNvSpPr/>
            <p:nvPr/>
          </p:nvSpPr>
          <p:spPr>
            <a:xfrm>
              <a:off x="8390236" y="2602562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2E5F2A0-1070-4B39-9BE2-BF2AA89900D7}"/>
                </a:ext>
              </a:extLst>
            </p:cNvPr>
            <p:cNvSpPr/>
            <p:nvPr/>
          </p:nvSpPr>
          <p:spPr>
            <a:xfrm>
              <a:off x="8839199" y="2606357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1AA481D-D38C-423F-8B1F-6A03F6711136}"/>
                </a:ext>
              </a:extLst>
            </p:cNvPr>
            <p:cNvSpPr/>
            <p:nvPr/>
          </p:nvSpPr>
          <p:spPr>
            <a:xfrm>
              <a:off x="9352003" y="2613556"/>
              <a:ext cx="5766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FCA1CF-7D1A-405D-989A-CA25E7CBDBA5}"/>
              </a:ext>
            </a:extLst>
          </p:cNvPr>
          <p:cNvGrpSpPr/>
          <p:nvPr/>
        </p:nvGrpSpPr>
        <p:grpSpPr>
          <a:xfrm>
            <a:off x="7282715" y="3256814"/>
            <a:ext cx="845753" cy="461665"/>
            <a:chOff x="5208019" y="3470611"/>
            <a:chExt cx="845753" cy="46166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3730C2-A130-40E4-AF23-998FEDBECDE1}"/>
                </a:ext>
              </a:extLst>
            </p:cNvPr>
            <p:cNvSpPr/>
            <p:nvPr/>
          </p:nvSpPr>
          <p:spPr>
            <a:xfrm>
              <a:off x="5208019" y="347061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ED584F-9C27-4DF3-905F-B7624DCF6DC1}"/>
                </a:ext>
              </a:extLst>
            </p:cNvPr>
            <p:cNvSpPr/>
            <p:nvPr/>
          </p:nvSpPr>
          <p:spPr>
            <a:xfrm>
              <a:off x="5614171" y="353570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67D35E-939A-4DBB-95DA-857EBC7B229A}"/>
              </a:ext>
            </a:extLst>
          </p:cNvPr>
          <p:cNvSpPr/>
          <p:nvPr/>
        </p:nvSpPr>
        <p:spPr>
          <a:xfrm>
            <a:off x="9578502" y="3297657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833D100-928F-4F78-B4EA-74CD03A833BC}"/>
              </a:ext>
            </a:extLst>
          </p:cNvPr>
          <p:cNvSpPr/>
          <p:nvPr/>
        </p:nvSpPr>
        <p:spPr>
          <a:xfrm>
            <a:off x="10071392" y="3318369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70146E-1048-4699-918E-7E48CC016A7B}"/>
              </a:ext>
            </a:extLst>
          </p:cNvPr>
          <p:cNvSpPr/>
          <p:nvPr/>
        </p:nvSpPr>
        <p:spPr>
          <a:xfrm>
            <a:off x="7715892" y="1955386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D89B6F-9C50-463E-88A9-296459B3327F}"/>
              </a:ext>
            </a:extLst>
          </p:cNvPr>
          <p:cNvCxnSpPr>
            <a:cxnSpLocks/>
          </p:cNvCxnSpPr>
          <p:nvPr/>
        </p:nvCxnSpPr>
        <p:spPr>
          <a:xfrm>
            <a:off x="8655522" y="2439426"/>
            <a:ext cx="2359108" cy="3211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CEA592F-96C8-41F7-A8EB-9BC6E32592DA}"/>
              </a:ext>
            </a:extLst>
          </p:cNvPr>
          <p:cNvCxnSpPr>
            <a:cxnSpLocks/>
          </p:cNvCxnSpPr>
          <p:nvPr/>
        </p:nvCxnSpPr>
        <p:spPr>
          <a:xfrm>
            <a:off x="9150820" y="2424421"/>
            <a:ext cx="1863810" cy="1408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7AD5104-066C-48B1-AAF4-24B617F877D8}"/>
              </a:ext>
            </a:extLst>
          </p:cNvPr>
          <p:cNvSpPr/>
          <p:nvPr/>
        </p:nvSpPr>
        <p:spPr>
          <a:xfrm>
            <a:off x="11036255" y="2487234"/>
            <a:ext cx="72905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ACB30F-889D-4B9B-9AEE-FE701D63095C}"/>
              </a:ext>
            </a:extLst>
          </p:cNvPr>
          <p:cNvSpPr/>
          <p:nvPr/>
        </p:nvSpPr>
        <p:spPr>
          <a:xfrm>
            <a:off x="6621808" y="647482"/>
            <a:ext cx="72905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1A4C5A4-FCD8-4EAD-BA2F-DFA828F4445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986336" y="986036"/>
            <a:ext cx="364527" cy="8921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F3677C9-62A4-4816-8B47-E0DF5CE5E87B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986336" y="986036"/>
            <a:ext cx="922331" cy="91793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6D10078-532A-4A07-90F7-D2D1E28E10A7}"/>
              </a:ext>
            </a:extLst>
          </p:cNvPr>
          <p:cNvSpPr/>
          <p:nvPr/>
        </p:nvSpPr>
        <p:spPr>
          <a:xfrm>
            <a:off x="9420262" y="816759"/>
            <a:ext cx="72905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F4EBC9-D2FF-40FC-9A03-B64E8FE2993E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9082070" y="1155313"/>
            <a:ext cx="702720" cy="7368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EBF7619-D31A-4F17-AD64-A212F5A9D130}"/>
              </a:ext>
            </a:extLst>
          </p:cNvPr>
          <p:cNvSpPr/>
          <p:nvPr/>
        </p:nvSpPr>
        <p:spPr>
          <a:xfrm>
            <a:off x="7583907" y="4970855"/>
            <a:ext cx="72905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leaves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D5EA1B-BD0A-43AF-8A87-10B41F7EB9A7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6034863" y="3853357"/>
            <a:ext cx="1913572" cy="111749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71AA98-C3FA-41FE-859E-E5327D46E287}"/>
              </a:ext>
            </a:extLst>
          </p:cNvPr>
          <p:cNvCxnSpPr>
            <a:cxnSpLocks/>
          </p:cNvCxnSpPr>
          <p:nvPr/>
        </p:nvCxnSpPr>
        <p:spPr>
          <a:xfrm flipV="1">
            <a:off x="7948434" y="3846158"/>
            <a:ext cx="0" cy="11366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893AF69-1AB5-4C8A-955E-99DFF3C8845E}"/>
              </a:ext>
            </a:extLst>
          </p:cNvPr>
          <p:cNvCxnSpPr>
            <a:cxnSpLocks/>
          </p:cNvCxnSpPr>
          <p:nvPr/>
        </p:nvCxnSpPr>
        <p:spPr>
          <a:xfrm flipV="1">
            <a:off x="7948131" y="3853357"/>
            <a:ext cx="2042947" cy="11366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3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426CD-BCD0-49F4-B057-3620B56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Valid vs invalid</a:t>
            </a:r>
          </a:p>
        </p:txBody>
      </p:sp>
    </p:spTree>
    <p:extLst>
      <p:ext uri="{BB962C8B-B14F-4D97-AF65-F5344CB8AC3E}">
        <p14:creationId xmlns:p14="http://schemas.microsoft.com/office/powerpoint/2010/main" val="2605051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E2D3B6A-5B6F-47C4-92EE-D63DA2154F8F}"/>
              </a:ext>
            </a:extLst>
          </p:cNvPr>
          <p:cNvSpPr/>
          <p:nvPr/>
        </p:nvSpPr>
        <p:spPr>
          <a:xfrm>
            <a:off x="6245395" y="1312435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EE6A01-0DC1-4839-B7F7-6B8B4285C4BA}"/>
              </a:ext>
            </a:extLst>
          </p:cNvPr>
          <p:cNvGrpSpPr/>
          <p:nvPr/>
        </p:nvGrpSpPr>
        <p:grpSpPr>
          <a:xfrm>
            <a:off x="3865378" y="2324847"/>
            <a:ext cx="2003851" cy="589058"/>
            <a:chOff x="3037716" y="3357956"/>
            <a:chExt cx="2003851" cy="589058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60BFA43-C464-42C4-B28D-42584B48CE9E}"/>
                </a:ext>
              </a:extLst>
            </p:cNvPr>
            <p:cNvGrpSpPr/>
            <p:nvPr/>
          </p:nvGrpSpPr>
          <p:grpSpPr>
            <a:xfrm>
              <a:off x="3037716" y="3357956"/>
              <a:ext cx="2003851" cy="589058"/>
              <a:chOff x="7405817" y="2097088"/>
              <a:chExt cx="2003851" cy="58905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4CF8C30-1AC2-4879-93C2-593F2604626E}"/>
                  </a:ext>
                </a:extLst>
              </p:cNvPr>
              <p:cNvSpPr/>
              <p:nvPr/>
            </p:nvSpPr>
            <p:spPr>
              <a:xfrm>
                <a:off x="7442886" y="2097088"/>
                <a:ext cx="1952367" cy="560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1E01F724-45B2-4382-B980-984D9CF6D547}"/>
                  </a:ext>
                </a:extLst>
              </p:cNvPr>
              <p:cNvSpPr/>
              <p:nvPr/>
            </p:nvSpPr>
            <p:spPr>
              <a:xfrm>
                <a:off x="7405817" y="2620801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BF0DA139-D3BB-46E4-9A45-D16927A289CE}"/>
                  </a:ext>
                </a:extLst>
              </p:cNvPr>
              <p:cNvSpPr/>
              <p:nvPr/>
            </p:nvSpPr>
            <p:spPr>
              <a:xfrm>
                <a:off x="7873312" y="2606358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315FF04-C66D-478A-AB68-E2358F857AD5}"/>
                  </a:ext>
                </a:extLst>
              </p:cNvPr>
              <p:cNvSpPr/>
              <p:nvPr/>
            </p:nvSpPr>
            <p:spPr>
              <a:xfrm>
                <a:off x="8390236" y="2602562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690CB29B-17E6-4D03-8532-D5A373126DFB}"/>
                  </a:ext>
                </a:extLst>
              </p:cNvPr>
              <p:cNvSpPr/>
              <p:nvPr/>
            </p:nvSpPr>
            <p:spPr>
              <a:xfrm>
                <a:off x="8839199" y="2606357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FFB114F-A682-4EB6-BBA4-C002EFEEE95D}"/>
                  </a:ext>
                </a:extLst>
              </p:cNvPr>
              <p:cNvSpPr/>
              <p:nvPr/>
            </p:nvSpPr>
            <p:spPr>
              <a:xfrm>
                <a:off x="9352003" y="2613556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0A14B546-A936-43F6-BF7F-1207D6955ADE}"/>
                </a:ext>
              </a:extLst>
            </p:cNvPr>
            <p:cNvGrpSpPr/>
            <p:nvPr/>
          </p:nvGrpSpPr>
          <p:grpSpPr>
            <a:xfrm>
              <a:off x="3186849" y="3401069"/>
              <a:ext cx="1693318" cy="461667"/>
              <a:chOff x="5208019" y="3470611"/>
              <a:chExt cx="1693318" cy="46166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5CA4432F-B0F2-45EF-8FF2-9967E0E73A94}"/>
                  </a:ext>
                </a:extLst>
              </p:cNvPr>
              <p:cNvSpPr/>
              <p:nvPr/>
            </p:nvSpPr>
            <p:spPr>
              <a:xfrm>
                <a:off x="5208019" y="3470611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C8FDBEF1-B85A-4CB2-AAA3-7394F631131B}"/>
                  </a:ext>
                </a:extLst>
              </p:cNvPr>
              <p:cNvSpPr/>
              <p:nvPr/>
            </p:nvSpPr>
            <p:spPr>
              <a:xfrm>
                <a:off x="5707346" y="3470611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832F357-06CC-4B6A-A0E0-73BCE9BE8878}"/>
                  </a:ext>
                </a:extLst>
              </p:cNvPr>
              <p:cNvSpPr/>
              <p:nvPr/>
            </p:nvSpPr>
            <p:spPr>
              <a:xfrm>
                <a:off x="6178111" y="3470612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A80E77FF-853F-4D0C-B45A-43A52D79718A}"/>
                  </a:ext>
                </a:extLst>
              </p:cNvPr>
              <p:cNvSpPr/>
              <p:nvPr/>
            </p:nvSpPr>
            <p:spPr>
              <a:xfrm>
                <a:off x="6649904" y="3470613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B1ADCF-312D-4507-AB5E-07AEF690F38F}"/>
              </a:ext>
            </a:extLst>
          </p:cNvPr>
          <p:cNvGrpSpPr/>
          <p:nvPr/>
        </p:nvGrpSpPr>
        <p:grpSpPr>
          <a:xfrm>
            <a:off x="6005097" y="3303493"/>
            <a:ext cx="1041004" cy="589058"/>
            <a:chOff x="5357874" y="3385204"/>
            <a:chExt cx="1041004" cy="58905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622CEBEF-0370-47ED-A9F6-19195D598E3D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CA27D7D-5445-4035-BF7C-FCD010EC7D6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ECAA58C-0A7A-4B8D-8DE2-BC3DF23AD649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99A461CC-F288-4411-A874-5A37F7795533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0E743FE-D2DD-4BE4-AA3C-4EB8ABA2717D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1C0681C-A611-48FE-B1E5-A2A10C90990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59CB1F-017E-47C2-AE2B-01B32F2836E2}"/>
              </a:ext>
            </a:extLst>
          </p:cNvPr>
          <p:cNvGrpSpPr/>
          <p:nvPr/>
        </p:nvGrpSpPr>
        <p:grpSpPr>
          <a:xfrm>
            <a:off x="7196067" y="2282654"/>
            <a:ext cx="1041042" cy="589058"/>
            <a:chOff x="7727502" y="3348736"/>
            <a:chExt cx="1041042" cy="589058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28EC3A9-7360-4895-9074-F5D1A9C62D6A}"/>
                </a:ext>
              </a:extLst>
            </p:cNvPr>
            <p:cNvSpPr/>
            <p:nvPr/>
          </p:nvSpPr>
          <p:spPr>
            <a:xfrm>
              <a:off x="7764571" y="3348736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13EC939-1DF1-4F26-93A1-7BA66139EB92}"/>
                </a:ext>
              </a:extLst>
            </p:cNvPr>
            <p:cNvSpPr/>
            <p:nvPr/>
          </p:nvSpPr>
          <p:spPr>
            <a:xfrm>
              <a:off x="7727502" y="3872449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8ADFB48-0556-4B54-BFB6-BA121D2FF3C1}"/>
                </a:ext>
              </a:extLst>
            </p:cNvPr>
            <p:cNvSpPr/>
            <p:nvPr/>
          </p:nvSpPr>
          <p:spPr>
            <a:xfrm>
              <a:off x="8194997" y="3858006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EEAF969-FA37-48CA-B4A4-60B43E5D2837}"/>
                </a:ext>
              </a:extLst>
            </p:cNvPr>
            <p:cNvSpPr/>
            <p:nvPr/>
          </p:nvSpPr>
          <p:spPr>
            <a:xfrm>
              <a:off x="8711921" y="3854210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2E7FD17-836B-497A-B105-C9ED38A1E982}"/>
                </a:ext>
              </a:extLst>
            </p:cNvPr>
            <p:cNvSpPr/>
            <p:nvPr/>
          </p:nvSpPr>
          <p:spPr>
            <a:xfrm>
              <a:off x="7791465" y="3458774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18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7A50F15-A3DC-4119-974E-62141687A5CB}"/>
                </a:ext>
              </a:extLst>
            </p:cNvPr>
            <p:cNvSpPr/>
            <p:nvPr/>
          </p:nvSpPr>
          <p:spPr>
            <a:xfrm>
              <a:off x="8284355" y="3479486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21</a:t>
              </a:r>
            </a:p>
          </p:txBody>
        </p:sp>
      </p:grp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8072C2C-01A9-4423-A134-942396C186A3}"/>
              </a:ext>
            </a:extLst>
          </p:cNvPr>
          <p:cNvSpPr/>
          <p:nvPr/>
        </p:nvSpPr>
        <p:spPr>
          <a:xfrm>
            <a:off x="6319311" y="1423245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B0E2F0A2-8D7C-4F2B-8B9B-B049CA4BA701}"/>
              </a:ext>
            </a:extLst>
          </p:cNvPr>
          <p:cNvCxnSpPr>
            <a:cxnSpLocks/>
          </p:cNvCxnSpPr>
          <p:nvPr/>
        </p:nvCxnSpPr>
        <p:spPr>
          <a:xfrm flipH="1">
            <a:off x="5826937" y="1833056"/>
            <a:ext cx="430582" cy="4386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85E211CD-F165-483D-86A7-63BD0C158C01}"/>
              </a:ext>
            </a:extLst>
          </p:cNvPr>
          <p:cNvCxnSpPr>
            <a:cxnSpLocks/>
          </p:cNvCxnSpPr>
          <p:nvPr/>
        </p:nvCxnSpPr>
        <p:spPr>
          <a:xfrm>
            <a:off x="6799457" y="1860312"/>
            <a:ext cx="409415" cy="4046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5373A7D-B97A-4BEC-9737-94A92535B65B}"/>
              </a:ext>
            </a:extLst>
          </p:cNvPr>
          <p:cNvCxnSpPr>
            <a:cxnSpLocks/>
          </p:cNvCxnSpPr>
          <p:nvPr/>
        </p:nvCxnSpPr>
        <p:spPr>
          <a:xfrm>
            <a:off x="5849731" y="2866788"/>
            <a:ext cx="205717" cy="4315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B38DE92-4B5B-4F82-BBBB-9B3702EC1B03}"/>
              </a:ext>
            </a:extLst>
          </p:cNvPr>
          <p:cNvGrpSpPr/>
          <p:nvPr/>
        </p:nvGrpSpPr>
        <p:grpSpPr>
          <a:xfrm>
            <a:off x="7902261" y="3439127"/>
            <a:ext cx="2613857" cy="1205164"/>
            <a:chOff x="7902261" y="3439127"/>
            <a:chExt cx="2613857" cy="120516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634B3AB-C901-411B-9217-5E8541AC8C72}"/>
                </a:ext>
              </a:extLst>
            </p:cNvPr>
            <p:cNvSpPr/>
            <p:nvPr/>
          </p:nvSpPr>
          <p:spPr>
            <a:xfrm>
              <a:off x="7902261" y="3439127"/>
              <a:ext cx="2613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/>
                  <a:solidFill>
                    <a:schemeClr val="accent3"/>
                  </a:solidFill>
                </a:rPr>
                <a:t>INVALID</a:t>
              </a:r>
              <a:endParaRPr lang="en-US" sz="5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37FD2D3-9A18-4A62-95AB-0D79B2B578BE}"/>
                </a:ext>
              </a:extLst>
            </p:cNvPr>
            <p:cNvSpPr/>
            <p:nvPr/>
          </p:nvSpPr>
          <p:spPr>
            <a:xfrm>
              <a:off x="8165496" y="4244181"/>
              <a:ext cx="201568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>
                  <a:ln/>
                  <a:solidFill>
                    <a:schemeClr val="accent3"/>
                  </a:solidFill>
                </a:rPr>
                <a:t>Level 3 is not full</a:t>
              </a:r>
              <a:endParaRPr lang="en-US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192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E2D3B6A-5B6F-47C4-92EE-D63DA2154F8F}"/>
              </a:ext>
            </a:extLst>
          </p:cNvPr>
          <p:cNvSpPr/>
          <p:nvPr/>
        </p:nvSpPr>
        <p:spPr>
          <a:xfrm>
            <a:off x="5808975" y="632344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EE6A01-0DC1-4839-B7F7-6B8B4285C4BA}"/>
              </a:ext>
            </a:extLst>
          </p:cNvPr>
          <p:cNvGrpSpPr/>
          <p:nvPr/>
        </p:nvGrpSpPr>
        <p:grpSpPr>
          <a:xfrm>
            <a:off x="3428958" y="1644756"/>
            <a:ext cx="2003851" cy="589058"/>
            <a:chOff x="3037716" y="3357956"/>
            <a:chExt cx="2003851" cy="589058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60BFA43-C464-42C4-B28D-42584B48CE9E}"/>
                </a:ext>
              </a:extLst>
            </p:cNvPr>
            <p:cNvGrpSpPr/>
            <p:nvPr/>
          </p:nvGrpSpPr>
          <p:grpSpPr>
            <a:xfrm>
              <a:off x="3037716" y="3357956"/>
              <a:ext cx="2003851" cy="589058"/>
              <a:chOff x="7405817" y="2097088"/>
              <a:chExt cx="2003851" cy="58905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4CF8C30-1AC2-4879-93C2-593F2604626E}"/>
                  </a:ext>
                </a:extLst>
              </p:cNvPr>
              <p:cNvSpPr/>
              <p:nvPr/>
            </p:nvSpPr>
            <p:spPr>
              <a:xfrm>
                <a:off x="7442886" y="2097088"/>
                <a:ext cx="1952367" cy="560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1E01F724-45B2-4382-B980-984D9CF6D547}"/>
                  </a:ext>
                </a:extLst>
              </p:cNvPr>
              <p:cNvSpPr/>
              <p:nvPr/>
            </p:nvSpPr>
            <p:spPr>
              <a:xfrm>
                <a:off x="7405817" y="2620801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BF0DA139-D3BB-46E4-9A45-D16927A289CE}"/>
                  </a:ext>
                </a:extLst>
              </p:cNvPr>
              <p:cNvSpPr/>
              <p:nvPr/>
            </p:nvSpPr>
            <p:spPr>
              <a:xfrm>
                <a:off x="7873312" y="2606358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315FF04-C66D-478A-AB68-E2358F857AD5}"/>
                  </a:ext>
                </a:extLst>
              </p:cNvPr>
              <p:cNvSpPr/>
              <p:nvPr/>
            </p:nvSpPr>
            <p:spPr>
              <a:xfrm>
                <a:off x="8390236" y="2602562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690CB29B-17E6-4D03-8532-D5A373126DFB}"/>
                  </a:ext>
                </a:extLst>
              </p:cNvPr>
              <p:cNvSpPr/>
              <p:nvPr/>
            </p:nvSpPr>
            <p:spPr>
              <a:xfrm>
                <a:off x="8839199" y="2606357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FFB114F-A682-4EB6-BBA4-C002EFEEE95D}"/>
                  </a:ext>
                </a:extLst>
              </p:cNvPr>
              <p:cNvSpPr/>
              <p:nvPr/>
            </p:nvSpPr>
            <p:spPr>
              <a:xfrm>
                <a:off x="9352003" y="2613556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0A14B546-A936-43F6-BF7F-1207D6955ADE}"/>
                </a:ext>
              </a:extLst>
            </p:cNvPr>
            <p:cNvGrpSpPr/>
            <p:nvPr/>
          </p:nvGrpSpPr>
          <p:grpSpPr>
            <a:xfrm>
              <a:off x="3138045" y="3401070"/>
              <a:ext cx="1742122" cy="461666"/>
              <a:chOff x="5159215" y="3470612"/>
              <a:chExt cx="1742122" cy="461666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5CA4432F-B0F2-45EF-8FF2-9967E0E73A94}"/>
                  </a:ext>
                </a:extLst>
              </p:cNvPr>
              <p:cNvSpPr/>
              <p:nvPr/>
            </p:nvSpPr>
            <p:spPr>
              <a:xfrm>
                <a:off x="5159215" y="3542989"/>
                <a:ext cx="42218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-9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C8FDBEF1-B85A-4CB2-AAA3-7394F631131B}"/>
                  </a:ext>
                </a:extLst>
              </p:cNvPr>
              <p:cNvSpPr/>
              <p:nvPr/>
            </p:nvSpPr>
            <p:spPr>
              <a:xfrm>
                <a:off x="5652854" y="3528637"/>
                <a:ext cx="3904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-2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832F357-06CC-4B6A-A0E0-73BCE9BE8878}"/>
                  </a:ext>
                </a:extLst>
              </p:cNvPr>
              <p:cNvSpPr/>
              <p:nvPr/>
            </p:nvSpPr>
            <p:spPr>
              <a:xfrm>
                <a:off x="6178111" y="3470612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A80E77FF-853F-4D0C-B45A-43A52D79718A}"/>
                  </a:ext>
                </a:extLst>
              </p:cNvPr>
              <p:cNvSpPr/>
              <p:nvPr/>
            </p:nvSpPr>
            <p:spPr>
              <a:xfrm>
                <a:off x="6649904" y="3470613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B1ADCF-312D-4507-AB5E-07AEF690F38F}"/>
              </a:ext>
            </a:extLst>
          </p:cNvPr>
          <p:cNvGrpSpPr/>
          <p:nvPr/>
        </p:nvGrpSpPr>
        <p:grpSpPr>
          <a:xfrm>
            <a:off x="5910790" y="2857905"/>
            <a:ext cx="1041004" cy="589058"/>
            <a:chOff x="5357874" y="3385204"/>
            <a:chExt cx="1041004" cy="58905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622CEBEF-0370-47ED-A9F6-19195D598E3D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CA27D7D-5445-4035-BF7C-FCD010EC7D6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ECAA58C-0A7A-4B8D-8DE2-BC3DF23AD649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99A461CC-F288-4411-A874-5A37F7795533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0E743FE-D2DD-4BE4-AA3C-4EB8ABA2717D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1C0681C-A611-48FE-B1E5-A2A10C90990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59CB1F-017E-47C2-AE2B-01B32F2836E2}"/>
              </a:ext>
            </a:extLst>
          </p:cNvPr>
          <p:cNvGrpSpPr/>
          <p:nvPr/>
        </p:nvGrpSpPr>
        <p:grpSpPr>
          <a:xfrm>
            <a:off x="8014439" y="1664001"/>
            <a:ext cx="1041042" cy="589058"/>
            <a:chOff x="7727502" y="3348736"/>
            <a:chExt cx="1041042" cy="589058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28EC3A9-7360-4895-9074-F5D1A9C62D6A}"/>
                </a:ext>
              </a:extLst>
            </p:cNvPr>
            <p:cNvSpPr/>
            <p:nvPr/>
          </p:nvSpPr>
          <p:spPr>
            <a:xfrm>
              <a:off x="7764571" y="3348736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13EC939-1DF1-4F26-93A1-7BA66139EB92}"/>
                </a:ext>
              </a:extLst>
            </p:cNvPr>
            <p:cNvSpPr/>
            <p:nvPr/>
          </p:nvSpPr>
          <p:spPr>
            <a:xfrm>
              <a:off x="7727502" y="3872449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8ADFB48-0556-4B54-BFB6-BA121D2FF3C1}"/>
                </a:ext>
              </a:extLst>
            </p:cNvPr>
            <p:cNvSpPr/>
            <p:nvPr/>
          </p:nvSpPr>
          <p:spPr>
            <a:xfrm>
              <a:off x="8194997" y="3858006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EEAF969-FA37-48CA-B4A4-60B43E5D2837}"/>
                </a:ext>
              </a:extLst>
            </p:cNvPr>
            <p:cNvSpPr/>
            <p:nvPr/>
          </p:nvSpPr>
          <p:spPr>
            <a:xfrm>
              <a:off x="8711921" y="3854210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2E7FD17-836B-497A-B105-C9ED38A1E982}"/>
                </a:ext>
              </a:extLst>
            </p:cNvPr>
            <p:cNvSpPr/>
            <p:nvPr/>
          </p:nvSpPr>
          <p:spPr>
            <a:xfrm>
              <a:off x="7791465" y="3458774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18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7A50F15-A3DC-4119-974E-62141687A5CB}"/>
                </a:ext>
              </a:extLst>
            </p:cNvPr>
            <p:cNvSpPr/>
            <p:nvPr/>
          </p:nvSpPr>
          <p:spPr>
            <a:xfrm>
              <a:off x="8284355" y="3479486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21</a:t>
              </a:r>
            </a:p>
          </p:txBody>
        </p:sp>
      </p:grp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8072C2C-01A9-4423-A134-942396C186A3}"/>
              </a:ext>
            </a:extLst>
          </p:cNvPr>
          <p:cNvSpPr/>
          <p:nvPr/>
        </p:nvSpPr>
        <p:spPr>
          <a:xfrm>
            <a:off x="5882891" y="743154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B0E2F0A2-8D7C-4F2B-8B9B-B049CA4BA701}"/>
              </a:ext>
            </a:extLst>
          </p:cNvPr>
          <p:cNvCxnSpPr>
            <a:cxnSpLocks/>
          </p:cNvCxnSpPr>
          <p:nvPr/>
        </p:nvCxnSpPr>
        <p:spPr>
          <a:xfrm flipH="1">
            <a:off x="5390517" y="1152965"/>
            <a:ext cx="430582" cy="4386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85E211CD-F165-483D-86A7-63BD0C158C01}"/>
              </a:ext>
            </a:extLst>
          </p:cNvPr>
          <p:cNvCxnSpPr>
            <a:cxnSpLocks/>
          </p:cNvCxnSpPr>
          <p:nvPr/>
        </p:nvCxnSpPr>
        <p:spPr>
          <a:xfrm>
            <a:off x="6363037" y="1180221"/>
            <a:ext cx="1538222" cy="4645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5373A7D-B97A-4BEC-9737-94A92535B65B}"/>
              </a:ext>
            </a:extLst>
          </p:cNvPr>
          <p:cNvCxnSpPr>
            <a:cxnSpLocks/>
            <a:endCxn id="253" idx="0"/>
          </p:cNvCxnSpPr>
          <p:nvPr/>
        </p:nvCxnSpPr>
        <p:spPr>
          <a:xfrm>
            <a:off x="5413311" y="2186697"/>
            <a:ext cx="1036497" cy="6712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B38DE92-4B5B-4F82-BBBB-9B3702EC1B03}"/>
              </a:ext>
            </a:extLst>
          </p:cNvPr>
          <p:cNvGrpSpPr/>
          <p:nvPr/>
        </p:nvGrpSpPr>
        <p:grpSpPr>
          <a:xfrm>
            <a:off x="3421930" y="3794866"/>
            <a:ext cx="5019258" cy="1512940"/>
            <a:chOff x="6663711" y="3439127"/>
            <a:chExt cx="5019258" cy="1512940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634B3AB-C901-411B-9217-5E8541AC8C72}"/>
                </a:ext>
              </a:extLst>
            </p:cNvPr>
            <p:cNvSpPr/>
            <p:nvPr/>
          </p:nvSpPr>
          <p:spPr>
            <a:xfrm>
              <a:off x="7902261" y="3439127"/>
              <a:ext cx="2613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/>
                  <a:solidFill>
                    <a:schemeClr val="accent3"/>
                  </a:solidFill>
                </a:rPr>
                <a:t>INVALID</a:t>
              </a:r>
              <a:endParaRPr lang="en-US" sz="5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37FD2D3-9A18-4A62-95AB-0D79B2B578BE}"/>
                </a:ext>
              </a:extLst>
            </p:cNvPr>
            <p:cNvSpPr/>
            <p:nvPr/>
          </p:nvSpPr>
          <p:spPr>
            <a:xfrm>
              <a:off x="6663711" y="4244181"/>
              <a:ext cx="501925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cap="none" spc="0" dirty="0">
                  <a:ln/>
                  <a:solidFill>
                    <a:schemeClr val="accent3"/>
                  </a:solidFill>
                  <a:effectLst/>
                </a:rPr>
                <a:t>One node with less than min number o</a:t>
              </a:r>
              <a:r>
                <a:rPr lang="en-US" sz="2000" b="1" dirty="0">
                  <a:ln/>
                  <a:solidFill>
                    <a:schemeClr val="accent3"/>
                  </a:solidFill>
                </a:rPr>
                <a:t>f keys</a:t>
              </a:r>
            </a:p>
            <a:p>
              <a:pPr algn="ctr"/>
              <a:r>
                <a:rPr lang="en-US" sz="2000" b="1" cap="none" spc="0" dirty="0">
                  <a:ln/>
                  <a:solidFill>
                    <a:schemeClr val="accent3"/>
                  </a:solidFill>
                  <a:effectLst/>
                </a:rPr>
                <a:t>(degree 3 tree)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D5CBE6-FFD9-425A-A869-0481C2E5C685}"/>
              </a:ext>
            </a:extLst>
          </p:cNvPr>
          <p:cNvGrpSpPr/>
          <p:nvPr/>
        </p:nvGrpSpPr>
        <p:grpSpPr>
          <a:xfrm>
            <a:off x="2668474" y="2857905"/>
            <a:ext cx="1041004" cy="589058"/>
            <a:chOff x="5357874" y="3385204"/>
            <a:chExt cx="1041004" cy="58905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CC2005-EDE7-4E18-9C86-2A7B6C86B295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E480524-BD3B-4498-A8ED-AAEA248AFFBE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23FAABA-11DB-4575-B30A-F52DCA0DAA40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4024BA2-A47B-4B2E-8526-8518CED0E66B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9A04E5D-FD3A-4005-BD1D-66DF726F2027}"/>
                </a:ext>
              </a:extLst>
            </p:cNvPr>
            <p:cNvSpPr/>
            <p:nvPr/>
          </p:nvSpPr>
          <p:spPr>
            <a:xfrm>
              <a:off x="5455768" y="3483028"/>
              <a:ext cx="36908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-7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E226F62-6D11-4DCC-A82B-5E984FC15D4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-3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D843AF-BDC2-430C-9482-3215C05AB26B}"/>
              </a:ext>
            </a:extLst>
          </p:cNvPr>
          <p:cNvGrpSpPr/>
          <p:nvPr/>
        </p:nvGrpSpPr>
        <p:grpSpPr>
          <a:xfrm>
            <a:off x="4823183" y="2850603"/>
            <a:ext cx="1041004" cy="589058"/>
            <a:chOff x="5357874" y="3385204"/>
            <a:chExt cx="1041004" cy="589058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5EA5BD7-2DB8-4C5A-A128-C943AC78BF3A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780BA5C-FEA0-4268-9790-235259028A2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DF2F69F-A40E-4688-B8CD-14258F354373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77353FC-966C-4D43-A76E-80444632A8DC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87EAEFF-AB38-4F1A-94BE-04D7F2815A62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7BE215C-0B94-4175-BA16-13E5389C366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665CB6B-5E2E-46DB-9E89-383A30A5A4E9}"/>
              </a:ext>
            </a:extLst>
          </p:cNvPr>
          <p:cNvGrpSpPr/>
          <p:nvPr/>
        </p:nvGrpSpPr>
        <p:grpSpPr>
          <a:xfrm>
            <a:off x="3735576" y="2857905"/>
            <a:ext cx="1041004" cy="589058"/>
            <a:chOff x="5357874" y="3385204"/>
            <a:chExt cx="1041004" cy="589058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E8E4221-B776-4890-A334-FC1B8DD2AAC9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B702CB3-817F-4415-B7E3-606A00E452F3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EF35889-EA71-4302-9E49-8ADB5C3C041F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F0F8AE5-D425-46E5-A9B9-85333DDEBA1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F97D82B-0905-4619-A198-BA2441A49410}"/>
                </a:ext>
              </a:extLst>
            </p:cNvPr>
            <p:cNvSpPr/>
            <p:nvPr/>
          </p:nvSpPr>
          <p:spPr>
            <a:xfrm>
              <a:off x="5454187" y="3467639"/>
              <a:ext cx="386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9985BED-FF6F-49E1-9F22-8F9E8EDAC14E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3CA9BA5-F539-4261-BB97-EA10A1A18D8D}"/>
              </a:ext>
            </a:extLst>
          </p:cNvPr>
          <p:cNvGrpSpPr/>
          <p:nvPr/>
        </p:nvGrpSpPr>
        <p:grpSpPr>
          <a:xfrm>
            <a:off x="1604250" y="2850603"/>
            <a:ext cx="1074360" cy="589058"/>
            <a:chOff x="5357874" y="3385204"/>
            <a:chExt cx="1074360" cy="58905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5AFB5EF-A6F7-4DA2-BE88-31A15D82E31C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E90B452-BD0F-4807-A700-B8A2E3DC38ED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27DFC6C-1B15-498C-A15D-717857B52C7B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694B64E-69FF-433F-B3CA-1A30631DFF35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E268C84-4CED-4CF5-9DF6-6D91A794FEE6}"/>
                </a:ext>
              </a:extLst>
            </p:cNvPr>
            <p:cNvSpPr/>
            <p:nvPr/>
          </p:nvSpPr>
          <p:spPr>
            <a:xfrm>
              <a:off x="5387896" y="3473683"/>
              <a:ext cx="501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-15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6F8371A-FF6F-4A82-86E1-CE8E3A33634A}"/>
                </a:ext>
              </a:extLst>
            </p:cNvPr>
            <p:cNvSpPr/>
            <p:nvPr/>
          </p:nvSpPr>
          <p:spPr>
            <a:xfrm>
              <a:off x="5892955" y="3473683"/>
              <a:ext cx="53927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624659E-8155-4272-B9FC-B8EAC90A029A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866527" y="2207628"/>
            <a:ext cx="495674" cy="6429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6A56C8C-E30B-4C45-91DA-620170CEFFBC}"/>
              </a:ext>
            </a:extLst>
          </p:cNvPr>
          <p:cNvCxnSpPr>
            <a:cxnSpLocks/>
            <a:endCxn id="168" idx="0"/>
          </p:cNvCxnSpPr>
          <p:nvPr/>
        </p:nvCxnSpPr>
        <p:spPr>
          <a:xfrm flipH="1">
            <a:off x="4274594" y="2178743"/>
            <a:ext cx="159604" cy="6791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F18D83-DCDD-437C-B3C5-8D4F06369AFF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3207492" y="2182261"/>
            <a:ext cx="712874" cy="67564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3BA62CC-DB4A-46FD-B431-807D77CC5937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2143268" y="2186697"/>
            <a:ext cx="1320140" cy="6639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31EBF02-AF89-4BD5-A74C-1E8F960232F3}"/>
              </a:ext>
            </a:extLst>
          </p:cNvPr>
          <p:cNvGrpSpPr/>
          <p:nvPr/>
        </p:nvGrpSpPr>
        <p:grpSpPr>
          <a:xfrm>
            <a:off x="8028211" y="2763584"/>
            <a:ext cx="1041004" cy="589058"/>
            <a:chOff x="5357874" y="3385204"/>
            <a:chExt cx="1041004" cy="589058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7DE332A-9EFC-4B4C-87CC-206CFE551A17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F83E8F3-9DD4-4A80-80F0-3BA782FB088D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630E34DB-4ABA-4C87-80EC-BEB4847F8DF7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9A2AE3F-04DD-44E5-A00C-52DC80617BD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FAE7650-9FB8-41F2-BF08-48C44FD567B4}"/>
                </a:ext>
              </a:extLst>
            </p:cNvPr>
            <p:cNvSpPr/>
            <p:nvPr/>
          </p:nvSpPr>
          <p:spPr>
            <a:xfrm>
              <a:off x="5403174" y="3487790"/>
              <a:ext cx="485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4761D41-4E9B-4AEF-A0F2-E0F623AFD063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D1BBBD2-B0AD-448A-8EAC-9A57D728F978}"/>
              </a:ext>
            </a:extLst>
          </p:cNvPr>
          <p:cNvCxnSpPr>
            <a:cxnSpLocks/>
            <a:stCxn id="248" idx="5"/>
            <a:endCxn id="186" idx="0"/>
          </p:cNvCxnSpPr>
          <p:nvPr/>
        </p:nvCxnSpPr>
        <p:spPr>
          <a:xfrm>
            <a:off x="8520958" y="2229046"/>
            <a:ext cx="46271" cy="5345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4177379-F634-4312-966B-158C86B5934D}"/>
              </a:ext>
            </a:extLst>
          </p:cNvPr>
          <p:cNvSpPr/>
          <p:nvPr/>
        </p:nvSpPr>
        <p:spPr>
          <a:xfrm>
            <a:off x="9230400" y="2778014"/>
            <a:ext cx="2085267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5031F53-695C-4E44-918C-DD4E8EE058F0}"/>
              </a:ext>
            </a:extLst>
          </p:cNvPr>
          <p:cNvSpPr/>
          <p:nvPr/>
        </p:nvSpPr>
        <p:spPr>
          <a:xfrm>
            <a:off x="9198247" y="3301727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F0C9B7-8D64-46DD-98C7-86C45085E23A}"/>
              </a:ext>
            </a:extLst>
          </p:cNvPr>
          <p:cNvSpPr/>
          <p:nvPr/>
        </p:nvSpPr>
        <p:spPr>
          <a:xfrm>
            <a:off x="9603762" y="3287284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E804E8BC-25EB-4C3E-BB25-6DC62B94DE1B}"/>
              </a:ext>
            </a:extLst>
          </p:cNvPr>
          <p:cNvSpPr/>
          <p:nvPr/>
        </p:nvSpPr>
        <p:spPr>
          <a:xfrm>
            <a:off x="10052153" y="3283488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5477AA9-6C4A-4F94-8C49-A3458D04E887}"/>
              </a:ext>
            </a:extLst>
          </p:cNvPr>
          <p:cNvSpPr/>
          <p:nvPr/>
        </p:nvSpPr>
        <p:spPr>
          <a:xfrm>
            <a:off x="10441594" y="3287283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13B7CD37-8619-4F82-9BDE-39F192E1E306}"/>
              </a:ext>
            </a:extLst>
          </p:cNvPr>
          <p:cNvSpPr/>
          <p:nvPr/>
        </p:nvSpPr>
        <p:spPr>
          <a:xfrm>
            <a:off x="10886411" y="3294482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EEB2853-A9DC-4B48-8CCE-C89C81368901}"/>
              </a:ext>
            </a:extLst>
          </p:cNvPr>
          <p:cNvSpPr/>
          <p:nvPr/>
        </p:nvSpPr>
        <p:spPr>
          <a:xfrm>
            <a:off x="9223257" y="2877562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C909513-A18F-44AA-8B29-C7A38C4776A8}"/>
              </a:ext>
            </a:extLst>
          </p:cNvPr>
          <p:cNvSpPr/>
          <p:nvPr/>
        </p:nvSpPr>
        <p:spPr>
          <a:xfrm>
            <a:off x="11302714" y="3295246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D18059F-CFA4-4C03-A7B1-2E50EA2340AB}"/>
              </a:ext>
            </a:extLst>
          </p:cNvPr>
          <p:cNvSpPr/>
          <p:nvPr/>
        </p:nvSpPr>
        <p:spPr>
          <a:xfrm>
            <a:off x="9650674" y="2890632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3A4DFFA-42E2-49A1-8AC0-1F716E26BCEC}"/>
              </a:ext>
            </a:extLst>
          </p:cNvPr>
          <p:cNvSpPr/>
          <p:nvPr/>
        </p:nvSpPr>
        <p:spPr>
          <a:xfrm>
            <a:off x="10033865" y="2900013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76878AD-0919-4312-AE2D-194DEE2E3AD4}"/>
              </a:ext>
            </a:extLst>
          </p:cNvPr>
          <p:cNvSpPr/>
          <p:nvPr/>
        </p:nvSpPr>
        <p:spPr>
          <a:xfrm>
            <a:off x="10471100" y="2906845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7F07783-9FFB-4147-A1E2-9CD3646B8FF0}"/>
              </a:ext>
            </a:extLst>
          </p:cNvPr>
          <p:cNvSpPr/>
          <p:nvPr/>
        </p:nvSpPr>
        <p:spPr>
          <a:xfrm>
            <a:off x="10890071" y="2906844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A666319-6400-4771-B3CE-90B2EF1F6ECC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035739" y="2192305"/>
            <a:ext cx="1237295" cy="5857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5A9524F-EE2C-40E9-821D-2D5E495905F2}"/>
              </a:ext>
            </a:extLst>
          </p:cNvPr>
          <p:cNvSpPr/>
          <p:nvPr/>
        </p:nvSpPr>
        <p:spPr>
          <a:xfrm>
            <a:off x="7246395" y="2778014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C4616C-EA2D-4781-9982-251823E43963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7518905" y="2238799"/>
            <a:ext cx="509306" cy="5392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3BBCD81-5D9C-4550-AF4C-D33F613B2085}"/>
              </a:ext>
            </a:extLst>
          </p:cNvPr>
          <p:cNvSpPr/>
          <p:nvPr/>
        </p:nvSpPr>
        <p:spPr>
          <a:xfrm>
            <a:off x="7319629" y="2878539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1272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E2D3B6A-5B6F-47C4-92EE-D63DA2154F8F}"/>
              </a:ext>
            </a:extLst>
          </p:cNvPr>
          <p:cNvSpPr/>
          <p:nvPr/>
        </p:nvSpPr>
        <p:spPr>
          <a:xfrm>
            <a:off x="5808975" y="632344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EE6A01-0DC1-4839-B7F7-6B8B4285C4BA}"/>
              </a:ext>
            </a:extLst>
          </p:cNvPr>
          <p:cNvGrpSpPr/>
          <p:nvPr/>
        </p:nvGrpSpPr>
        <p:grpSpPr>
          <a:xfrm>
            <a:off x="3428958" y="1644756"/>
            <a:ext cx="2003851" cy="589058"/>
            <a:chOff x="3037716" y="3357956"/>
            <a:chExt cx="2003851" cy="589058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60BFA43-C464-42C4-B28D-42584B48CE9E}"/>
                </a:ext>
              </a:extLst>
            </p:cNvPr>
            <p:cNvGrpSpPr/>
            <p:nvPr/>
          </p:nvGrpSpPr>
          <p:grpSpPr>
            <a:xfrm>
              <a:off x="3037716" y="3357956"/>
              <a:ext cx="2003851" cy="589058"/>
              <a:chOff x="7405817" y="2097088"/>
              <a:chExt cx="2003851" cy="58905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4CF8C30-1AC2-4879-93C2-593F2604626E}"/>
                  </a:ext>
                </a:extLst>
              </p:cNvPr>
              <p:cNvSpPr/>
              <p:nvPr/>
            </p:nvSpPr>
            <p:spPr>
              <a:xfrm>
                <a:off x="7442886" y="2097088"/>
                <a:ext cx="1952367" cy="560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1E01F724-45B2-4382-B980-984D9CF6D547}"/>
                  </a:ext>
                </a:extLst>
              </p:cNvPr>
              <p:cNvSpPr/>
              <p:nvPr/>
            </p:nvSpPr>
            <p:spPr>
              <a:xfrm>
                <a:off x="7405817" y="2620801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BF0DA139-D3BB-46E4-9A45-D16927A289CE}"/>
                  </a:ext>
                </a:extLst>
              </p:cNvPr>
              <p:cNvSpPr/>
              <p:nvPr/>
            </p:nvSpPr>
            <p:spPr>
              <a:xfrm>
                <a:off x="7873312" y="2606358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315FF04-C66D-478A-AB68-E2358F857AD5}"/>
                  </a:ext>
                </a:extLst>
              </p:cNvPr>
              <p:cNvSpPr/>
              <p:nvPr/>
            </p:nvSpPr>
            <p:spPr>
              <a:xfrm>
                <a:off x="8390236" y="2602562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690CB29B-17E6-4D03-8532-D5A373126DFB}"/>
                  </a:ext>
                </a:extLst>
              </p:cNvPr>
              <p:cNvSpPr/>
              <p:nvPr/>
            </p:nvSpPr>
            <p:spPr>
              <a:xfrm>
                <a:off x="8839199" y="2606357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FFB114F-A682-4EB6-BBA4-C002EFEEE95D}"/>
                  </a:ext>
                </a:extLst>
              </p:cNvPr>
              <p:cNvSpPr/>
              <p:nvPr/>
            </p:nvSpPr>
            <p:spPr>
              <a:xfrm>
                <a:off x="9352003" y="2613556"/>
                <a:ext cx="5766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0A14B546-A936-43F6-BF7F-1207D6955ADE}"/>
                </a:ext>
              </a:extLst>
            </p:cNvPr>
            <p:cNvGrpSpPr/>
            <p:nvPr/>
          </p:nvGrpSpPr>
          <p:grpSpPr>
            <a:xfrm>
              <a:off x="3138045" y="3401070"/>
              <a:ext cx="1742122" cy="461666"/>
              <a:chOff x="5159215" y="3470612"/>
              <a:chExt cx="1742122" cy="461666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5CA4432F-B0F2-45EF-8FF2-9967E0E73A94}"/>
                  </a:ext>
                </a:extLst>
              </p:cNvPr>
              <p:cNvSpPr/>
              <p:nvPr/>
            </p:nvSpPr>
            <p:spPr>
              <a:xfrm>
                <a:off x="5159215" y="3542989"/>
                <a:ext cx="42218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-9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C8FDBEF1-B85A-4CB2-AAA3-7394F631131B}"/>
                  </a:ext>
                </a:extLst>
              </p:cNvPr>
              <p:cNvSpPr/>
              <p:nvPr/>
            </p:nvSpPr>
            <p:spPr>
              <a:xfrm>
                <a:off x="5652854" y="3528637"/>
                <a:ext cx="39045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-2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2832F357-06CC-4B6A-A0E0-73BCE9BE8878}"/>
                  </a:ext>
                </a:extLst>
              </p:cNvPr>
              <p:cNvSpPr/>
              <p:nvPr/>
            </p:nvSpPr>
            <p:spPr>
              <a:xfrm>
                <a:off x="6178111" y="3470612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A80E77FF-853F-4D0C-B45A-43A52D79718A}"/>
                  </a:ext>
                </a:extLst>
              </p:cNvPr>
              <p:cNvSpPr/>
              <p:nvPr/>
            </p:nvSpPr>
            <p:spPr>
              <a:xfrm>
                <a:off x="6649904" y="3470613"/>
                <a:ext cx="25143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6</a:t>
                </a:r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B1ADCF-312D-4507-AB5E-07AEF690F38F}"/>
              </a:ext>
            </a:extLst>
          </p:cNvPr>
          <p:cNvGrpSpPr/>
          <p:nvPr/>
        </p:nvGrpSpPr>
        <p:grpSpPr>
          <a:xfrm>
            <a:off x="5910790" y="2857905"/>
            <a:ext cx="1041004" cy="589058"/>
            <a:chOff x="5357874" y="3385204"/>
            <a:chExt cx="1041004" cy="58905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622CEBEF-0370-47ED-A9F6-19195D598E3D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CA27D7D-5445-4035-BF7C-FCD010EC7D6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ECAA58C-0A7A-4B8D-8DE2-BC3DF23AD649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99A461CC-F288-4411-A874-5A37F7795533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0E743FE-D2DD-4BE4-AA3C-4EB8ABA2717D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1C0681C-A611-48FE-B1E5-A2A10C90990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59CB1F-017E-47C2-AE2B-01B32F2836E2}"/>
              </a:ext>
            </a:extLst>
          </p:cNvPr>
          <p:cNvGrpSpPr/>
          <p:nvPr/>
        </p:nvGrpSpPr>
        <p:grpSpPr>
          <a:xfrm>
            <a:off x="8014439" y="1664001"/>
            <a:ext cx="1041042" cy="589058"/>
            <a:chOff x="7727502" y="3348736"/>
            <a:chExt cx="1041042" cy="589058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28EC3A9-7360-4895-9074-F5D1A9C62D6A}"/>
                </a:ext>
              </a:extLst>
            </p:cNvPr>
            <p:cNvSpPr/>
            <p:nvPr/>
          </p:nvSpPr>
          <p:spPr>
            <a:xfrm>
              <a:off x="7764571" y="3348736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13EC939-1DF1-4F26-93A1-7BA66139EB92}"/>
                </a:ext>
              </a:extLst>
            </p:cNvPr>
            <p:cNvSpPr/>
            <p:nvPr/>
          </p:nvSpPr>
          <p:spPr>
            <a:xfrm>
              <a:off x="7727502" y="3872449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8ADFB48-0556-4B54-BFB6-BA121D2FF3C1}"/>
                </a:ext>
              </a:extLst>
            </p:cNvPr>
            <p:cNvSpPr/>
            <p:nvPr/>
          </p:nvSpPr>
          <p:spPr>
            <a:xfrm>
              <a:off x="8194997" y="3858006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EEAF969-FA37-48CA-B4A4-60B43E5D2837}"/>
                </a:ext>
              </a:extLst>
            </p:cNvPr>
            <p:cNvSpPr/>
            <p:nvPr/>
          </p:nvSpPr>
          <p:spPr>
            <a:xfrm>
              <a:off x="8711921" y="3854210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2E7FD17-836B-497A-B105-C9ED38A1E982}"/>
                </a:ext>
              </a:extLst>
            </p:cNvPr>
            <p:cNvSpPr/>
            <p:nvPr/>
          </p:nvSpPr>
          <p:spPr>
            <a:xfrm>
              <a:off x="7791465" y="3458774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18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7A50F15-A3DC-4119-974E-62141687A5CB}"/>
                </a:ext>
              </a:extLst>
            </p:cNvPr>
            <p:cNvSpPr/>
            <p:nvPr/>
          </p:nvSpPr>
          <p:spPr>
            <a:xfrm>
              <a:off x="8284355" y="3479486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21</a:t>
              </a:r>
            </a:p>
          </p:txBody>
        </p:sp>
      </p:grp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8072C2C-01A9-4423-A134-942396C186A3}"/>
              </a:ext>
            </a:extLst>
          </p:cNvPr>
          <p:cNvSpPr/>
          <p:nvPr/>
        </p:nvSpPr>
        <p:spPr>
          <a:xfrm>
            <a:off x="5882891" y="743154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B0E2F0A2-8D7C-4F2B-8B9B-B049CA4BA701}"/>
              </a:ext>
            </a:extLst>
          </p:cNvPr>
          <p:cNvCxnSpPr>
            <a:cxnSpLocks/>
          </p:cNvCxnSpPr>
          <p:nvPr/>
        </p:nvCxnSpPr>
        <p:spPr>
          <a:xfrm flipH="1">
            <a:off x="5390517" y="1152965"/>
            <a:ext cx="430582" cy="4386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85E211CD-F165-483D-86A7-63BD0C158C01}"/>
              </a:ext>
            </a:extLst>
          </p:cNvPr>
          <p:cNvCxnSpPr>
            <a:cxnSpLocks/>
          </p:cNvCxnSpPr>
          <p:nvPr/>
        </p:nvCxnSpPr>
        <p:spPr>
          <a:xfrm>
            <a:off x="6363037" y="1180221"/>
            <a:ext cx="1538222" cy="4645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5373A7D-B97A-4BEC-9737-94A92535B65B}"/>
              </a:ext>
            </a:extLst>
          </p:cNvPr>
          <p:cNvCxnSpPr>
            <a:cxnSpLocks/>
            <a:endCxn id="253" idx="0"/>
          </p:cNvCxnSpPr>
          <p:nvPr/>
        </p:nvCxnSpPr>
        <p:spPr>
          <a:xfrm>
            <a:off x="5413311" y="2186697"/>
            <a:ext cx="1036497" cy="6712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B38DE92-4B5B-4F82-BBBB-9B3702EC1B03}"/>
              </a:ext>
            </a:extLst>
          </p:cNvPr>
          <p:cNvGrpSpPr/>
          <p:nvPr/>
        </p:nvGrpSpPr>
        <p:grpSpPr>
          <a:xfrm>
            <a:off x="4660480" y="3794866"/>
            <a:ext cx="2613857" cy="1205164"/>
            <a:chOff x="7902261" y="3439127"/>
            <a:chExt cx="2613857" cy="120516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634B3AB-C901-411B-9217-5E8541AC8C72}"/>
                </a:ext>
              </a:extLst>
            </p:cNvPr>
            <p:cNvSpPr/>
            <p:nvPr/>
          </p:nvSpPr>
          <p:spPr>
            <a:xfrm>
              <a:off x="7902261" y="3439127"/>
              <a:ext cx="2613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/>
                  <a:solidFill>
                    <a:schemeClr val="accent3"/>
                  </a:solidFill>
                </a:rPr>
                <a:t>INVALID</a:t>
              </a:r>
              <a:endParaRPr lang="en-US" sz="54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37FD2D3-9A18-4A62-95AB-0D79B2B578BE}"/>
                </a:ext>
              </a:extLst>
            </p:cNvPr>
            <p:cNvSpPr/>
            <p:nvPr/>
          </p:nvSpPr>
          <p:spPr>
            <a:xfrm>
              <a:off x="8288132" y="4244181"/>
              <a:ext cx="177042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cap="none" spc="0" dirty="0">
                  <a:ln/>
                  <a:solidFill>
                    <a:schemeClr val="accent3"/>
                  </a:solidFill>
                  <a:effectLst/>
                </a:rPr>
                <a:t>Level 3 not full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D5CBE6-FFD9-425A-A869-0481C2E5C685}"/>
              </a:ext>
            </a:extLst>
          </p:cNvPr>
          <p:cNvGrpSpPr/>
          <p:nvPr/>
        </p:nvGrpSpPr>
        <p:grpSpPr>
          <a:xfrm>
            <a:off x="2668474" y="2857905"/>
            <a:ext cx="1041004" cy="589058"/>
            <a:chOff x="5357874" y="3385204"/>
            <a:chExt cx="1041004" cy="58905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CC2005-EDE7-4E18-9C86-2A7B6C86B295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E480524-BD3B-4498-A8ED-AAEA248AFFBE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23FAABA-11DB-4575-B30A-F52DCA0DAA40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4024BA2-A47B-4B2E-8526-8518CED0E66B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9A04E5D-FD3A-4005-BD1D-66DF726F2027}"/>
                </a:ext>
              </a:extLst>
            </p:cNvPr>
            <p:cNvSpPr/>
            <p:nvPr/>
          </p:nvSpPr>
          <p:spPr>
            <a:xfrm>
              <a:off x="5455768" y="3483028"/>
              <a:ext cx="36908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-7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E226F62-6D11-4DCC-A82B-5E984FC15D4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-3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D843AF-BDC2-430C-9482-3215C05AB26B}"/>
              </a:ext>
            </a:extLst>
          </p:cNvPr>
          <p:cNvGrpSpPr/>
          <p:nvPr/>
        </p:nvGrpSpPr>
        <p:grpSpPr>
          <a:xfrm>
            <a:off x="4823183" y="2850603"/>
            <a:ext cx="1041004" cy="589058"/>
            <a:chOff x="5357874" y="3385204"/>
            <a:chExt cx="1041004" cy="589058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5EA5BD7-2DB8-4C5A-A128-C943AC78BF3A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780BA5C-FEA0-4268-9790-235259028A2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DF2F69F-A40E-4688-B8CD-14258F354373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77353FC-966C-4D43-A76E-80444632A8DC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87EAEFF-AB38-4F1A-94BE-04D7F2815A62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7BE215C-0B94-4175-BA16-13E5389C366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665CB6B-5E2E-46DB-9E89-383A30A5A4E9}"/>
              </a:ext>
            </a:extLst>
          </p:cNvPr>
          <p:cNvGrpSpPr/>
          <p:nvPr/>
        </p:nvGrpSpPr>
        <p:grpSpPr>
          <a:xfrm>
            <a:off x="3735576" y="2857905"/>
            <a:ext cx="1041004" cy="589058"/>
            <a:chOff x="5357874" y="3385204"/>
            <a:chExt cx="1041004" cy="589058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E8E4221-B776-4890-A334-FC1B8DD2AAC9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B702CB3-817F-4415-B7E3-606A00E452F3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EF35889-EA71-4302-9E49-8ADB5C3C041F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F0F8AE5-D425-46E5-A9B9-85333DDEBA1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F97D82B-0905-4619-A198-BA2441A49410}"/>
                </a:ext>
              </a:extLst>
            </p:cNvPr>
            <p:cNvSpPr/>
            <p:nvPr/>
          </p:nvSpPr>
          <p:spPr>
            <a:xfrm>
              <a:off x="5454187" y="3467639"/>
              <a:ext cx="386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9985BED-FF6F-49E1-9F22-8F9E8EDAC14E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3CA9BA5-F539-4261-BB97-EA10A1A18D8D}"/>
              </a:ext>
            </a:extLst>
          </p:cNvPr>
          <p:cNvGrpSpPr/>
          <p:nvPr/>
        </p:nvGrpSpPr>
        <p:grpSpPr>
          <a:xfrm>
            <a:off x="1604250" y="2850603"/>
            <a:ext cx="1074360" cy="589058"/>
            <a:chOff x="5357874" y="3385204"/>
            <a:chExt cx="1074360" cy="58905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5AFB5EF-A6F7-4DA2-BE88-31A15D82E31C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E90B452-BD0F-4807-A700-B8A2E3DC38ED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27DFC6C-1B15-498C-A15D-717857B52C7B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694B64E-69FF-433F-B3CA-1A30631DFF35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E268C84-4CED-4CF5-9DF6-6D91A794FEE6}"/>
                </a:ext>
              </a:extLst>
            </p:cNvPr>
            <p:cNvSpPr/>
            <p:nvPr/>
          </p:nvSpPr>
          <p:spPr>
            <a:xfrm>
              <a:off x="5387896" y="3473683"/>
              <a:ext cx="5012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-15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6F8371A-FF6F-4A82-86E1-CE8E3A33634A}"/>
                </a:ext>
              </a:extLst>
            </p:cNvPr>
            <p:cNvSpPr/>
            <p:nvPr/>
          </p:nvSpPr>
          <p:spPr>
            <a:xfrm>
              <a:off x="5892955" y="3473683"/>
              <a:ext cx="53927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624659E-8155-4272-B9FC-B8EAC90A029A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866527" y="2207628"/>
            <a:ext cx="495674" cy="6429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6A56C8C-E30B-4C45-91DA-620170CEFFBC}"/>
              </a:ext>
            </a:extLst>
          </p:cNvPr>
          <p:cNvCxnSpPr>
            <a:cxnSpLocks/>
            <a:endCxn id="168" idx="0"/>
          </p:cNvCxnSpPr>
          <p:nvPr/>
        </p:nvCxnSpPr>
        <p:spPr>
          <a:xfrm flipH="1">
            <a:off x="4274594" y="2178743"/>
            <a:ext cx="159604" cy="6791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F18D83-DCDD-437C-B3C5-8D4F06369AFF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3207492" y="2182261"/>
            <a:ext cx="712874" cy="67564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3BA62CC-DB4A-46FD-B431-807D77CC5937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2143268" y="2186697"/>
            <a:ext cx="1320140" cy="6639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31EBF02-AF89-4BD5-A74C-1E8F960232F3}"/>
              </a:ext>
            </a:extLst>
          </p:cNvPr>
          <p:cNvGrpSpPr/>
          <p:nvPr/>
        </p:nvGrpSpPr>
        <p:grpSpPr>
          <a:xfrm>
            <a:off x="8070954" y="2826505"/>
            <a:ext cx="1041004" cy="589058"/>
            <a:chOff x="5357874" y="3385204"/>
            <a:chExt cx="1041004" cy="589058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7DE332A-9EFC-4B4C-87CC-206CFE551A17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F83E8F3-9DD4-4A80-80F0-3BA782FB088D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630E34DB-4ABA-4C87-80EC-BEB4847F8DF7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9A2AE3F-04DD-44E5-A00C-52DC80617BD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FAE7650-9FB8-41F2-BF08-48C44FD567B4}"/>
                </a:ext>
              </a:extLst>
            </p:cNvPr>
            <p:cNvSpPr/>
            <p:nvPr/>
          </p:nvSpPr>
          <p:spPr>
            <a:xfrm>
              <a:off x="5403174" y="3487790"/>
              <a:ext cx="485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4761D41-4E9B-4AEF-A0F2-E0F623AFD063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D1BBBD2-B0AD-448A-8EAC-9A57D728F978}"/>
              </a:ext>
            </a:extLst>
          </p:cNvPr>
          <p:cNvCxnSpPr>
            <a:cxnSpLocks/>
            <a:stCxn id="248" idx="5"/>
            <a:endCxn id="186" idx="0"/>
          </p:cNvCxnSpPr>
          <p:nvPr/>
        </p:nvCxnSpPr>
        <p:spPr>
          <a:xfrm>
            <a:off x="8520958" y="2229046"/>
            <a:ext cx="89014" cy="5974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53A789A-D65A-42AF-95E5-DBCFC7E5AB8D}"/>
              </a:ext>
            </a:extLst>
          </p:cNvPr>
          <p:cNvGrpSpPr/>
          <p:nvPr/>
        </p:nvGrpSpPr>
        <p:grpSpPr>
          <a:xfrm>
            <a:off x="9198028" y="2825711"/>
            <a:ext cx="2154487" cy="589058"/>
            <a:chOff x="9198247" y="2778014"/>
            <a:chExt cx="2154487" cy="589058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4177379-F634-4312-966B-158C86B5934D}"/>
                </a:ext>
              </a:extLst>
            </p:cNvPr>
            <p:cNvSpPr/>
            <p:nvPr/>
          </p:nvSpPr>
          <p:spPr>
            <a:xfrm>
              <a:off x="9230400" y="2778014"/>
              <a:ext cx="2085267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5031F53-695C-4E44-918C-DD4E8EE058F0}"/>
                </a:ext>
              </a:extLst>
            </p:cNvPr>
            <p:cNvSpPr/>
            <p:nvPr/>
          </p:nvSpPr>
          <p:spPr>
            <a:xfrm>
              <a:off x="9198247" y="3301727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0F0C9B7-8D64-46DD-98C7-86C45085E23A}"/>
                </a:ext>
              </a:extLst>
            </p:cNvPr>
            <p:cNvSpPr/>
            <p:nvPr/>
          </p:nvSpPr>
          <p:spPr>
            <a:xfrm>
              <a:off x="9603762" y="3287284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804E8BC-25EB-4C3E-BB25-6DC62B94DE1B}"/>
                </a:ext>
              </a:extLst>
            </p:cNvPr>
            <p:cNvSpPr/>
            <p:nvPr/>
          </p:nvSpPr>
          <p:spPr>
            <a:xfrm>
              <a:off x="10052153" y="3283488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D5477AA9-6C4A-4F94-8C49-A3458D04E887}"/>
                </a:ext>
              </a:extLst>
            </p:cNvPr>
            <p:cNvSpPr/>
            <p:nvPr/>
          </p:nvSpPr>
          <p:spPr>
            <a:xfrm>
              <a:off x="10441594" y="3287283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13B7CD37-8619-4F82-9BDE-39F192E1E306}"/>
                </a:ext>
              </a:extLst>
            </p:cNvPr>
            <p:cNvSpPr/>
            <p:nvPr/>
          </p:nvSpPr>
          <p:spPr>
            <a:xfrm>
              <a:off x="10886411" y="3294482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EEB2853-A9DC-4B48-8CCE-C89C81368901}"/>
                </a:ext>
              </a:extLst>
            </p:cNvPr>
            <p:cNvSpPr/>
            <p:nvPr/>
          </p:nvSpPr>
          <p:spPr>
            <a:xfrm>
              <a:off x="9223257" y="2877562"/>
              <a:ext cx="43273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25</a:t>
              </a: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C909513-A18F-44AA-8B29-C7A38C4776A8}"/>
                </a:ext>
              </a:extLst>
            </p:cNvPr>
            <p:cNvSpPr/>
            <p:nvPr/>
          </p:nvSpPr>
          <p:spPr>
            <a:xfrm>
              <a:off x="11302714" y="3295246"/>
              <a:ext cx="50020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D18059F-CFA4-4C03-A7B1-2E50EA2340AB}"/>
                </a:ext>
              </a:extLst>
            </p:cNvPr>
            <p:cNvSpPr/>
            <p:nvPr/>
          </p:nvSpPr>
          <p:spPr>
            <a:xfrm>
              <a:off x="9650674" y="2890632"/>
              <a:ext cx="43273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29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3A4DFFA-42E2-49A1-8AC0-1F716E26BCEC}"/>
                </a:ext>
              </a:extLst>
            </p:cNvPr>
            <p:cNvSpPr/>
            <p:nvPr/>
          </p:nvSpPr>
          <p:spPr>
            <a:xfrm>
              <a:off x="10033865" y="2900013"/>
              <a:ext cx="43273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76878AD-0919-4312-AE2D-194DEE2E3AD4}"/>
                </a:ext>
              </a:extLst>
            </p:cNvPr>
            <p:cNvSpPr/>
            <p:nvPr/>
          </p:nvSpPr>
          <p:spPr>
            <a:xfrm>
              <a:off x="10471100" y="2906845"/>
              <a:ext cx="43273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35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7F07783-9FFB-4147-A1E2-9CD3646B8FF0}"/>
                </a:ext>
              </a:extLst>
            </p:cNvPr>
            <p:cNvSpPr/>
            <p:nvPr/>
          </p:nvSpPr>
          <p:spPr>
            <a:xfrm>
              <a:off x="10890071" y="2906844"/>
              <a:ext cx="43273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99</a:t>
              </a:r>
            </a:p>
          </p:txBody>
        </p:sp>
      </p:grp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A666319-6400-4771-B3CE-90B2EF1F6ECC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035520" y="2240002"/>
            <a:ext cx="1237295" cy="5857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7B1C750-3FC8-45DE-8CD7-988664EBF745}"/>
              </a:ext>
            </a:extLst>
          </p:cNvPr>
          <p:cNvGrpSpPr/>
          <p:nvPr/>
        </p:nvGrpSpPr>
        <p:grpSpPr>
          <a:xfrm>
            <a:off x="6982215" y="2182261"/>
            <a:ext cx="1041004" cy="1239161"/>
            <a:chOff x="6982215" y="2182261"/>
            <a:chExt cx="1041004" cy="1239161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406F6CF-D0BD-4498-980F-947FD5174B3A}"/>
                </a:ext>
              </a:extLst>
            </p:cNvPr>
            <p:cNvGrpSpPr/>
            <p:nvPr/>
          </p:nvGrpSpPr>
          <p:grpSpPr>
            <a:xfrm>
              <a:off x="6982215" y="2832364"/>
              <a:ext cx="1041004" cy="589058"/>
              <a:chOff x="5357874" y="3385204"/>
              <a:chExt cx="1041004" cy="589058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8AC9B8BA-4BB0-41A6-B373-713740EBB27E}"/>
                  </a:ext>
                </a:extLst>
              </p:cNvPr>
              <p:cNvSpPr/>
              <p:nvPr/>
            </p:nvSpPr>
            <p:spPr>
              <a:xfrm>
                <a:off x="5394905" y="3385204"/>
                <a:ext cx="1003973" cy="56017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93E6A24-D68F-49F5-9BB8-4D50624178FE}"/>
                  </a:ext>
                </a:extLst>
              </p:cNvPr>
              <p:cNvSpPr/>
              <p:nvPr/>
            </p:nvSpPr>
            <p:spPr>
              <a:xfrm>
                <a:off x="5357874" y="3908917"/>
                <a:ext cx="5760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9AD14CC3-551E-4C1D-9FC3-43028D190323}"/>
                  </a:ext>
                </a:extLst>
              </p:cNvPr>
              <p:cNvSpPr/>
              <p:nvPr/>
            </p:nvSpPr>
            <p:spPr>
              <a:xfrm>
                <a:off x="5824884" y="3894474"/>
                <a:ext cx="5760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76DE881-4E8C-4236-8459-4F9C4D7479DE}"/>
                  </a:ext>
                </a:extLst>
              </p:cNvPr>
              <p:cNvSpPr/>
              <p:nvPr/>
            </p:nvSpPr>
            <p:spPr>
              <a:xfrm>
                <a:off x="6341273" y="3890678"/>
                <a:ext cx="57605" cy="65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8BF3C2B-5AB8-4A11-B3BB-06AFB49D1E06}"/>
                  </a:ext>
                </a:extLst>
              </p:cNvPr>
              <p:cNvSpPr/>
              <p:nvPr/>
            </p:nvSpPr>
            <p:spPr>
              <a:xfrm>
                <a:off x="5403174" y="3487790"/>
                <a:ext cx="48595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19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186B3F6-7AFE-4DE1-A4F5-3372952F720E}"/>
                  </a:ext>
                </a:extLst>
              </p:cNvPr>
              <p:cNvSpPr/>
              <p:nvPr/>
            </p:nvSpPr>
            <p:spPr>
              <a:xfrm>
                <a:off x="5901830" y="3483028"/>
                <a:ext cx="43960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</a:t>
                </a:r>
              </a:p>
            </p:txBody>
          </p:sp>
        </p:grp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362098F-0F59-442C-BCF4-10B5A60D423A}"/>
                </a:ext>
              </a:extLst>
            </p:cNvPr>
            <p:cNvCxnSpPr>
              <a:cxnSpLocks/>
              <a:endCxn id="194" idx="0"/>
            </p:cNvCxnSpPr>
            <p:nvPr/>
          </p:nvCxnSpPr>
          <p:spPr>
            <a:xfrm flipH="1">
              <a:off x="7521233" y="2182261"/>
              <a:ext cx="494418" cy="65010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2A463E7-4CD9-4C1E-AD33-869641B5B3E4}"/>
              </a:ext>
            </a:extLst>
          </p:cNvPr>
          <p:cNvSpPr/>
          <p:nvPr/>
        </p:nvSpPr>
        <p:spPr>
          <a:xfrm rot="20603625">
            <a:off x="6320218" y="1713901"/>
            <a:ext cx="1762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317442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E2D3B6A-5B6F-47C4-92EE-D63DA2154F8F}"/>
              </a:ext>
            </a:extLst>
          </p:cNvPr>
          <p:cNvSpPr/>
          <p:nvPr/>
        </p:nvSpPr>
        <p:spPr>
          <a:xfrm>
            <a:off x="5640373" y="944976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4CF8C30-1AC2-4879-93C2-593F2604626E}"/>
              </a:ext>
            </a:extLst>
          </p:cNvPr>
          <p:cNvSpPr/>
          <p:nvPr/>
        </p:nvSpPr>
        <p:spPr>
          <a:xfrm>
            <a:off x="3711305" y="1957388"/>
            <a:ext cx="1538223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BF0DA139-D3BB-46E4-9A45-D16927A289CE}"/>
              </a:ext>
            </a:extLst>
          </p:cNvPr>
          <p:cNvSpPr/>
          <p:nvPr/>
        </p:nvSpPr>
        <p:spPr>
          <a:xfrm>
            <a:off x="3699822" y="2466658"/>
            <a:ext cx="58717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9315FF04-C66D-478A-AB68-E2358F857AD5}"/>
              </a:ext>
            </a:extLst>
          </p:cNvPr>
          <p:cNvSpPr/>
          <p:nvPr/>
        </p:nvSpPr>
        <p:spPr>
          <a:xfrm>
            <a:off x="4226177" y="2462862"/>
            <a:ext cx="58717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690CB29B-17E6-4D03-8532-D5A373126DFB}"/>
              </a:ext>
            </a:extLst>
          </p:cNvPr>
          <p:cNvSpPr/>
          <p:nvPr/>
        </p:nvSpPr>
        <p:spPr>
          <a:xfrm>
            <a:off x="4683330" y="2466657"/>
            <a:ext cx="58717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7FFB114F-A682-4EB6-BBA4-C002EFEEE95D}"/>
              </a:ext>
            </a:extLst>
          </p:cNvPr>
          <p:cNvSpPr/>
          <p:nvPr/>
        </p:nvSpPr>
        <p:spPr>
          <a:xfrm>
            <a:off x="5205490" y="2473856"/>
            <a:ext cx="58717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14B546-A936-43F6-BF7F-1207D6955ADE}"/>
              </a:ext>
            </a:extLst>
          </p:cNvPr>
          <p:cNvGrpSpPr/>
          <p:nvPr/>
        </p:nvGrpSpPr>
        <p:grpSpPr>
          <a:xfrm>
            <a:off x="3854324" y="2000502"/>
            <a:ext cx="1248483" cy="461666"/>
            <a:chOff x="5652854" y="3470612"/>
            <a:chExt cx="1248483" cy="461666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8FDBEF1-B85A-4CB2-AAA3-7394F631131B}"/>
                </a:ext>
              </a:extLst>
            </p:cNvPr>
            <p:cNvSpPr/>
            <p:nvPr/>
          </p:nvSpPr>
          <p:spPr>
            <a:xfrm>
              <a:off x="5652854" y="3528637"/>
              <a:ext cx="39045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832F357-06CC-4B6A-A0E0-73BCE9BE8878}"/>
                </a:ext>
              </a:extLst>
            </p:cNvPr>
            <p:cNvSpPr/>
            <p:nvPr/>
          </p:nvSpPr>
          <p:spPr>
            <a:xfrm>
              <a:off x="6178111" y="3470612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A80E77FF-853F-4D0C-B45A-43A52D79718A}"/>
                </a:ext>
              </a:extLst>
            </p:cNvPr>
            <p:cNvSpPr/>
            <p:nvPr/>
          </p:nvSpPr>
          <p:spPr>
            <a:xfrm>
              <a:off x="6649904" y="3470613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B1ADCF-312D-4507-AB5E-07AEF690F38F}"/>
              </a:ext>
            </a:extLst>
          </p:cNvPr>
          <p:cNvGrpSpPr/>
          <p:nvPr/>
        </p:nvGrpSpPr>
        <p:grpSpPr>
          <a:xfrm>
            <a:off x="5742188" y="3170537"/>
            <a:ext cx="1041004" cy="589058"/>
            <a:chOff x="5357874" y="3385204"/>
            <a:chExt cx="1041004" cy="58905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622CEBEF-0370-47ED-A9F6-19195D598E3D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CA27D7D-5445-4035-BF7C-FCD010EC7D6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ECAA58C-0A7A-4B8D-8DE2-BC3DF23AD649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99A461CC-F288-4411-A874-5A37F7795533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0E743FE-D2DD-4BE4-AA3C-4EB8ABA2717D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1C0681C-A611-48FE-B1E5-A2A10C90990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59CB1F-017E-47C2-AE2B-01B32F2836E2}"/>
              </a:ext>
            </a:extLst>
          </p:cNvPr>
          <p:cNvGrpSpPr/>
          <p:nvPr/>
        </p:nvGrpSpPr>
        <p:grpSpPr>
          <a:xfrm>
            <a:off x="7845837" y="1976633"/>
            <a:ext cx="1041042" cy="589058"/>
            <a:chOff x="7727502" y="3348736"/>
            <a:chExt cx="1041042" cy="589058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28EC3A9-7360-4895-9074-F5D1A9C62D6A}"/>
                </a:ext>
              </a:extLst>
            </p:cNvPr>
            <p:cNvSpPr/>
            <p:nvPr/>
          </p:nvSpPr>
          <p:spPr>
            <a:xfrm>
              <a:off x="7764571" y="3348736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13EC939-1DF1-4F26-93A1-7BA66139EB92}"/>
                </a:ext>
              </a:extLst>
            </p:cNvPr>
            <p:cNvSpPr/>
            <p:nvPr/>
          </p:nvSpPr>
          <p:spPr>
            <a:xfrm>
              <a:off x="7727502" y="3872449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8ADFB48-0556-4B54-BFB6-BA121D2FF3C1}"/>
                </a:ext>
              </a:extLst>
            </p:cNvPr>
            <p:cNvSpPr/>
            <p:nvPr/>
          </p:nvSpPr>
          <p:spPr>
            <a:xfrm>
              <a:off x="8194997" y="3858006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EEAF969-FA37-48CA-B4A4-60B43E5D2837}"/>
                </a:ext>
              </a:extLst>
            </p:cNvPr>
            <p:cNvSpPr/>
            <p:nvPr/>
          </p:nvSpPr>
          <p:spPr>
            <a:xfrm>
              <a:off x="8711921" y="3854210"/>
              <a:ext cx="45719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2E7FD17-836B-497A-B105-C9ED38A1E982}"/>
                </a:ext>
              </a:extLst>
            </p:cNvPr>
            <p:cNvSpPr/>
            <p:nvPr/>
          </p:nvSpPr>
          <p:spPr>
            <a:xfrm>
              <a:off x="7791465" y="3458774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18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7A50F15-A3DC-4119-974E-62141687A5CB}"/>
                </a:ext>
              </a:extLst>
            </p:cNvPr>
            <p:cNvSpPr/>
            <p:nvPr/>
          </p:nvSpPr>
          <p:spPr>
            <a:xfrm>
              <a:off x="8284355" y="3479486"/>
              <a:ext cx="41257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21</a:t>
              </a:r>
            </a:p>
          </p:txBody>
        </p:sp>
      </p:grp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8072C2C-01A9-4423-A134-942396C186A3}"/>
              </a:ext>
            </a:extLst>
          </p:cNvPr>
          <p:cNvSpPr/>
          <p:nvPr/>
        </p:nvSpPr>
        <p:spPr>
          <a:xfrm>
            <a:off x="5714289" y="1055786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B0E2F0A2-8D7C-4F2B-8B9B-B049CA4BA701}"/>
              </a:ext>
            </a:extLst>
          </p:cNvPr>
          <p:cNvCxnSpPr>
            <a:cxnSpLocks/>
          </p:cNvCxnSpPr>
          <p:nvPr/>
        </p:nvCxnSpPr>
        <p:spPr>
          <a:xfrm flipH="1">
            <a:off x="5221915" y="1465597"/>
            <a:ext cx="430582" cy="4386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85E211CD-F165-483D-86A7-63BD0C158C01}"/>
              </a:ext>
            </a:extLst>
          </p:cNvPr>
          <p:cNvCxnSpPr>
            <a:cxnSpLocks/>
          </p:cNvCxnSpPr>
          <p:nvPr/>
        </p:nvCxnSpPr>
        <p:spPr>
          <a:xfrm>
            <a:off x="6194435" y="1492853"/>
            <a:ext cx="1538222" cy="4645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5373A7D-B97A-4BEC-9737-94A92535B65B}"/>
              </a:ext>
            </a:extLst>
          </p:cNvPr>
          <p:cNvCxnSpPr>
            <a:cxnSpLocks/>
            <a:endCxn id="253" idx="0"/>
          </p:cNvCxnSpPr>
          <p:nvPr/>
        </p:nvCxnSpPr>
        <p:spPr>
          <a:xfrm>
            <a:off x="5244709" y="2499329"/>
            <a:ext cx="1036497" cy="6712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B38DE92-4B5B-4F82-BBBB-9B3702EC1B03}"/>
              </a:ext>
            </a:extLst>
          </p:cNvPr>
          <p:cNvGrpSpPr/>
          <p:nvPr/>
        </p:nvGrpSpPr>
        <p:grpSpPr>
          <a:xfrm>
            <a:off x="8215861" y="3920379"/>
            <a:ext cx="1935466" cy="1205164"/>
            <a:chOff x="8205610" y="3439127"/>
            <a:chExt cx="1935466" cy="120516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A634B3AB-C901-411B-9217-5E8541AC8C72}"/>
                </a:ext>
              </a:extLst>
            </p:cNvPr>
            <p:cNvSpPr/>
            <p:nvPr/>
          </p:nvSpPr>
          <p:spPr>
            <a:xfrm>
              <a:off x="8365274" y="3439127"/>
              <a:ext cx="16878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/>
                  <a:solidFill>
                    <a:srgbClr val="00B0F0"/>
                  </a:solidFill>
                </a:rPr>
                <a:t>Valid</a:t>
              </a:r>
              <a:endParaRPr lang="en-US" sz="5400" b="1" cap="none" spc="0" dirty="0">
                <a:ln/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37FD2D3-9A18-4A62-95AB-0D79B2B578BE}"/>
                </a:ext>
              </a:extLst>
            </p:cNvPr>
            <p:cNvSpPr/>
            <p:nvPr/>
          </p:nvSpPr>
          <p:spPr>
            <a:xfrm>
              <a:off x="8205610" y="4244181"/>
              <a:ext cx="193546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cap="none" spc="0" dirty="0">
                  <a:ln/>
                  <a:solidFill>
                    <a:srgbClr val="00B0F0"/>
                  </a:solidFill>
                  <a:effectLst/>
                </a:rPr>
                <a:t>Degree is now 2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D5CBE6-FFD9-425A-A869-0481C2E5C685}"/>
              </a:ext>
            </a:extLst>
          </p:cNvPr>
          <p:cNvGrpSpPr/>
          <p:nvPr/>
        </p:nvGrpSpPr>
        <p:grpSpPr>
          <a:xfrm>
            <a:off x="2499872" y="3170537"/>
            <a:ext cx="1041004" cy="589058"/>
            <a:chOff x="5357874" y="3385204"/>
            <a:chExt cx="1041004" cy="58905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CC2005-EDE7-4E18-9C86-2A7B6C86B295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E480524-BD3B-4498-A8ED-AAEA248AFFBE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23FAABA-11DB-4575-B30A-F52DCA0DAA40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4024BA2-A47B-4B2E-8526-8518CED0E66B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9A04E5D-FD3A-4005-BD1D-66DF726F2027}"/>
                </a:ext>
              </a:extLst>
            </p:cNvPr>
            <p:cNvSpPr/>
            <p:nvPr/>
          </p:nvSpPr>
          <p:spPr>
            <a:xfrm>
              <a:off x="5455768" y="3483028"/>
              <a:ext cx="36908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-7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E226F62-6D11-4DCC-A82B-5E984FC15D4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-3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D843AF-BDC2-430C-9482-3215C05AB26B}"/>
              </a:ext>
            </a:extLst>
          </p:cNvPr>
          <p:cNvGrpSpPr/>
          <p:nvPr/>
        </p:nvGrpSpPr>
        <p:grpSpPr>
          <a:xfrm>
            <a:off x="4654581" y="3163235"/>
            <a:ext cx="1041004" cy="589058"/>
            <a:chOff x="5357874" y="3385204"/>
            <a:chExt cx="1041004" cy="589058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5EA5BD7-2DB8-4C5A-A128-C943AC78BF3A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780BA5C-FEA0-4268-9790-235259028A26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DF2F69F-A40E-4688-B8CD-14258F354373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77353FC-966C-4D43-A76E-80444632A8DC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87EAEFF-AB38-4F1A-94BE-04D7F2815A62}"/>
                </a:ext>
              </a:extLst>
            </p:cNvPr>
            <p:cNvSpPr/>
            <p:nvPr/>
          </p:nvSpPr>
          <p:spPr>
            <a:xfrm>
              <a:off x="5495678" y="3417931"/>
              <a:ext cx="2514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7BE215C-0B94-4175-BA16-13E5389C3666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665CB6B-5E2E-46DB-9E89-383A30A5A4E9}"/>
              </a:ext>
            </a:extLst>
          </p:cNvPr>
          <p:cNvGrpSpPr/>
          <p:nvPr/>
        </p:nvGrpSpPr>
        <p:grpSpPr>
          <a:xfrm>
            <a:off x="3566974" y="3170537"/>
            <a:ext cx="1041004" cy="589058"/>
            <a:chOff x="5357874" y="3385204"/>
            <a:chExt cx="1041004" cy="589058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E8E4221-B776-4890-A334-FC1B8DD2AAC9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B702CB3-817F-4415-B7E3-606A00E452F3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EF35889-EA71-4302-9E49-8ADB5C3C041F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F0F8AE5-D425-46E5-A9B9-85333DDEBA1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F97D82B-0905-4619-A198-BA2441A49410}"/>
                </a:ext>
              </a:extLst>
            </p:cNvPr>
            <p:cNvSpPr/>
            <p:nvPr/>
          </p:nvSpPr>
          <p:spPr>
            <a:xfrm>
              <a:off x="5454187" y="3467639"/>
              <a:ext cx="386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9985BED-FF6F-49E1-9F22-8F9E8EDAC14E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</a:p>
          </p:txBody>
        </p:sp>
      </p:grp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624659E-8155-4272-B9FC-B8EAC90A029A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697925" y="2520260"/>
            <a:ext cx="495674" cy="64297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6A56C8C-E30B-4C45-91DA-620170CEFFBC}"/>
              </a:ext>
            </a:extLst>
          </p:cNvPr>
          <p:cNvCxnSpPr>
            <a:cxnSpLocks/>
            <a:endCxn id="168" idx="0"/>
          </p:cNvCxnSpPr>
          <p:nvPr/>
        </p:nvCxnSpPr>
        <p:spPr>
          <a:xfrm flipH="1">
            <a:off x="4105992" y="2491375"/>
            <a:ext cx="159604" cy="6791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F18D83-DCDD-437C-B3C5-8D4F06369AFF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3038890" y="2494893"/>
            <a:ext cx="712874" cy="67564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31EBF02-AF89-4BD5-A74C-1E8F960232F3}"/>
              </a:ext>
            </a:extLst>
          </p:cNvPr>
          <p:cNvGrpSpPr/>
          <p:nvPr/>
        </p:nvGrpSpPr>
        <p:grpSpPr>
          <a:xfrm>
            <a:off x="7859609" y="3076216"/>
            <a:ext cx="1041004" cy="589058"/>
            <a:chOff x="5357874" y="3385204"/>
            <a:chExt cx="1041004" cy="589058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7DE332A-9EFC-4B4C-87CC-206CFE551A17}"/>
                </a:ext>
              </a:extLst>
            </p:cNvPr>
            <p:cNvSpPr/>
            <p:nvPr/>
          </p:nvSpPr>
          <p:spPr>
            <a:xfrm>
              <a:off x="5394905" y="3385204"/>
              <a:ext cx="1003973" cy="5601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F83E8F3-9DD4-4A80-80F0-3BA782FB088D}"/>
                </a:ext>
              </a:extLst>
            </p:cNvPr>
            <p:cNvSpPr/>
            <p:nvPr/>
          </p:nvSpPr>
          <p:spPr>
            <a:xfrm>
              <a:off x="5357874" y="3908917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630E34DB-4ABA-4C87-80EC-BEB4847F8DF7}"/>
                </a:ext>
              </a:extLst>
            </p:cNvPr>
            <p:cNvSpPr/>
            <p:nvPr/>
          </p:nvSpPr>
          <p:spPr>
            <a:xfrm>
              <a:off x="5824884" y="3894474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9A2AE3F-04DD-44E5-A00C-52DC80617BD0}"/>
                </a:ext>
              </a:extLst>
            </p:cNvPr>
            <p:cNvSpPr/>
            <p:nvPr/>
          </p:nvSpPr>
          <p:spPr>
            <a:xfrm>
              <a:off x="6341273" y="3890678"/>
              <a:ext cx="57605" cy="653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FAE7650-9FB8-41F2-BF08-48C44FD567B4}"/>
                </a:ext>
              </a:extLst>
            </p:cNvPr>
            <p:cNvSpPr/>
            <p:nvPr/>
          </p:nvSpPr>
          <p:spPr>
            <a:xfrm>
              <a:off x="5403174" y="3487790"/>
              <a:ext cx="485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4761D41-4E9B-4AEF-A0F2-E0F623AFD063}"/>
                </a:ext>
              </a:extLst>
            </p:cNvPr>
            <p:cNvSpPr/>
            <p:nvPr/>
          </p:nvSpPr>
          <p:spPr>
            <a:xfrm>
              <a:off x="5901830" y="3483028"/>
              <a:ext cx="4396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D1BBBD2-B0AD-448A-8EAC-9A57D728F978}"/>
              </a:ext>
            </a:extLst>
          </p:cNvPr>
          <p:cNvCxnSpPr>
            <a:cxnSpLocks/>
            <a:stCxn id="248" idx="5"/>
            <a:endCxn id="186" idx="0"/>
          </p:cNvCxnSpPr>
          <p:nvPr/>
        </p:nvCxnSpPr>
        <p:spPr>
          <a:xfrm>
            <a:off x="8352356" y="2541678"/>
            <a:ext cx="46271" cy="53453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4177379-F634-4312-966B-158C86B5934D}"/>
              </a:ext>
            </a:extLst>
          </p:cNvPr>
          <p:cNvSpPr/>
          <p:nvPr/>
        </p:nvSpPr>
        <p:spPr>
          <a:xfrm>
            <a:off x="9061799" y="3090646"/>
            <a:ext cx="1261214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5031F53-695C-4E44-918C-DD4E8EE058F0}"/>
              </a:ext>
            </a:extLst>
          </p:cNvPr>
          <p:cNvSpPr/>
          <p:nvPr/>
        </p:nvSpPr>
        <p:spPr>
          <a:xfrm>
            <a:off x="9029645" y="3614359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0F0C9B7-8D64-46DD-98C7-86C45085E23A}"/>
              </a:ext>
            </a:extLst>
          </p:cNvPr>
          <p:cNvSpPr/>
          <p:nvPr/>
        </p:nvSpPr>
        <p:spPr>
          <a:xfrm>
            <a:off x="9435160" y="3599916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E804E8BC-25EB-4C3E-BB25-6DC62B94DE1B}"/>
              </a:ext>
            </a:extLst>
          </p:cNvPr>
          <p:cNvSpPr/>
          <p:nvPr/>
        </p:nvSpPr>
        <p:spPr>
          <a:xfrm>
            <a:off x="9883551" y="3596120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5477AA9-6C4A-4F94-8C49-A3458D04E887}"/>
              </a:ext>
            </a:extLst>
          </p:cNvPr>
          <p:cNvSpPr/>
          <p:nvPr/>
        </p:nvSpPr>
        <p:spPr>
          <a:xfrm>
            <a:off x="10272992" y="3599915"/>
            <a:ext cx="50020" cy="653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EEB2853-A9DC-4B48-8CCE-C89C81368901}"/>
              </a:ext>
            </a:extLst>
          </p:cNvPr>
          <p:cNvSpPr/>
          <p:nvPr/>
        </p:nvSpPr>
        <p:spPr>
          <a:xfrm>
            <a:off x="9054655" y="3190194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D18059F-CFA4-4C03-A7B1-2E50EA2340AB}"/>
              </a:ext>
            </a:extLst>
          </p:cNvPr>
          <p:cNvSpPr/>
          <p:nvPr/>
        </p:nvSpPr>
        <p:spPr>
          <a:xfrm>
            <a:off x="9482072" y="3203264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3A4DFFA-42E2-49A1-8AC0-1F716E26BCEC}"/>
              </a:ext>
            </a:extLst>
          </p:cNvPr>
          <p:cNvSpPr/>
          <p:nvPr/>
        </p:nvSpPr>
        <p:spPr>
          <a:xfrm>
            <a:off x="9865263" y="3212645"/>
            <a:ext cx="432739" cy="33855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A666319-6400-4771-B3CE-90B2EF1F6ECC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8867137" y="2504937"/>
            <a:ext cx="825269" cy="5857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5A9524F-EE2C-40E9-821D-2D5E495905F2}"/>
              </a:ext>
            </a:extLst>
          </p:cNvPr>
          <p:cNvSpPr/>
          <p:nvPr/>
        </p:nvSpPr>
        <p:spPr>
          <a:xfrm>
            <a:off x="7077793" y="3090646"/>
            <a:ext cx="545019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C4616C-EA2D-4781-9982-251823E43963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7350303" y="2551431"/>
            <a:ext cx="509306" cy="53921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3BBCD81-5D9C-4550-AF4C-D33F613B2085}"/>
              </a:ext>
            </a:extLst>
          </p:cNvPr>
          <p:cNvSpPr/>
          <p:nvPr/>
        </p:nvSpPr>
        <p:spPr>
          <a:xfrm>
            <a:off x="7151027" y="3191171"/>
            <a:ext cx="4125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0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426CD-BCD0-49F4-B057-3620B56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700" dirty="0"/>
              <a:t>Self-Balancing?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628D-4490-4F62-9575-6872B602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All leaf nodes at the same depth</a:t>
            </a:r>
          </a:p>
          <a:p>
            <a:r>
              <a:rPr lang="en-US" sz="1800" dirty="0"/>
              <a:t>Every level is full</a:t>
            </a:r>
          </a:p>
          <a:p>
            <a:r>
              <a:rPr lang="en-US" sz="1800" dirty="0"/>
              <a:t>How worst case is always logarithmic time</a:t>
            </a:r>
          </a:p>
          <a:p>
            <a:r>
              <a:rPr lang="en-US" sz="1800" dirty="0"/>
              <a:t>Done through some extra complication in the methods (as compared to the usual binary search tree)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4076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367</Words>
  <Application>Microsoft Office PowerPoint</Application>
  <PresentationFormat>Widescreen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B-Trees</vt:lpstr>
      <vt:lpstr>Overview</vt:lpstr>
      <vt:lpstr>structure</vt:lpstr>
      <vt:lpstr>Valid vs invalid</vt:lpstr>
      <vt:lpstr>PowerPoint Presentation</vt:lpstr>
      <vt:lpstr>PowerPoint Presentation</vt:lpstr>
      <vt:lpstr>PowerPoint Presentation</vt:lpstr>
      <vt:lpstr>PowerPoint Presentation</vt:lpstr>
      <vt:lpstr>Self-Balancing?</vt:lpstr>
      <vt:lpstr>Important methods</vt:lpstr>
      <vt:lpstr>Print (in order)</vt:lpstr>
      <vt:lpstr>sEarch</vt:lpstr>
      <vt:lpstr>Insert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B-Trees</dc:title>
  <dc:creator>Davis Campbell</dc:creator>
  <cp:lastModifiedBy>Davis Campbell</cp:lastModifiedBy>
  <cp:revision>2</cp:revision>
  <dcterms:created xsi:type="dcterms:W3CDTF">2018-07-30T21:51:37Z</dcterms:created>
  <dcterms:modified xsi:type="dcterms:W3CDTF">2018-07-30T23:18:32Z</dcterms:modified>
</cp:coreProperties>
</file>