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F8EDA3-57AB-6DEC-101E-C89354E86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7F03E2-9B94-4129-9B03-606E31901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A24BE3-4412-15DB-DBD6-5C89A7C1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042245-6D2B-83A0-CD27-09B5323D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8265D-F408-7E09-E965-8796177C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60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04DC4-D91D-573E-EDD1-4E63A7D7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0AF4BC-EDCA-F1BC-3E71-070BBC7DE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8764EC-CA54-424A-5058-D3F40A63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D13EF9-AF87-8037-3D51-ACCB2700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96EBC6-7DF1-EA11-D885-9F14903B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A4CC8C-4EF8-B31D-B580-DAC5583CE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429B1D-09B3-5670-4833-2A8C92B3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8CA43-5090-E1AD-9F30-68E1089E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AA2D68-47CB-3622-39FB-32C54389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CFA115-F57E-B74A-DC53-F0A3E07C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0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A1ABCF-A1BF-034A-97AB-48D78825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F1AC8F-145F-7437-296D-704757E1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4330B6-5322-D509-4995-45859D46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2990C6-6926-DC17-BAB3-E47415C6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B2A3C3-87C1-9B6E-FA29-7DBA6FA1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71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C0775-DEFC-4007-561C-B6B7AD27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CB40E4-943E-9041-1BD1-3389D4E3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B2006A-1CAD-F5FA-DDD0-D4B10379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DA7C34-87C3-294C-9145-C3946038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5B6F6-8B8D-1E8C-301E-5F73D2E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4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563A0-EC06-A920-2292-4A7B0EB9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3E6AEF-82C6-6791-2FA2-1A97156C5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42987A-E81B-FA81-3935-768D8550A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C4F0DE-43B3-C072-555C-B5643B2E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61A15D-3E13-CD41-0BD1-B0DC6C39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9448DA-8B2A-8B9B-0945-F198CE24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9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59199-4E81-F43B-5BE7-20721895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4707C6-2959-CBC9-64F6-37984827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F4DB66-EBC6-BC27-5C8B-411A550F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617EE1-F190-55D0-AD67-4BC08F3D8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718559-E733-52AA-BFC3-093B3DFE5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0C357AB-1D9D-6A07-25E6-11167AC0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E85C63-866E-6EBF-40D5-4BA012E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B9C5A4-D125-63AF-ABA4-5FF1377F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0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E1F73A-E034-F7C8-BF16-6672D3F8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4D45E6-DD1D-3905-E593-74F331CE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E7762E-F8B3-C13A-4F49-655BE9B2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07A6D9-74F4-9046-3CE4-4BB0097B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01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83B364-4F39-1E7F-75AE-A02BA041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A10E85-CC1A-E5A3-D14B-80FF73C3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486DA5-342C-56E0-C0C1-AC64A1FD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6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C6AA8-0EB5-EA55-DECA-98B52F4E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433304-D6CA-58B6-ECC7-0CC3F674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D7B8A8-EB55-1CB3-BBA5-882FAE2D2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35D509-47DC-7864-2966-4F0A6690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2CD5E0-7B95-9B7D-7751-F2B1A65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E44174-51AA-0684-D3EF-73275007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0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B11F3-1D93-3887-2D9B-106A11A0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936AB-147F-832A-E723-9CADE275F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487577-E81D-104E-DC37-1F15037E1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6B9667-296F-0D90-9225-ACA01334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2FB25B-86F2-7B46-7260-9ED18DCE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E9C04-6A31-4826-1531-80A82A3F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88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6D9E56-F269-CC81-35FA-FF4A39EF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DE9ACB-657C-97E4-C589-A164391DE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D6A85F-D531-7B92-B222-4028098A8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199D-52DC-034E-A023-DC93458609E7}" type="datetimeFigureOut">
              <a:rPr lang="it-IT" smtClean="0"/>
              <a:t>30/04/22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CBA4D5-9353-2457-E69F-473AA6DA1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7E33-C70A-2058-3F5D-4D0DA856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320B-1C8C-9A48-89A1-A212ECD67B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58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B9269-D50E-4DFC-911C-6ED70611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61778" cy="2907770"/>
          </a:xfrm>
        </p:spPr>
        <p:txBody>
          <a:bodyPr>
            <a:normAutofit/>
          </a:bodyPr>
          <a:lstStyle/>
          <a:p>
            <a:r>
              <a:rPr lang="it-IT" sz="7200" b="1" dirty="0"/>
              <a:t>Mini-</a:t>
            </a:r>
            <a:r>
              <a:rPr lang="it-IT" sz="7200" b="1" dirty="0" err="1"/>
              <a:t>Homework</a:t>
            </a:r>
            <a:r>
              <a:rPr lang="it-IT" sz="7200" b="1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62025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F670EBD-3ED1-D68C-5FB1-57F752001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472" y="923330"/>
            <a:ext cx="10377055" cy="593881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5D1901-4993-D536-D924-BAA6954E1BAB}"/>
              </a:ext>
            </a:extLst>
          </p:cNvPr>
          <p:cNvSpPr txBox="1"/>
          <p:nvPr/>
        </p:nvSpPr>
        <p:spPr>
          <a:xfrm>
            <a:off x="907472" y="304800"/>
            <a:ext cx="1037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codice HTML è lo stesso del mini-</a:t>
            </a:r>
            <a:r>
              <a:rPr lang="it-IT" dirty="0" err="1"/>
              <a:t>homework</a:t>
            </a:r>
            <a:r>
              <a:rPr lang="it-IT" dirty="0"/>
              <a:t> 1 con in aggiunta questa parte che include la barra di ricerca</a:t>
            </a:r>
          </a:p>
        </p:txBody>
      </p:sp>
    </p:spTree>
    <p:extLst>
      <p:ext uri="{BB962C8B-B14F-4D97-AF65-F5344CB8AC3E}">
        <p14:creationId xmlns:p14="http://schemas.microsoft.com/office/powerpoint/2010/main" val="326357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E728A8F-6D6D-A515-E75B-20ECFD380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37830"/>
            <a:ext cx="6096000" cy="68958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A53432-9CF3-02D4-D672-C441F41C5920}"/>
              </a:ext>
            </a:extLst>
          </p:cNvPr>
          <p:cNvSpPr txBox="1"/>
          <p:nvPr/>
        </p:nvSpPr>
        <p:spPr>
          <a:xfrm>
            <a:off x="1288473" y="2782669"/>
            <a:ext cx="30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Stessa cosa dell’HTML per il CSS in cui ho modificato lo stile per la risposta</a:t>
            </a:r>
          </a:p>
        </p:txBody>
      </p:sp>
    </p:spTree>
    <p:extLst>
      <p:ext uri="{BB962C8B-B14F-4D97-AF65-F5344CB8AC3E}">
        <p14:creationId xmlns:p14="http://schemas.microsoft.com/office/powerpoint/2010/main" val="65732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30B4DAA-8863-DDFC-1B2F-4099E287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679" y="0"/>
            <a:ext cx="4791321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C8E225-5621-50FC-4616-6D96E1AEB3E6}"/>
              </a:ext>
            </a:extLst>
          </p:cNvPr>
          <p:cNvSpPr txBox="1"/>
          <p:nvPr/>
        </p:nvSpPr>
        <p:spPr>
          <a:xfrm>
            <a:off x="126726" y="0"/>
            <a:ext cx="71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parte di JS è stata completamente aggiunta e ho scelto la API di Spotify come visto a lezione, ovviamente cambiando i parametri </a:t>
            </a:r>
            <a:r>
              <a:rPr lang="it-IT" dirty="0" err="1"/>
              <a:t>client_id</a:t>
            </a:r>
            <a:r>
              <a:rPr lang="it-IT" dirty="0"/>
              <a:t> e </a:t>
            </a:r>
            <a:r>
              <a:rPr lang="it-IT" dirty="0" err="1"/>
              <a:t>client_secret</a:t>
            </a:r>
            <a:r>
              <a:rPr lang="it-IT" dirty="0"/>
              <a:t> dopo essermi registrato sul sito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EC73253-B359-4353-E173-FE7C0E20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2" y="923330"/>
            <a:ext cx="6124027" cy="59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0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Mini-Homework 3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Mini-Homework 3</dc:title>
  <dc:creator>FRANCESCO INZIRILLO</dc:creator>
  <cp:lastModifiedBy>FRANCESCO INZIRILLO</cp:lastModifiedBy>
  <cp:revision>1</cp:revision>
  <dcterms:created xsi:type="dcterms:W3CDTF">2022-04-30T11:54:54Z</dcterms:created>
  <dcterms:modified xsi:type="dcterms:W3CDTF">2022-04-30T12:04:39Z</dcterms:modified>
</cp:coreProperties>
</file>