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eb10ad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1eb10ad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eb10ad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41eb10ad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eb10ad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1eb10ad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eb10ad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41eb10ad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eb10ad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1eb10ad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eb10ad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1eb10ad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eb10adc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1eb10adc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eb10adc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1eb10adc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eb10adc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41eb10adc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eb10ad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1eb10ad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eb10adc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41eb10adc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eb10adc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1eb10adc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eb10adc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41eb10adc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eb10adc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41eb10adc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eb10ad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41eb10ad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eb10adc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41eb10adc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1eb10ad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41eb10ad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eb10ad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41eb10ad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eb10ad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41eb10ad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eb10a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1eb10a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eb10ad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1eb10ad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eb10ad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1eb10ad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eb10ad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41eb10ad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eb10ad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1eb10ad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ReactJS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00" y="1769825"/>
            <a:ext cx="1469950" cy="103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expresiones JSX (igual que XML) admiten el uso de atributos. Estos atributos pueden recibir valores string.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=”value”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También pueden recibir expresiones JSX.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que tener en cuenta que los atributos en JSX son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=”style-1”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Componentes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274100" y="820250"/>
            <a:ext cx="32187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nos permiten tener piezas de UI completamentes independientes para una mayor reutilización.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ver a los componentes como funciones que reciben parámetros (llamados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que devuelven elementos UI.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67400" y="722450"/>
            <a:ext cx="4581900" cy="4056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Welcome </a:t>
            </a: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Sara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element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document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573075" y="891125"/>
            <a:ext cx="40113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son las propiedades recibidas en un componente, que son dadas como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 la declaración del mismo.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deben comportarse como funciones puras, en cuanto a las props se refiere. Son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read-only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cambio en una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genera una renderización del componente.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444275" y="1310400"/>
            <a:ext cx="3753000" cy="252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Welcome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Sara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419050" y="651125"/>
            <a:ext cx="3984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66100" y="1283400"/>
            <a:ext cx="40113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componente puede ser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funcional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cuando se declara como una función simple que maneja sus props para cambiar su UI. Es el más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44275" y="1310400"/>
            <a:ext cx="3753000" cy="136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9050" y="651125"/>
            <a:ext cx="3984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Functional vs Class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95825" y="3014125"/>
            <a:ext cx="34779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crear componentes como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heredan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React.Compoent</a:t>
            </a:r>
            <a:r>
              <a:rPr b="1"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buscamos más posibilidades, como manejo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 uso del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cliclo de vida.</a:t>
            </a:r>
            <a:endParaRPr b="1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038000" y="3165675"/>
            <a:ext cx="4439400" cy="151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20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2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s" sz="12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04700" y="641550"/>
            <a:ext cx="4245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asignados como atributos, siguiendo la convención del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definirlos.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pasarse una función como valor, en lugar de un string, como se haría en JS tradicional.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callbacks para eventos pueden ser métodos de clase, que deberán ser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bindeados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su contexto. O usar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como alternativa.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214875" y="1105750"/>
            <a:ext cx="3636900" cy="376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AC863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 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04700" y="641550"/>
            <a:ext cx="4245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 CONDICIONAL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ocasiones podemos querer renderizar un componente u otro dependiendo de una condición.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simples (if | else)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ternarias (? :)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Condiciones lógicas (&amp;&amp; ||)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5170325" y="882875"/>
            <a:ext cx="3636900" cy="376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Welcome back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GuestGreeting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Please sign up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isLoggedIn </a:t>
            </a:r>
            <a:r>
              <a:rPr lang="e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UserGreeting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GuestGreeting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704700" y="641550"/>
            <a:ext cx="77907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LISTAS Y KEYS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necesitamos renderizar una lista de elementos en React necesitamos pasarle una prop extra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cuyo valor sea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único.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 prop es necesaria para diferenciar cada elemento de sus hermanos a efectos de renderización y performance.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04700" y="641550"/>
            <a:ext cx="3600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COMPOSICIÓN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apuesta por la filosofía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contenimiento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donde se recogen otros componentes como hijos mediante la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representa cualquier elemento o componente que es dado a otro como hijo.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 técnica es una apuesta por la reutilización de código y la versatilidad.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4483925" y="642225"/>
            <a:ext cx="4385700" cy="417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WelcomeDialog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Dialog-title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Welcome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highlight>
                  <a:srgbClr val="14161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FancyBorder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State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ReactJS?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controla, de forma privada, el estado de un componente. Es similar a las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pero no viene dado, sino que se maneja en el propio componente.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no debe ser modificado directamente. Se ha de usar el método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setState(newState)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actualizarlo.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actualización de estado puede ser asíncrona, con lo que podemos pasar una función que actúe de callback.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se mergea, respetando aquellas claves que no actualizamos, pero sobreescribiendo las que sí.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cambio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implica una renderización del componente.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933300" y="641550"/>
            <a:ext cx="72774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FLUJO UNIDIRECCIONAL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no pueden compartir ni conocer el estado de otros componentes. La única forma de comunicación es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go-to-down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donde el padre le pasa datos de su estado como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que se actualizarán cuando el padre cambie el estado.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936050" y="2719225"/>
            <a:ext cx="7309800" cy="202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FormattedDate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FormattedDate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 is 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toLocaleTimeString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()}.&lt;/</a:t>
            </a:r>
            <a:r>
              <a:rPr lang="es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State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FUENTE ÚNICA DE LA VERDAD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React encontramos ocasiones donde dos o más componentes necesitan actualizar su estado por un mismo valor.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Esto se consigue dando el control de ese valor a un componente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ancestro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los dependientes, de manera que todos actualizarán su estado al cambio de sus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Ciclo de Vida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933300" y="641550"/>
            <a:ext cx="72774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componentes en React cuentan con varios métodos propios de su clase (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), que son heredados para manipulación y control del mismo según el punto en el que se encuentren, a efectos de montaje y renderización.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75" y="1943550"/>
            <a:ext cx="7762695" cy="28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MONTAJE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395825" y="1221625"/>
            <a:ext cx="23052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constuctor(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que se invoca en la construcción.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Definición de propiedades del estado del componente.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Bindeo de métodos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implementar lógica o peticiones.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365100" y="1221625"/>
            <a:ext cx="25095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obligatorio a definir en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ser una función pura, sin modificar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interactuar con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Siempre devuelve: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Elements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o Array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o Number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Bool o Null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6289825" y="1221625"/>
            <a:ext cx="25095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componentDidMount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cuando el componente se montó.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Referencia DOM y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Peticiones http.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Suscripción a eventos.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puede actualizar el estado aunque genere una renderización extra, pues no será visible en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ACTUALIZACIÓN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/>
        </p:nvSpPr>
        <p:spPr>
          <a:xfrm>
            <a:off x="485800" y="1221625"/>
            <a:ext cx="37308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método obligatorio a definir en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 ser una función pura, sin modificar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debe interactuar con el navegador.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Siempre devuelve: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Elements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o Array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o Number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Bool o Null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400025" y="1221625"/>
            <a:ext cx="40506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componentDidUpdate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(prevProps, prevState)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inmediatamente después de suceder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primera vez no es llamado (construcción).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Comparación de estados y props antes y después de la actualización.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Trabajo contra el DOM.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Peticiones http basadas en cambios de estado.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Ciclo de Vida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44275" y="686125"/>
            <a:ext cx="7277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DESMONTAJE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485800" y="1221625"/>
            <a:ext cx="37308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componentWillUnmount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llama justo antes de desmontar y destruir un componente.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Eliminar suscripciones producidas en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componentDidMount()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Cancelar peticiones http.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Cancelar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timers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Nunca debe cambiar el estado, pues no volverá a pasar por el </a:t>
            </a:r>
            <a:r>
              <a:rPr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ReactJS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ReactJS es una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librería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 que se encarga de renderizar la capa visual de una aplicación web. Solo ocupa UI.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es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Está desarrollada y mantenida por Facebook.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Intenta seguir la filosofía de Webcomponents.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Tiene su propio lenguaje de maquetación (opcional), basado en XML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Rendering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Rendering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54350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DOM de React puede renderizar elementos de una manera menos costosa que en el DOM tradicional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elementos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son componentes. Los componentes están formados por elementos.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renderiza los elementos desde un nodo root HTML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world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b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>
                <a:solidFill>
                  <a:srgbClr val="79B6F2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>
                <a:solidFill>
                  <a:srgbClr val="8DC89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s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elementos en React son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inmutables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Una vez creados no cambian hijos ni propiedades.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 DOM actualiza los componentes cambiando solo la parte de UI necesaria.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JSX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 es un lenguaje de marcado, basado en XML, que no es un String ni HTML. Es una extensión de JS.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Recuerda a un lenguaje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templating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pero con la fuerza de JS.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 este lenguaje se consigue unificar capa visual y lógica en uno solo.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lenguaje, por sí solo, no es interpretado por el navegador y necesita ser compilado por un transpilador: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Babel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JSX genera código JS con objetos puros que contienen toda la información de la meta-etiqueta creada.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Evaluación de expresiones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Dentro de JSX todo lo que vaya entre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{}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 evaluado como una expresión de JS pura.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Estas expresiones pueden ser almacenadas en variables, ser retornadas por funciones o bloques lógicos.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25" y="1177800"/>
            <a:ext cx="4117575" cy="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JSX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expresiones JSX (igual que XML) admiten el uso de atributos. Estos atributos pueden recibir valores string.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=”value”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También pueden recibir expresiones JSX.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b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que tener en cuenta que los atributos en JSX son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camelSense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s" sz="1800">
                <a:solidFill>
                  <a:srgbClr val="D7DEE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80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s" sz="1800">
                <a:solidFill>
                  <a:srgbClr val="C5A5C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=”style-1”</a:t>
            </a:r>
            <a:r>
              <a:rPr lang="es" sz="1800">
                <a:solidFill>
                  <a:srgbClr val="FC929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5FB3B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/&gt;;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B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" y="34450"/>
            <a:ext cx="399866" cy="2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