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Roboto Mono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RobotoMono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omforta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3699785" y="1798880"/>
            <a:ext cx="3121214" cy="722545"/>
            <a:chOff x="5451357" y="2768955"/>
            <a:chExt cx="3121214" cy="722545"/>
          </a:xfrm>
        </p:grpSpPr>
        <p:sp>
          <p:nvSpPr>
            <p:cNvPr id="57" name="Shape 57"/>
            <p:cNvSpPr txBox="1"/>
            <p:nvPr/>
          </p:nvSpPr>
          <p:spPr>
            <a:xfrm>
              <a:off x="5467872" y="2974900"/>
              <a:ext cx="31047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>
                  <a:solidFill>
                    <a:srgbClr val="6AA84F"/>
                  </a:solidFill>
                  <a:latin typeface="Comfortaa"/>
                  <a:ea typeface="Comfortaa"/>
                  <a:cs typeface="Comfortaa"/>
                  <a:sym typeface="Comfortaa"/>
                </a:rPr>
                <a:t>EventEmitter</a:t>
              </a:r>
              <a:endParaRPr sz="30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5451357" y="2768955"/>
              <a:ext cx="926700" cy="2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38761D"/>
                  </a:solidFill>
                  <a:latin typeface="Comfortaa"/>
                  <a:ea typeface="Comfortaa"/>
                  <a:cs typeface="Comfortaa"/>
                  <a:sym typeface="Comfortaa"/>
                </a:rPr>
                <a:t>The</a:t>
              </a:r>
              <a:endParaRPr sz="18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59" name="Shape 59"/>
          <p:cNvGrpSpPr/>
          <p:nvPr/>
        </p:nvGrpSpPr>
        <p:grpSpPr>
          <a:xfrm>
            <a:off x="3134352" y="1976457"/>
            <a:ext cx="537202" cy="433163"/>
            <a:chOff x="2307625" y="3066518"/>
            <a:chExt cx="713700" cy="575632"/>
          </a:xfrm>
        </p:grpSpPr>
        <p:cxnSp>
          <p:nvCxnSpPr>
            <p:cNvPr id="60" name="Shape 60"/>
            <p:cNvCxnSpPr/>
            <p:nvPr/>
          </p:nvCxnSpPr>
          <p:spPr>
            <a:xfrm>
              <a:off x="2307625" y="3642150"/>
              <a:ext cx="713700" cy="0"/>
            </a:xfrm>
            <a:prstGeom prst="straightConnector1">
              <a:avLst/>
            </a:prstGeom>
            <a:noFill/>
            <a:ln cap="flat" cmpd="sng" w="114300">
              <a:solidFill>
                <a:srgbClr val="274E1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2307625" y="3468120"/>
              <a:ext cx="713700" cy="0"/>
            </a:xfrm>
            <a:prstGeom prst="straightConnector1">
              <a:avLst/>
            </a:prstGeom>
            <a:noFill/>
            <a:ln cap="flat" cmpd="sng" w="7620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2307625" y="3312630"/>
              <a:ext cx="713700" cy="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2307625" y="3184933"/>
              <a:ext cx="713700" cy="0"/>
            </a:xfrm>
            <a:prstGeom prst="straightConnector1">
              <a:avLst/>
            </a:prstGeom>
            <a:noFill/>
            <a:ln cap="flat" cmpd="sng" w="2857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Shape 64"/>
            <p:cNvCxnSpPr/>
            <p:nvPr/>
          </p:nvCxnSpPr>
          <p:spPr>
            <a:xfrm>
              <a:off x="2307625" y="3066518"/>
              <a:ext cx="713700" cy="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2215050" y="1778550"/>
            <a:ext cx="47139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es el Event Emitter?</a:t>
            </a:r>
            <a:endParaRPr b="1" sz="48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72" name="Shape 72"/>
          <p:cNvGrpSpPr/>
          <p:nvPr/>
        </p:nvGrpSpPr>
        <p:grpSpPr>
          <a:xfrm>
            <a:off x="128148" y="74078"/>
            <a:ext cx="198409" cy="166761"/>
            <a:chOff x="2307625" y="3066518"/>
            <a:chExt cx="713700" cy="575632"/>
          </a:xfrm>
        </p:grpSpPr>
        <p:cxnSp>
          <p:nvCxnSpPr>
            <p:cNvPr id="73" name="Shape 73"/>
            <p:cNvCxnSpPr/>
            <p:nvPr/>
          </p:nvCxnSpPr>
          <p:spPr>
            <a:xfrm>
              <a:off x="2307625" y="3642150"/>
              <a:ext cx="713700" cy="0"/>
            </a:xfrm>
            <a:prstGeom prst="straightConnector1">
              <a:avLst/>
            </a:prstGeom>
            <a:noFill/>
            <a:ln cap="flat" cmpd="sng" w="114300">
              <a:solidFill>
                <a:srgbClr val="274E1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2307625" y="3468120"/>
              <a:ext cx="713700" cy="0"/>
            </a:xfrm>
            <a:prstGeom prst="straightConnector1">
              <a:avLst/>
            </a:prstGeom>
            <a:noFill/>
            <a:ln cap="flat" cmpd="sng" w="7620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2307625" y="3312630"/>
              <a:ext cx="713700" cy="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2307625" y="3184933"/>
              <a:ext cx="713700" cy="0"/>
            </a:xfrm>
            <a:prstGeom prst="straightConnector1">
              <a:avLst/>
            </a:prstGeom>
            <a:noFill/>
            <a:ln cap="flat" cmpd="sng" w="2857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2307625" y="3066518"/>
              <a:ext cx="713700" cy="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es el Event Emitter?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NodeJS está construído sobre una arquitectura asíncrona basada en eventos.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Cierto tipo de objetos pueden emitir eventos (emitters) que hacen que otros objetos que escuchan sean llamados.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clase de la que heredan es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EventEmitter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la cuál expone un método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.on()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permite que una o más funciones sean ejecutadas ante la llamada a un evento.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método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.emit()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dispara el evento llamado, activando los callbacks de los objetos suscritos de forma síncrona.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" name="Shape 85"/>
          <p:cNvGrpSpPr/>
          <p:nvPr/>
        </p:nvGrpSpPr>
        <p:grpSpPr>
          <a:xfrm>
            <a:off x="128148" y="74078"/>
            <a:ext cx="198409" cy="166761"/>
            <a:chOff x="2307625" y="3066518"/>
            <a:chExt cx="713700" cy="575632"/>
          </a:xfrm>
        </p:grpSpPr>
        <p:cxnSp>
          <p:nvCxnSpPr>
            <p:cNvPr id="86" name="Shape 86"/>
            <p:cNvCxnSpPr/>
            <p:nvPr/>
          </p:nvCxnSpPr>
          <p:spPr>
            <a:xfrm>
              <a:off x="2307625" y="3642150"/>
              <a:ext cx="713700" cy="0"/>
            </a:xfrm>
            <a:prstGeom prst="straightConnector1">
              <a:avLst/>
            </a:prstGeom>
            <a:noFill/>
            <a:ln cap="flat" cmpd="sng" w="114300">
              <a:solidFill>
                <a:srgbClr val="274E1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2307625" y="3468120"/>
              <a:ext cx="713700" cy="0"/>
            </a:xfrm>
            <a:prstGeom prst="straightConnector1">
              <a:avLst/>
            </a:prstGeom>
            <a:noFill/>
            <a:ln cap="flat" cmpd="sng" w="7620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2307625" y="3312630"/>
              <a:ext cx="713700" cy="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2307625" y="3184933"/>
              <a:ext cx="713700" cy="0"/>
            </a:xfrm>
            <a:prstGeom prst="straightConnector1">
              <a:avLst/>
            </a:prstGeom>
            <a:noFill/>
            <a:ln cap="flat" cmpd="sng" w="2857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Shape 90"/>
            <p:cNvCxnSpPr/>
            <p:nvPr/>
          </p:nvCxnSpPr>
          <p:spPr>
            <a:xfrm>
              <a:off x="2307625" y="3066518"/>
              <a:ext cx="713700" cy="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es el Event Emitter?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933300" y="717750"/>
            <a:ext cx="72774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const EventEmitter = require(‘events’)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const eventEmitter = new EventEmitter();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eventEmitter.on(‘myEvent’, function(a, b) {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console.log(a, b, this);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eventEmitter.emit(‘myEvent’, ‘Hola’, ‘Clase’); 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Hola Clase EventEmitter{...}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8" name="Shape 98"/>
          <p:cNvGrpSpPr/>
          <p:nvPr/>
        </p:nvGrpSpPr>
        <p:grpSpPr>
          <a:xfrm>
            <a:off x="128148" y="74078"/>
            <a:ext cx="198409" cy="166761"/>
            <a:chOff x="2307625" y="3066518"/>
            <a:chExt cx="713700" cy="575632"/>
          </a:xfrm>
        </p:grpSpPr>
        <p:cxnSp>
          <p:nvCxnSpPr>
            <p:cNvPr id="99" name="Shape 99"/>
            <p:cNvCxnSpPr/>
            <p:nvPr/>
          </p:nvCxnSpPr>
          <p:spPr>
            <a:xfrm>
              <a:off x="2307625" y="3642150"/>
              <a:ext cx="713700" cy="0"/>
            </a:xfrm>
            <a:prstGeom prst="straightConnector1">
              <a:avLst/>
            </a:prstGeom>
            <a:noFill/>
            <a:ln cap="flat" cmpd="sng" w="114300">
              <a:solidFill>
                <a:srgbClr val="274E1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2307625" y="3468120"/>
              <a:ext cx="713700" cy="0"/>
            </a:xfrm>
            <a:prstGeom prst="straightConnector1">
              <a:avLst/>
            </a:prstGeom>
            <a:noFill/>
            <a:ln cap="flat" cmpd="sng" w="7620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Shape 101"/>
            <p:cNvCxnSpPr/>
            <p:nvPr/>
          </p:nvCxnSpPr>
          <p:spPr>
            <a:xfrm>
              <a:off x="2307625" y="3312630"/>
              <a:ext cx="713700" cy="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2307625" y="3184933"/>
              <a:ext cx="713700" cy="0"/>
            </a:xfrm>
            <a:prstGeom prst="straightConnector1">
              <a:avLst/>
            </a:prstGeom>
            <a:noFill/>
            <a:ln cap="flat" cmpd="sng" w="2857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2307625" y="3066518"/>
              <a:ext cx="713700" cy="0"/>
            </a:xfrm>
            <a:prstGeom prst="straightConnector1">
              <a:avLst/>
            </a:pr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" name="Shape 104"/>
          <p:cNvSpPr txBox="1"/>
          <p:nvPr/>
        </p:nvSpPr>
        <p:spPr>
          <a:xfrm>
            <a:off x="954550" y="2984150"/>
            <a:ext cx="72750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 método </a:t>
            </a:r>
            <a:r>
              <a:rPr b="1" lang="e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removeAllListeners() </a:t>
            </a:r>
            <a:r>
              <a:rPr lang="e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elimina el escuchador de eventos.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eventEmitter.removeAllListeners(‘myEvent’);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eventEmitter.emit(‘myEvent’);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undefined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