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www.somepag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somewher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3699785" y="1798880"/>
            <a:ext cx="3121214" cy="722545"/>
            <a:chOff x="5451357" y="2768955"/>
            <a:chExt cx="3121214" cy="722545"/>
          </a:xfrm>
        </p:grpSpPr>
        <p:sp>
          <p:nvSpPr>
            <p:cNvPr id="57" name="Shape 57"/>
            <p:cNvSpPr txBox="1"/>
            <p:nvPr/>
          </p:nvSpPr>
          <p:spPr>
            <a:xfrm>
              <a:off x="5467872" y="2974900"/>
              <a:ext cx="31047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6AA84F"/>
                  </a:solidFill>
                  <a:latin typeface="Comfortaa"/>
                  <a:ea typeface="Comfortaa"/>
                  <a:cs typeface="Comfortaa"/>
                  <a:sym typeface="Comfortaa"/>
                </a:rPr>
                <a:t>Asyncronous</a:t>
              </a:r>
              <a:endParaRPr sz="3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451357" y="2768955"/>
              <a:ext cx="9267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38761D"/>
                  </a:solidFill>
                  <a:latin typeface="Comfortaa"/>
                  <a:ea typeface="Comfortaa"/>
                  <a:cs typeface="Comfortaa"/>
                  <a:sym typeface="Comfortaa"/>
                </a:rPr>
                <a:t>The</a:t>
              </a:r>
              <a:endParaRPr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200" y="1914850"/>
            <a:ext cx="606575" cy="6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Promesas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30275" y="878175"/>
            <a:ext cx="38973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Planteamiento similar a los callbacks.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Promise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implementa dos métodos importantes: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then()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 resuelve la promesa y recibe una función que ejecuta.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catch()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que recibe una función que ejecuta si la promesa genera error.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581050" y="1413825"/>
            <a:ext cx="43158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fetch(‘</a:t>
            </a:r>
            <a:r>
              <a:rPr lang="es" sz="1200" u="sng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http://www.somepage.com</a:t>
            </a: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.then(function (response) {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Hace algo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return fetch(‘http://www.somepage.com');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}).then(function(response){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Hace algo más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}).catch(function(err) {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Genera alguna excepción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515650" y="2101950"/>
            <a:ext cx="4338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Async | Await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Async | Await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30275" y="802875"/>
            <a:ext cx="38973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parte de ES7, disponible desde la versión 7.6 de NodeJS.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async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indica que una función va a realizar operaciones asíncronas y devuelve el resultado de una promesa.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await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indica que un bloque será resuelto de forma asíncrona y espera su resultado.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Vuelven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try/catch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el manejo de errores.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722475" y="1413825"/>
            <a:ext cx="41742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async function dameDatos() {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const data = await fetch(‘</a:t>
            </a:r>
            <a:r>
              <a:rPr lang="es" u="sng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http://somewhere.com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’);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return data;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const datos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= await damedatos();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515650" y="2101950"/>
            <a:ext cx="41127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¿Asyncronía?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¿Asincronía?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definición, asincronía, se define como eventos que se producen de manera independiente al hilo principal de ejecución.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lenguajes como C# o Java los eventos asíncronos son creados en hilos paralelos de ejecución que convergen una vez terminados.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javascript todo sucede en un solo hilo de ejecución.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 modelo I/O non-blocking permite que se deleguen tareas de ejecución que son manejadas por el sistema y no por hilos.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¿Asincronía?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933300" y="717750"/>
            <a:ext cx="7277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SÍNCRONO vs ASÍNCRONO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008675" y="2464873"/>
            <a:ext cx="34044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1”);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2”);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3”);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4”);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5”);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33300" y="1230150"/>
            <a:ext cx="7560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Digamos que queremos llamar a un amigo para preguntar alguna información imprortante: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933300" y="2220325"/>
            <a:ext cx="34044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Proceso síncrono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Marcas el número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contesta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Reintento ……(x10)……..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 fín cogió. Información recibida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¿Asincronía?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33300" y="717750"/>
            <a:ext cx="7277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SÍNCRONO vs ASÍNCRONO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792000" y="3992950"/>
            <a:ext cx="7560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 un proceso asíncrono liberamos al operador para seguir realizando otras tareas hasta que el proceso es completado.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933300" y="1213225"/>
            <a:ext cx="34044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Proceso asíncrono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Marcas el número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contesta. Mensaje en contestador para que te devuelva la llamada cuando esté.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Preparas la cena.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Llamada de amigo. Información recibida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806300" y="1434925"/>
            <a:ext cx="3404400" cy="23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1”);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2”);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3”);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setTimeout(function() {</a:t>
            </a:r>
            <a:b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console.log(“paso 4”);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5”);</a:t>
            </a:r>
            <a:b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}, 2000);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console.log(“paso 6”);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515650" y="2101950"/>
            <a:ext cx="41127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Callbacks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Callbacks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0275" y="878175"/>
            <a:ext cx="38973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un modelo donde podemos ejecutar una función dándole una referencia a otra para que ejecute cuando termine.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Planteamiento de llamada tras mensaje en contestador.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Una vez que la función principal ha terminado su tarea puede llamar a la función que recibió como parámetro.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581050" y="1413825"/>
            <a:ext cx="43158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console.log(“Preparamos la comida”);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dimeReceta(“comida”, 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function(ingrs){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console.log(“Cena con ” + ingrs);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 dimeReceta(tipo, cb) {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const ingrs = recetario[tipo];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cb(ingrs);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console.log(“Mientras, hago la cena”);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Callbacks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102625" y="762325"/>
            <a:ext cx="3897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CALLBACK HELL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625" y="1176325"/>
            <a:ext cx="6096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515650" y="2101950"/>
            <a:ext cx="41127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Promesas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9" y="77938"/>
            <a:ext cx="195425" cy="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