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3699785" y="1798880"/>
            <a:ext cx="2565018" cy="722545"/>
            <a:chOff x="5451357" y="2768955"/>
            <a:chExt cx="2565018" cy="722545"/>
          </a:xfrm>
        </p:grpSpPr>
        <p:sp>
          <p:nvSpPr>
            <p:cNvPr id="57" name="Shape 57"/>
            <p:cNvSpPr txBox="1"/>
            <p:nvPr/>
          </p:nvSpPr>
          <p:spPr>
            <a:xfrm>
              <a:off x="5467875" y="2974900"/>
              <a:ext cx="25485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rgbClr val="6AA84F"/>
                  </a:solidFill>
                  <a:latin typeface="Comfortaa"/>
                  <a:ea typeface="Comfortaa"/>
                  <a:cs typeface="Comfortaa"/>
                  <a:sym typeface="Comfortaa"/>
                </a:rPr>
                <a:t>Streams</a:t>
              </a:r>
              <a:endParaRPr sz="30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5451357" y="2768955"/>
              <a:ext cx="926700" cy="2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38761D"/>
                  </a:solidFill>
                  <a:latin typeface="Comfortaa"/>
                  <a:ea typeface="Comfortaa"/>
                  <a:cs typeface="Comfortaa"/>
                  <a:sym typeface="Comfortaa"/>
                </a:rPr>
                <a:t>The</a:t>
              </a:r>
              <a:endParaRPr sz="18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975" y="1967625"/>
            <a:ext cx="553800" cy="5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426550" y="1778550"/>
            <a:ext cx="4290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son los Streams?</a:t>
            </a:r>
            <a:endParaRPr b="1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" y="64225"/>
            <a:ext cx="222850" cy="2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son los Streams?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933300" y="717750"/>
            <a:ext cx="72774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stream es un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flujo de datos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es fácilmente manejable, leíble y escribible.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un objeto especial que hereda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EventEmitter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ofreciendo métodos especiales y eventos de control de flujo.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flujos más comunes son binarios (archivos, imágenes, vídeos...) y peticiones TCP/Socket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 su naturaleza, un Stream, puede ser: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Readable (de lectura)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Writable (de escritura)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Duplex (ambos)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" y="64225"/>
            <a:ext cx="222850" cy="2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son los Streams?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933300" y="717750"/>
            <a:ext cx="7277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READABLE</a:t>
            </a:r>
            <a:endParaRPr sz="1000">
              <a:solidFill>
                <a:srgbClr val="999999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" y="64225"/>
            <a:ext cx="222850" cy="2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757550" y="1498200"/>
            <a:ext cx="43581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15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fs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'fs'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readableStream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fs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createReadStream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'file.txt'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data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readableStream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'data'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   data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readableStream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'end'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973050" y="1203150"/>
            <a:ext cx="35472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manera más sencilla para crear un Stream es con la librería </a:t>
            </a: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fs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manejo de archivos.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createReadStream(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filepath</a:t>
            </a: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permite cargar un archivo binario.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Este tipo de Stream emite el evento </a:t>
            </a: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cada vez que ha cargado en memoria una parte del archivo (chunk).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Una vez que el Stream termina emite un evento </a:t>
            </a: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son los Streams?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33300" y="717750"/>
            <a:ext cx="7277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WRITABLE</a:t>
            </a:r>
            <a:endParaRPr sz="1000">
              <a:solidFill>
                <a:srgbClr val="999999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" y="64225"/>
            <a:ext cx="222850" cy="2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30800" y="1498200"/>
            <a:ext cx="4340400" cy="25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fs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'fs'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readableStream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fs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createReadStream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'file1.txt'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writableStream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fs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createWriteStream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'file2.txt'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readableStream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setEncoding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'utf8'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readableStream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'data'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   writableStream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00">
              <a:solidFill>
                <a:srgbClr val="999999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000">
              <a:solidFill>
                <a:srgbClr val="0077A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892850" y="1203150"/>
            <a:ext cx="36273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Del mismo modo que creamos un Stream de lectura, podemos crear uno de escritura con </a:t>
            </a: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createWriteStream(</a:t>
            </a:r>
            <a:r>
              <a:rPr b="1" i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filepath</a:t>
            </a: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Cuando leemos un archivo, por defecto, lo que vemos viene codificado como </a:t>
            </a: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por lo que necesitamos codificar a un set de caracteres que podamos entender con </a:t>
            </a: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setEncoding()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write()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 el método que nos permite escribir datos en un flujo.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son los Streams?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933300" y="717750"/>
            <a:ext cx="7277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PIPING</a:t>
            </a:r>
            <a:endParaRPr sz="1000">
              <a:solidFill>
                <a:srgbClr val="999999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" y="64225"/>
            <a:ext cx="222850" cy="2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757525" y="1131750"/>
            <a:ext cx="43404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fs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'fs'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readableStream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fs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createReadStream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'file1.txt'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writableStream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fs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createWriteStream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'file2.txt'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readableStream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pipe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writableStream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999999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77A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000">
              <a:solidFill>
                <a:srgbClr val="0077A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892850" y="1203150"/>
            <a:ext cx="36273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Piping es un mecanismo por el cuál podemos leer un flujo de una fuente y escribir en otro destino sin tener que manejar nada.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pipe()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 el método que permite manejar un flujo de datos.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Este método siempre devuelve el Stream de destino.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Chaining hace referencia al concepto de encadenar Streams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974735" y="2604009"/>
            <a:ext cx="7277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CHAINING</a:t>
            </a:r>
            <a:endParaRPr sz="1000">
              <a:solidFill>
                <a:srgbClr val="999999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811000" y="3018000"/>
            <a:ext cx="43404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fs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'fs'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0077A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zlib </a:t>
            </a:r>
            <a:r>
              <a:rPr lang="es" sz="1000">
                <a:solidFill>
                  <a:srgbClr val="A67F5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'zlib'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fs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createReadStream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'input.txt.gz'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pipe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zlib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createGunzip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b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pipe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333333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fs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00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createWriteStream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6699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'output.txt'</a:t>
            </a:r>
            <a:r>
              <a:rPr lang="es" sz="1000">
                <a:solidFill>
                  <a:srgbClr val="999999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00">
              <a:solidFill>
                <a:srgbClr val="999999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77A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77A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000">
              <a:solidFill>
                <a:srgbClr val="0077A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