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omfortaa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" Target="slides/slide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3699785" y="1798880"/>
            <a:ext cx="2565018" cy="722545"/>
            <a:chOff x="5451357" y="2768955"/>
            <a:chExt cx="2565018" cy="722545"/>
          </a:xfrm>
        </p:grpSpPr>
        <p:sp>
          <p:nvSpPr>
            <p:cNvPr id="57" name="Shape 57"/>
            <p:cNvSpPr txBox="1"/>
            <p:nvPr/>
          </p:nvSpPr>
          <p:spPr>
            <a:xfrm>
              <a:off x="5467875" y="2974900"/>
              <a:ext cx="25485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rgbClr val="6AA84F"/>
                  </a:solidFill>
                  <a:latin typeface="Comfortaa"/>
                  <a:ea typeface="Comfortaa"/>
                  <a:cs typeface="Comfortaa"/>
                  <a:sym typeface="Comfortaa"/>
                </a:rPr>
                <a:t>Buffers</a:t>
              </a:r>
              <a:endParaRPr sz="30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5451357" y="2768955"/>
              <a:ext cx="926700" cy="2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38761D"/>
                  </a:solidFill>
                  <a:latin typeface="Comfortaa"/>
                  <a:ea typeface="Comfortaa"/>
                  <a:cs typeface="Comfortaa"/>
                  <a:sym typeface="Comfortaa"/>
                </a:rPr>
                <a:t>The</a:t>
              </a:r>
              <a:endParaRPr sz="18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675" y="1911825"/>
            <a:ext cx="557025" cy="5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426550" y="1578950"/>
            <a:ext cx="42909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datos binarios?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" y="69150"/>
            <a:ext cx="213000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los datos binarios?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933300" y="717750"/>
            <a:ext cx="72774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10010110101001</a:t>
            </a:r>
            <a:endParaRPr sz="2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Cada número en binario (0 | 1) en un grupo son conocidos como un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Bit (Binary digIT)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Cualquier valor que ha de ser computado es transformado a su representación binaria.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12 ⇒ 1100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Todos los tipos de datos (Strings, Numbers, Arrays….) son transformados a binario para ser computados.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" y="69150"/>
            <a:ext cx="213000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los datos binarios?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933300" y="717750"/>
            <a:ext cx="72774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CHARACTER SETS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Juego de caracteres que da el par de caracter y valor numérico para su representación.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más populares: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Unicode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ASCII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 trabaja especialmente bien Unicode.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" y="69150"/>
            <a:ext cx="213000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los datos binarios?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33300" y="717750"/>
            <a:ext cx="72774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CHARACTER ENCODING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Cantidad de bits necesarios (binario) para representar el valor numérico CharacterSet.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más conocido y extendido es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UTF-8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que, por su propia especificación, es representado en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Bytes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(1 byte = 8 bits).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Así que el ejemplo anterior de 12 quedaría: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00001100</a:t>
            </a:r>
            <a:endParaRPr sz="18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" y="69150"/>
            <a:ext cx="213000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679300" y="1708050"/>
            <a:ext cx="37854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es un Buffer?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" y="69150"/>
            <a:ext cx="213000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es un Buffer?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933300" y="780125"/>
            <a:ext cx="72774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Cuando estamos procesando y computando un Stream de datos podemos encontrarnos con dos situaciones diferentes: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datos llegan más rápido de lo que son procesados.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datos llegan más tarde de lo que pueden ser procesados (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atasco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evitar este atasco existen los Buffers, que son un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espacio en memoria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(normalmente RAM) donde un flujo de datos es alojado hasta que el sistema entiende que es suficiente para ser procesado.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" y="69150"/>
            <a:ext cx="213000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