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RobotoMono-bold.fntdata"/><Relationship Id="rId10" Type="http://schemas.openxmlformats.org/officeDocument/2006/relationships/slide" Target="slides/slide6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f756584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ff756584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f756584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ff756584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f756584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ff756584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f756584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ff756584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f756584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ff756584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f756584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ff756584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f756584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ff756584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ff756584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ff756584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f756584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ff756584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600" y="1927588"/>
            <a:ext cx="556597" cy="6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802200" y="1972650"/>
            <a:ext cx="2361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Testing</a:t>
            </a:r>
            <a:endParaRPr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591350" y="1999275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TDD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TDD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TDD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Test Driven Development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propone una metodología de trabajo basada en desarrollar nuestras apps comenzando por crear los tests antes que el propio código.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Esta disciplina reduce los errores en nuestro código y asegura la total cobertura de la funcionalidad desarrollada.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idea es escribir tests que fallen e ir creando y corrigiendo el código necesario para hacer que pasen.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curva de aprendizaje es muy alta, así como sus beneficios.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TDD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TDD (BDD)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Acceptance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Test Driven Development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 una evolución del TDD tradicional donde se busca implicar a todos los miembros del equipo de desarrollo.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Está muy ligado a los Tests de Aceptación, donde todo el equipo se pone de acuerdo en describir escenarios y requerimientos para implementar en la suite de tests.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Lenguaje humano para asegurar el comportamiento de nuestra app con un flujo sin errores. (BDD)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27025" y="1955150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¿Testing?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Testing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el desarrollo de software entendemos Testing como la práctica de comprobaciones automáticas en nuestro código para asegurar su calidad y resiliencia.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Cualquier software debería contar con un set de tests que garanticen el correcto funcionamiento de su código.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uso de test reduce de forma considerable la necesidad de hacer comprobaciones de forma manual sobre nuestras apps.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Mediante la lectura de tests podemos conocer el funcionamiento correcto de una pieza de código o componente.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tests automatizados son predecibles y confiables.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215050" y="1955150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Tipos de tests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Tipos de tests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4622" y="788450"/>
            <a:ext cx="6801247" cy="38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90950" y="912175"/>
            <a:ext cx="32703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Dependiendo de su naturaleza, cada tipo de test, puede darnos una cobertura más real y amplia a cambio de un mayor esfuerzo.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Cuanto más beneficios nos ofrece un tipo de test, mayor será el coste en esfuerzo de desarrollo y mantenimiento.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Tipos de tests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UNIT TESTS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tests unitarios se utilizan para testear las unidades más pequeñas de código. Funciones, Componentes,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Comprueban piezas únicas de nuestro código de manera aislada. Solo dan respuesta a funcionalidades propias.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Este tipo de test no debe tener ninguna dependencia, siempre que sea posible.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predecibles. Su respuesta no cambia, siempre que se mantenga la misma entrada de datos.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Tipos de tests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933300" y="532138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INTEGRATION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TESTS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tests de integración son lo contrario a los unitarios. Se encargan de comprobar que varias piezas de nuestra app funcionan en conjunto.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ideales para comprobar el comportamiento de nuestros componentes o funciones que necesitan datos de servicios propios o externos.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Estos tests no se enfocan en la respuesta real de las peticiones, sino en el comportamiento de nuestros componentes.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predecibles. Su respuesta no cambia, siempre que se mantenga la misma entrada de datos.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Tipos de tests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E2E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TESTS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tests End-to-End o de Aceptación son un paso más allá de nuestros tests de integración.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Comprueban que todas las piezas de nuestra app funcionan correctamente en conjunto.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Corren en entornos de ejecución reales donde realizan interacciones reales también, atendiendo a requerimientos de usuario.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son tan predecibles. Puede variar su resultado según respuesta del servicio.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Tipos de tests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" y="34462"/>
            <a:ext cx="259050" cy="28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450" y="1179200"/>
            <a:ext cx="2657950" cy="18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5">
            <a:alphaModFix/>
          </a:blip>
          <a:srcRect b="0" l="6550" r="0" t="6550"/>
          <a:stretch/>
        </p:blipFill>
        <p:spPr>
          <a:xfrm>
            <a:off x="4106750" y="1179200"/>
            <a:ext cx="3457774" cy="34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252800" y="713875"/>
            <a:ext cx="4790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UNIT TESTS vs INTEGRATION TESTS</a:t>
            </a:r>
            <a:endParaRPr b="1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5450" y="3148523"/>
            <a:ext cx="2657950" cy="148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