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digitalocean.com/community/tutorials/apache-vs-nginx-practical-considerations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050" y="1442850"/>
            <a:ext cx="1464725" cy="10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2189250" y="1955150"/>
            <a:ext cx="47655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LAMP?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25" y="77575"/>
            <a:ext cx="261550" cy="1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LAMP?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942200" y="646450"/>
            <a:ext cx="1482000" cy="4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inux</a:t>
            </a:r>
            <a:endParaRPr b="0" i="0" sz="2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pache</a:t>
            </a:r>
            <a:endParaRPr b="0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ySQL</a:t>
            </a:r>
            <a:endParaRPr b="0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" sz="4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0" i="0" lang="es" sz="2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hp</a:t>
            </a:r>
            <a:endParaRPr b="0" i="0" sz="4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25" y="77575"/>
            <a:ext cx="261550" cy="1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2679487" y="855575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la capa principal.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Sistema operativo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El resto de capas están montadas sobre esta.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760587" y="1925000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Servidor Web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open-source que se encarga de controlar las peticiones mediante IPs y puertos.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2760587" y="3057750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Motor de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relacional. Hoy en día su alternativa es MariaDB.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2773512" y="4140050"/>
            <a:ext cx="5499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Lenguaje que script que controla el servidor. otras alternativas son Perl y Python.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LAMP?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25" y="77575"/>
            <a:ext cx="261550" cy="1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922500" y="819925"/>
            <a:ext cx="72990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la tecnología líder en servidores web.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open-source.  Apache Software Foundation.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Gran comunidad.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Permite configuración diferenciando contextos: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Puertos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Dominios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2189250" y="1955150"/>
            <a:ext cx="47655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LEMP?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25" y="77575"/>
            <a:ext cx="261550" cy="1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LEMP?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25" y="77575"/>
            <a:ext cx="261550" cy="1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922500" y="1630950"/>
            <a:ext cx="7299000" cy="3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trata del mismo escenario tecnológico, pero en este caso Nginx sustituye a Apache como motor que controla el tráfico de peticiones.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Resuelve un reto para los servidores de ser capaces de responder a +10K peticiones concurrentes. Ideal para NodeJS.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Mejor optimización de recursos que Apache.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Pueden trabajar juntos.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https://www.digitalocean.com/community/tutorials/apache-vs-nginx-practical-considerations</a:t>
            </a:r>
            <a:endParaRPr b="0" i="0" sz="1200" u="sng" cap="none" strike="noStrike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8496" y="791004"/>
            <a:ext cx="2367000" cy="5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