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877325"/>
            <a:ext cx="3225374" cy="1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189250" y="1955150"/>
            <a:ext cx="4765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MEAN?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204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MEAN?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42200" y="646450"/>
            <a:ext cx="14820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ongo</a:t>
            </a:r>
            <a:endParaRPr b="0" i="0" sz="2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xpress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ngular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ode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679475" y="1007975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Motor de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no relacional.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2760587" y="192500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 back-end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desarrollo de servicios web. Manejo peticiones TCP.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760587" y="3032525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 front-end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desarrollo de interfaces web. Desarrollado por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773512" y="414005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ejecución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aplicaciones Javascript que trabaja directamente sobre el sistema operativo.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189250" y="1955150"/>
            <a:ext cx="4765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MERN?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204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MERN?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42200" y="646450"/>
            <a:ext cx="14820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ongo</a:t>
            </a:r>
            <a:endParaRPr b="0" i="0" sz="2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xpress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eact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ode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679475" y="1007975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Motor de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no relacional.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60587" y="192500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 back-end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desarrollo de servicios web. Manejo peticiones TCP.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760587" y="3032525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 front-end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desarrollo de interfaces web y nativas. Desarrollado por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Facebook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773512" y="414005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ejecución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aplicaciones Javascript que trabaja directamente sobre el sistema operativo.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MERN?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22500" y="819925"/>
            <a:ext cx="7299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Ecosistema Javascript. Mismo lenguaje en front y back.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Desarrollo de aplicaciones SPA (Single Page Application). No es necesario recargar o cambiar la página para comunicar con el servidor.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División de responsabilidades.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Posibilidad de crear aplicaciones híbridas/nativas para mobile con la misma tecnología.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Stack con mayor crecimiento.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226500" y="1883850"/>
            <a:ext cx="4591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MERN vs LAMP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MERN vs LAMP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922500" y="819925"/>
            <a:ext cx="7299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VENTAJAS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Pensado para soluciones cloud. 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Más escalable. Mayor separación de responsabilidades.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Paradigma único.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Mayor velocidad de procesamiento y respuesta.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Orientado a microservicios.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MERN vs LAMP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922500" y="819925"/>
            <a:ext cx="7299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DESVENTAJAS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Menos perfiles especializados. (Cambiando)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Fragmentación profesional. Especialistas.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Menos extendido como producto en hostings.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Requiere conocimientos de despliegue y configuración en servidor.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5" y="76025"/>
            <a:ext cx="430826" cy="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