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developers.google.com/v8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Ryan_Dahl" TargetMode="External"/><Relationship Id="rId5" Type="http://schemas.openxmlformats.org/officeDocument/2006/relationships/hyperlink" Target="https://iojs.org/" TargetMode="External"/><Relationship Id="rId6" Type="http://schemas.openxmlformats.org/officeDocument/2006/relationships/hyperlink" Target="https://foundation.nodejs.org/" TargetMode="External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3200" y="1665850"/>
            <a:ext cx="2957600" cy="18117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093200" y="1510875"/>
            <a:ext cx="1771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Conociendo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75" y="77497"/>
            <a:ext cx="196325" cy="1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¿Para qué NO es NodeJS?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933300" y="1425300"/>
            <a:ext cx="72774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Aplicaciones de alto consumo de CPU.</a:t>
            </a:r>
            <a:b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Websites SEO-friendly.</a:t>
            </a:r>
            <a:b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Desarrollo mobile nativo.</a:t>
            </a:r>
            <a:b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Alta precisión matemática.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3300" y="1358049"/>
            <a:ext cx="2427400" cy="24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2067000" y="2009550"/>
            <a:ext cx="50100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 NodeJS?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75" y="77497"/>
            <a:ext cx="196325" cy="1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75" y="77497"/>
            <a:ext cx="196325" cy="1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 NodeJS?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1206600" y="1681500"/>
            <a:ext cx="6730800" cy="17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s" sz="24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Concebido como un entorno de ejecución de JavaScript orientado a eventos asíncronos, Node está diseñado para construir aplicaciones en red escalables.</a:t>
            </a:r>
            <a:endParaRPr b="0" i="1" sz="2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857125" y="1362650"/>
            <a:ext cx="6180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" sz="6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0" i="1" sz="60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2686975" y="2560987"/>
            <a:ext cx="6180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1" lang="es" sz="6000" u="none" cap="none" strike="noStrik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endParaRPr b="0" i="1" sz="6000" u="none" cap="none" strike="noStrike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5" name="Shape 75"/>
          <p:cNvGrpSpPr/>
          <p:nvPr/>
        </p:nvGrpSpPr>
        <p:grpSpPr>
          <a:xfrm>
            <a:off x="3369500" y="2838925"/>
            <a:ext cx="2304588" cy="351300"/>
            <a:chOff x="4893500" y="2838925"/>
            <a:chExt cx="2304588" cy="351300"/>
          </a:xfrm>
        </p:grpSpPr>
        <p:sp>
          <p:nvSpPr>
            <p:cNvPr id="76" name="Shape 76"/>
            <p:cNvSpPr txBox="1"/>
            <p:nvPr/>
          </p:nvSpPr>
          <p:spPr>
            <a:xfrm>
              <a:off x="5760188" y="2838925"/>
              <a:ext cx="1437900" cy="35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NodeJS.org</a:t>
              </a:r>
              <a:endPara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" name="Shape 77"/>
            <p:cNvCxnSpPr/>
            <p:nvPr/>
          </p:nvCxnSpPr>
          <p:spPr>
            <a:xfrm flipH="1">
              <a:off x="4893500" y="3090775"/>
              <a:ext cx="879300" cy="1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75" y="77497"/>
            <a:ext cx="196325" cy="1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 NodeJS?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933300" y="717750"/>
            <a:ext cx="72774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Entorno de desarrollo basado en Javascript que trabaja fuera del navegador gracias al </a:t>
            </a:r>
            <a:r>
              <a:rPr b="0" i="0" lang="es" sz="18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motor V8 de Google.</a:t>
            </a:r>
            <a:b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Ideal para operaciones I/O de datos. Non blocking. Modelo asíncrono.</a:t>
            </a:r>
            <a:b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Arquitectura orientada a eventos, sin hilos. Ideal para servicios de alta concurrencia.</a:t>
            </a:r>
            <a:b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Ofrece una alta escalabilidad.</a:t>
            </a:r>
            <a:b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Programado en C, lo que ofrece un alto rendimiento y buena comunicación con el OS.</a:t>
            </a:r>
            <a:b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673300" y="1966250"/>
            <a:ext cx="3797400" cy="15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Historia de NodeJS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75" y="77497"/>
            <a:ext cx="196325" cy="1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75" y="77497"/>
            <a:ext cx="196325" cy="1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Historia de NodeJS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760425" y="536125"/>
            <a:ext cx="7277400" cy="3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NodeJS fué creado por </a:t>
            </a:r>
            <a:r>
              <a:rPr b="0" i="0" lang="es" sz="18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Ryan Dahl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teniendo como modelo el desarrollo en Ruby on Rails.</a:t>
            </a:r>
            <a:b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primera versión de NodeJS fué lanzada en 2009.</a:t>
            </a:r>
            <a:b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 su versión 0.10 hubo discrepancias de versionado y manejo del motor que resultaron en la creación de </a:t>
            </a:r>
            <a:r>
              <a:rPr b="0" i="0" lang="es" sz="18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ioJS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un proyecto alternativo.</a:t>
            </a:r>
            <a:b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 2015 el proyecto volvió a unirse bajo el amparo de la comunidad </a:t>
            </a:r>
            <a:r>
              <a:rPr b="0" i="0" lang="es" sz="18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Node Foundation</a:t>
            </a: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organismo que gobierna el proyecto tras ser liberado por Joyent, la empresa donde empezó a desarrollarse.</a:t>
            </a:r>
            <a:b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63225" y="4263728"/>
            <a:ext cx="1916148" cy="6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40163" y="4319500"/>
            <a:ext cx="1621035" cy="56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Shape 104"/>
          <p:cNvCxnSpPr>
            <a:stCxn id="103" idx="3"/>
          </p:cNvCxnSpPr>
          <p:nvPr/>
        </p:nvCxnSpPr>
        <p:spPr>
          <a:xfrm>
            <a:off x="3561198" y="4603188"/>
            <a:ext cx="16971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2673300" y="1656600"/>
            <a:ext cx="3797400" cy="18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¿Para qué es NodeJS?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75" y="77497"/>
            <a:ext cx="196325" cy="1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75" y="77497"/>
            <a:ext cx="196325" cy="1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¿Para qué es NodeJS?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933300" y="764100"/>
            <a:ext cx="7277400" cy="3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Creación de servidores web.</a:t>
            </a:r>
            <a:b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Desarrollo de APIs.</a:t>
            </a:r>
            <a:b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Comunicación con Bases de Datos.</a:t>
            </a:r>
            <a:b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Micro-controladores.</a:t>
            </a:r>
            <a:b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Aplicaciones de escritorio.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Flujos en tiempo real.</a:t>
            </a:r>
            <a:b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Manejar alta concurrencia.</a:t>
            </a:r>
            <a:br>
              <a:rPr b="0" i="0" lang="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3850" y="1420725"/>
            <a:ext cx="2606850" cy="26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2481900" y="1656600"/>
            <a:ext cx="4180200" cy="18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¿Para qué NO es NodeJS?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075" y="77497"/>
            <a:ext cx="196325" cy="1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