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RobotoMon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RobotoMon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d9b391fe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3d9b391fe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d9b391fe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3d9b391fe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d9b391fe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3d9b391fe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d9b391fe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3d9b391fe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d9b391fe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3d9b391fe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d9b391fe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3d9b391fe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d9b391fe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3d9b391fe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d9b391fe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3d9b391fe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d9b391fe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3d9b391fe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d9b391fe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3d9b391fe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mongodb.com/products/compass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375" y="1431338"/>
            <a:ext cx="2590850" cy="15991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093200" y="1510875"/>
            <a:ext cx="1771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Conociendo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Relacional vs No relacional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933300" y="467525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Comenzó a desarrollarse en 2007 por gente pionera en el sector tecnológico.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Primera release en producción en 2008.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OpenSource y escrito en C++.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 es tanto una base de datos no relacional. Es más una base de datos documental.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Estructura BSON (similar a JSON).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Objetivo estar a medio camino entre una base de datos relacioal y una memoria caché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0" y="23513"/>
            <a:ext cx="304275" cy="3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Relacional vs No relacional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933300" y="7177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CONCEPTOS BÁSICOS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Key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Nombre de un valor. Equivalente a la columna una tabla.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Value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El propio valor.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Document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Un objeto almacenado en la base de datos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○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Consiste en pares de clave - valor.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○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Equivalente a una fila de una tabla.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Collection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Grupo de documentos. Equivalente a una tabla.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0" y="23513"/>
            <a:ext cx="304275" cy="3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Relacional vs No relacional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933300" y="7177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TIPOS DE DATOS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Aunque MongoDB no requiere tipado en el modelo de datos, podemos crear elementos de los siguientes tipos: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Numeric (Number, float, int...)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Boolean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Array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Literal Object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Timestamp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Object ID 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Tipo especial binario de 12bytes que representa de forma automática cada documento registrado en una colección.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0" y="23513"/>
            <a:ext cx="304275" cy="3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Relacional vs No relacional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933300" y="7177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COMANDOS ESENCIALES</a:t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Aunque MongoDB cuenta con una utilidad gráfica </a:t>
            </a:r>
            <a:r>
              <a:rPr lang="es" sz="1800" u="sng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Compass</a:t>
            </a:r>
            <a:r>
              <a:rPr lang="es" sz="1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debemos conocer los principales comandos para trabajar en servidores y consultar.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1" lang="es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show databases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lista las bases de datos en la máquina.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1" lang="es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use </a:t>
            </a:r>
            <a:r>
              <a:rPr b="1" i="1" lang="es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&lt;db&gt;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Cambia al contexto de la base de datos seleccionada.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1" lang="es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show collections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Muestra las colecciones de la base de datos.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1" lang="es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db.dropDatabase()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Elimina la base de datos activa y su contenido.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1" lang="es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db.</a:t>
            </a:r>
            <a:r>
              <a:rPr b="1" i="1" lang="es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&lt;collectionName&gt;</a:t>
            </a:r>
            <a:r>
              <a:rPr b="1" lang="es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.drop()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Elimina una colección.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00" y="23513"/>
            <a:ext cx="304275" cy="3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-3" y="353150"/>
            <a:ext cx="9144000" cy="4790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215050" y="1778550"/>
            <a:ext cx="4713900" cy="15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" sz="4800">
                <a:solidFill>
                  <a:srgbClr val="FFFFFF"/>
                </a:solidFill>
              </a:rPr>
              <a:t>¿Qué es una base de datos?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0" y="23513"/>
            <a:ext cx="304275" cy="3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¿Qué es </a:t>
            </a:r>
            <a:r>
              <a:rPr lang="es" sz="1200">
                <a:solidFill>
                  <a:srgbClr val="FFFFFF"/>
                </a:solidFill>
              </a:rPr>
              <a:t>una base de datos</a:t>
            </a: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933300" y="7177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Espacio de almacenamiento estructurado.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Según su construcción, pueden estar desplegadas en: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○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Local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○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Online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Según su naturaleza: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○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Relacional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○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 relacional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0" y="23513"/>
            <a:ext cx="304275" cy="3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-3" y="353150"/>
            <a:ext cx="9144000" cy="4790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2215050" y="1435650"/>
            <a:ext cx="4713900" cy="15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" sz="4800">
                <a:solidFill>
                  <a:srgbClr val="FFFFFF"/>
                </a:solidFill>
              </a:rPr>
              <a:t>Relacional</a:t>
            </a:r>
            <a:endParaRPr b="1" sz="4800">
              <a:solidFill>
                <a:srgbClr val="FFFFFF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" sz="4800">
                <a:solidFill>
                  <a:srgbClr val="FFFFFF"/>
                </a:solidFill>
              </a:rPr>
              <a:t>vs</a:t>
            </a:r>
            <a:endParaRPr b="1" sz="48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" sz="4800">
                <a:solidFill>
                  <a:srgbClr val="FFFFFF"/>
                </a:solidFill>
              </a:rPr>
              <a:t>No relacional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0" y="23513"/>
            <a:ext cx="304275" cy="3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Relacional vs No relacional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933300" y="7177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BASES DE DATOS RELACIONALES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Organización por tablas.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Cada tabla está dividida en columnas que rellenan su contenido en celdas.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Cada tabla cuenta con una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clave primaria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○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Identifica cada fila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○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Permite relaciones entre tablas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Diseño rígido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Declaración de celdas y tipos antes de su uso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Garantizan que las transacciones son completadas de forma confiable.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0" y="23513"/>
            <a:ext cx="304275" cy="3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Relacional vs No relacional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933300" y="7177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PRINCIPIOS ACID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tomicidad =&gt; Se cumplen todas las transacciones o ninguna.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onsistencia =&gt; Las transacciones son válidas.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solación =&gt; El fallo en una transacción no afecta al resto.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urabilidad =&gt; El resultado de las transacciones es persistido.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0" y="23513"/>
            <a:ext cx="304275" cy="3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Relacional vs No relacional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933300" y="7177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BASES DE DATOS NO RELACIONALES</a:t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Pueden ser categorizadas por su naturaleza: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○"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Key-value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Alamacenamiento de hashs sencillos (Redis...)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○"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Document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En base a documentos (MongoDB, CouchDB...)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○"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Column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Similar a tablas (Cassandra...)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○"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Graph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Esquemas (FlockDB...)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 existen joins, pero sí relaciones.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Cumplen algunos principios ACID, pero a nivel de documento.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0" y="23513"/>
            <a:ext cx="304275" cy="3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Relacional vs No relacional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933300" y="6415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BASES DE DATOS DOCUMENTALES</a:t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Organizan la información en documentos semi-estructurados.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 es obligatorio que cumplan un esquema, pero pueden.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 muy escalable. El modelo puede cambiar fácilmente.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Muy flexible en sharding y escalado horizontal.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Ideales para: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○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Aplicaciones con modelos de datos cambiantes.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○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Aplicaciones con gran volumen de datos (velocidad de lectura).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○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Aplicaciones con estructuras sin definir.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0" y="23513"/>
            <a:ext cx="304275" cy="3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1"/>
          <p:cNvSpPr/>
          <p:nvPr/>
        </p:nvSpPr>
        <p:spPr>
          <a:xfrm>
            <a:off x="-3" y="353150"/>
            <a:ext cx="9144000" cy="4790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2215050" y="1778550"/>
            <a:ext cx="4713900" cy="15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" sz="4800">
                <a:solidFill>
                  <a:srgbClr val="FFFFFF"/>
                </a:solidFill>
              </a:rPr>
              <a:t>¿Qué es MondoDB?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0" y="23513"/>
            <a:ext cx="304275" cy="3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