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22" Type="http://schemas.openxmlformats.org/officeDocument/2006/relationships/font" Target="fonts/RobotoMono-bold.fntdata"/><Relationship Id="rId10" Type="http://schemas.openxmlformats.org/officeDocument/2006/relationships/slide" Target="slides/slide6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41d6abc9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441d6abc9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41d6abc9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441d6abc9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41d6abc9b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441d6abc9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190dd94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f190dd94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190dd9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f190dd9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41d6ab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441d6ab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41d6abc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441d6abc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1d6abc9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441d6abc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41d6abc9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441d6abc9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02200" y="1972650"/>
            <a:ext cx="2361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REST</a:t>
            </a:r>
            <a:endParaRPr sz="2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935" y="1918763"/>
            <a:ext cx="1000521" cy="6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REST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HTTP RESPONSES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fundamental que los endpoints siempre devuelvan un código de estado de la petición.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2xx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códigos de respuesta que indica que la petición encontró el recurso.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3xx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códigos de redirección o no cambio.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4xx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códigos de error en la petición.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5xx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códigos de error en el servidor.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" y="54037"/>
            <a:ext cx="352750" cy="2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REST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933300" y="641550"/>
            <a:ext cx="7277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Códigos más usados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" y="54037"/>
            <a:ext cx="352750" cy="2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1071875" y="1249225"/>
            <a:ext cx="2497800" cy="18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200 Ok</a:t>
            </a:r>
            <a:b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Petición satisfactoria</a:t>
            </a:r>
            <a:b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201 Created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Recurso creado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204 No content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Recurso sin respuesta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1041125" y="3276775"/>
            <a:ext cx="25593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301 Moved permanently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Recurso en otra url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304 Not modified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Recurso idéntico que anterior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3645875" y="1249225"/>
            <a:ext cx="24978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400 Bad request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Petición errónea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401 Unauthorized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Falta de credenciales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403 Forbiden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Sin privilegios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404 Not found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Recurso no encontrado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6044900" y="1249225"/>
            <a:ext cx="24978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500 Internal server error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Error genérico en servidor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502 Bad gateway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Petición errónea al servidor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503 Service unavailable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Servidor saturado o caído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REST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HATEOAS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ypermedia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ngine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pplication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tate propone la idea de poder descubrir recursos mediante links de navegación servidos dentro de la petición de un recurso.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trata de un nodo más de respuesta en la petición de un recurso que nos da información adicional.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…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“links”: {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“ur1”: “http://url1.com”,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“ur2”: “http://url2.com”,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" y="54037"/>
            <a:ext cx="352750" cy="2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363650" y="1910975"/>
            <a:ext cx="47139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¿Qué es API?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" y="54037"/>
            <a:ext cx="352750" cy="2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" sz="1200">
                <a:solidFill>
                  <a:srgbClr val="FFFFFF"/>
                </a:solidFill>
              </a:rPr>
              <a:t>Qué es API</a:t>
            </a: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término API responde al concepto de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nterfaz de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rogramación de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plicaciones.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basa en la idea de exponer ciertas librerías o funciones para que sean consumidas por apps externas.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Una API no tiene porqué ser siempre consumida mediante peticiones HTTP. En ocasiones son métodos que expone un objeto para su uso. (Ej. API Geolocation del navegador)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Existen APIs públicas o privadas, que requieren registro y autorización previa para ser consumidas.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" y="54037"/>
            <a:ext cx="352750" cy="2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493688" y="1930950"/>
            <a:ext cx="47139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REST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" y="54037"/>
            <a:ext cx="352750" cy="2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REST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término REST se refiere a la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ransferencia de e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tado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presentacional.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Una API basada en REST todo modelo de datos de respuesta se considera un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recurso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 entidad.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recursos son accedidos mediante peticiones HTTP estándar, soportando operaciones comunes.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Permite una arquitectura ideal para sistemas distribuidos.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Hace que el sistema sea agnóstico al cliente.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" y="54037"/>
            <a:ext cx="352750" cy="2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REST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933300" y="3367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ENDPOINTS URIs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Endpoints son rutas de acceso a la representación de los recursos.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niform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esoruce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dentifier es la especificación para la contrucción de los endpoints.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recursos son las entidades reales almacenadas en la base de datos, que son representadas mediante el endpoint con un formato deseado.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recursos deben ser presentados como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sustantivos en plural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nunca como verbos.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api.dominio.com/getAllItems api.dominio.com/items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" y="54037"/>
            <a:ext cx="352750" cy="21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8"/>
          <p:cNvCxnSpPr/>
          <p:nvPr/>
        </p:nvCxnSpPr>
        <p:spPr>
          <a:xfrm>
            <a:off x="1435250" y="4395125"/>
            <a:ext cx="2995200" cy="53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/>
          <p:nvPr/>
        </p:nvCxnSpPr>
        <p:spPr>
          <a:xfrm flipH="1" rot="10800000">
            <a:off x="1435250" y="4297100"/>
            <a:ext cx="2932800" cy="71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REST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endpoints solo utilizarán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como indicador de relación, nunca como final de un endpoint.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recomienda el uso de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 lugar de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semantizar las URIs.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espera que todo sea escrito en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minúsculas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al completo.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recursos serán nombrados en plural (como sustantivos), reservando el singular únicamente para casos de identificación de documento.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api.dominio.com/dogs/milou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" y="54037"/>
            <a:ext cx="352750" cy="2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REST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VERSIONADO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muy recomendable trabajar con APIs versionadas, esto es que muestren la versión en la que ofrecen la representación de los recursos.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cambios de versiones implican deprecación de métodos, pero no debemos eliminar endpoints de una versión a otra directamente, para mantener la retro-compatibilidad, aunque sí alertar del futuro borrado.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Cada versión puede exponer diferentes representaciones de los recursos. (SEMVER)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api.dominio.com/v1/items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" y="54037"/>
            <a:ext cx="352750" cy="2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REST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VERBOS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Las peticiones a recursos en una API deben ser tomadas como acciones dependiendo del verbo HTTP de la propia petición.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 		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Representa una solicitud de datos de un recurso.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POST 	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Representa el envío de datos para la creación de un recurso.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PUT 		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Representa la sustitución completa de un recurso.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PATCH 	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Representa la actualización parcial de un recurso o creación si no exite.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DELETE 	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Representa la eliminación de un recurso.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" y="54037"/>
            <a:ext cx="352750" cy="2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