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2dc8e6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22dc8e6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2dc8e6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422dc8e6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2dc8e6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422dc8e6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2dc8e6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422dc8e6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2dc8e6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422dc8e6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2dc8e6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422dc8e6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eb10ad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1eb10ad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2dc8e6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22dc8e6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2dc8e6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22dc8e6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2dc8e6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22dc8e6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2dc8e6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422dc8e6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Redux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25" y="1861201"/>
            <a:ext cx="775674" cy="7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1" y="-105899"/>
            <a:ext cx="6499100" cy="48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114350" y="408950"/>
            <a:ext cx="3164700" cy="51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FLUJO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Flujo Asíncrono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ASINCRONÍA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ocasiones, podemos necesitar que el cambio de estado se produzca de forma asíncrona, debido a una petición http.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ello debemos plantear el flujo de acciones como los escenarios en el flujo del cambio y la petición: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inicio de cambio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respuesta exitosa de petición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respuesta fallida de petición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deben enterarse de cada paso del flujo para plantear el estado según la situación.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funciones que pueden alterar o sobreescribir comportamientos en las funciones de Redux o intervenir en su flujo.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encadenarse, recibiendo el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pipe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del anterior en cada paso.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applyMiddleware()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Funciones encapsuladas que reciben: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store, acción y next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realizar lo que se necesite y acabar con 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next(action)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933300" y="641550"/>
            <a:ext cx="3363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REDUX-THUNK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una librería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estándar para manejar peticiones asíncronas en Redux.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que los creadores de acciones puedan devolver una función (que será ejecutada por el middleware), llamando acciones en su interior.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4501750" y="1150325"/>
            <a:ext cx="4260900" cy="312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asyncAction()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return function(dispatch)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dispatch(actionStartChange());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fetch(“www”).then(response =&gt;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	dispatch(actionSuccess())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}).catch(err =&gt;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dispatch(actionError())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018175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Redux?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Redux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Siguiendo el modelo del patrón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Flux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se presenta como un contenedor predecible del estado de aplicaciones.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Presenta el modelo de la aplicación como un solo objeto sin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setters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siendo un flujo unidireccional de solo lectura.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cambiar el estado es necesario lanzar una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ejecute una función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reductora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genere un nuevo estado.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patrón está disponible para trabajar con cualquier librería o implementación, siendo muy sencillo con ReactJS.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Redux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TRES PRINCIPIOS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de toda la aplicación está almacenado en un árbol guardado en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único </a:t>
            </a:r>
            <a:r>
              <a:rPr b="1"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es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solo lectura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siendo necesario emitir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especifiquen el evento sucedido para modificarlo.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cambios de estado se realizan con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funciones puras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Redux Flow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33300" y="641550"/>
            <a:ext cx="43530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bloques de información que envían información al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 forma de objeto plano.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Deben contener una propiedad </a:t>
            </a: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indique el tipo de evento que se ha producido en forma de string.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resto de propiedades pueden ser modeladas con libertad, aunque existen recomendaciones sobre el patrón.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pensar en ellas como eventos con información.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19100" y="1850100"/>
            <a:ext cx="2567400" cy="198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type: “ACTION_TYPE”,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payload: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prop: “value”,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33300" y="641550"/>
            <a:ext cx="4174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CREADORES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funciones puras que se encargan de devolver la acción que representan.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acción generada necesita ser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despachada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que tenga efecto sobre el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ser asíncronos y tener efectos secundarios.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785375" y="1333075"/>
            <a:ext cx="2567400" cy="249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doAction()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return </a:t>
            </a: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type: “ACTION_TYPE”,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payload: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prop: “value”,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...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99600" y="641550"/>
            <a:ext cx="3933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 encargan de efectuar los cambios en el estado.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una función pura que recibe el estado anterior y una acción, devolviendo el estado actual.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cosas que </a:t>
            </a: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hace un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Modificar sus argumentos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Tareas con efectos secundarios (AJAX, rutas...)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Llamar a una función no pura (Date.now(), ...)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867200" y="1333075"/>
            <a:ext cx="3868800" cy="2865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çsomeReducer(prevState, action)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switch(action.type)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case “ACTION_TYPE_1”: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	return {...prevState, otro: 2}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case “ACTION_TYPE_2”: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return {...prevState, mas: 3}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default: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return prevState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objeto que reúne todos los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Contiene el estado de la aplicación en un solo objeto.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Registra listeners para las acciones (</a:t>
            </a:r>
            <a:r>
              <a:rPr i="1"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subscribe()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acceso al estado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getState()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actualización del estado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dispatch()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