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RobotoMono-bold.fntdata"/><Relationship Id="rId6" Type="http://schemas.openxmlformats.org/officeDocument/2006/relationships/slide" Target="slides/slide2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2fb75e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422fb75e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2fb75e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2fb75e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2fb75e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422fb75e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2fb75e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422fb75e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2fb75e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422fb75e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2fb75e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422fb75e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2200" y="1972650"/>
            <a:ext cx="2642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React-Router</a:t>
            </a:r>
            <a:endParaRPr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200" y="1896050"/>
            <a:ext cx="669800" cy="6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55775" y="18555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React-Router?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98125" y="44975"/>
            <a:ext cx="3297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8" y="52288"/>
            <a:ext cx="252675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React-Router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Librería para generar rutas en aplicaciones SPA.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Nos ofrece la posibilidad de trabajar tanto con React como con React Native.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la librería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más extendida y más implementada del ecosistema React.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Desde su versión 4 propone un modelo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distinto al que encontramos en otras librerías y frameworks.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Apuesta por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Dynamic routing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Static routing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98125" y="44975"/>
            <a:ext cx="3297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8" y="52288"/>
            <a:ext cx="252675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React-Router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933300" y="641550"/>
            <a:ext cx="3452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STATIC ROUTER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modelo tradicional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Apuesta por la declaración de rutas como un elemento de configuración, que es creado antes de renderizar.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principales frameworks, como Angular, trabajan con este modelo.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98125" y="44975"/>
            <a:ext cx="3297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8" y="52288"/>
            <a:ext cx="252675" cy="2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688950" y="633300"/>
            <a:ext cx="3895500" cy="38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99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99C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appRoutes </a:t>
            </a:r>
            <a:r>
              <a:rPr lang="es" sz="1200">
                <a:solidFill>
                  <a:srgbClr val="67CDC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s" sz="1200">
                <a:solidFill>
                  <a:srgbClr val="7EC699"/>
                </a:solidFill>
                <a:latin typeface="Roboto Mono"/>
                <a:ea typeface="Roboto Mono"/>
                <a:cs typeface="Roboto Mono"/>
                <a:sym typeface="Roboto Mono"/>
              </a:rPr>
              <a:t>'crisis-center'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component: çCrisisListComponent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s" sz="1200">
                <a:solidFill>
                  <a:srgbClr val="7EC699"/>
                </a:solidFill>
                <a:latin typeface="Roboto Mono"/>
                <a:ea typeface="Roboto Mono"/>
                <a:cs typeface="Roboto Mono"/>
                <a:sym typeface="Roboto Mono"/>
              </a:rPr>
              <a:t>'hero/:id'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component: HeroDetailComponent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s" sz="1200">
                <a:solidFill>
                  <a:srgbClr val="7EC699"/>
                </a:solidFill>
                <a:latin typeface="Roboto Mono"/>
                <a:ea typeface="Roboto Mono"/>
                <a:cs typeface="Roboto Mono"/>
                <a:sym typeface="Roboto Mono"/>
              </a:rPr>
              <a:t>'heroes'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component: HeroListComponent,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data: { title: </a:t>
            </a:r>
            <a:r>
              <a:rPr lang="es" sz="1200">
                <a:solidFill>
                  <a:srgbClr val="7EC699"/>
                </a:solidFill>
                <a:latin typeface="Roboto Mono"/>
                <a:ea typeface="Roboto Mono"/>
                <a:cs typeface="Roboto Mono"/>
                <a:sym typeface="Roboto Mono"/>
              </a:rPr>
              <a:t>'Heroes List'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2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React-Router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33300" y="641550"/>
            <a:ext cx="3452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DYNAMIC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ROUTER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modelo actual de React-Router.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rutas son como cualquier otro componente, siendo renderizadas junto al resto de componentes.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Nos permite anidación y trabajar de forma condicional.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98125" y="44975"/>
            <a:ext cx="3297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8" y="52288"/>
            <a:ext cx="252675" cy="2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573050" y="633300"/>
            <a:ext cx="4252200" cy="38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99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99C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200">
                <a:solidFill>
                  <a:srgbClr val="F08D49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200">
                <a:solidFill>
                  <a:srgbClr val="67CDCC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() </a:t>
            </a:r>
            <a:r>
              <a:rPr lang="es" sz="1200">
                <a:solidFill>
                  <a:srgbClr val="67CDCC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Link to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s" sz="1200">
                <a:solidFill>
                  <a:srgbClr val="7EC699"/>
                </a:solidFill>
                <a:latin typeface="Roboto Mono"/>
                <a:ea typeface="Roboto Mono"/>
                <a:cs typeface="Roboto Mono"/>
                <a:sym typeface="Roboto Mono"/>
              </a:rPr>
              <a:t>/dashboard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"&gt;Dashboard&lt;/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Route path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s" sz="1200">
                <a:solidFill>
                  <a:srgbClr val="7EC699"/>
                </a:solidFill>
                <a:latin typeface="Roboto Mono"/>
                <a:ea typeface="Roboto Mono"/>
                <a:cs typeface="Roboto Mono"/>
                <a:sym typeface="Roboto Mono"/>
              </a:rPr>
              <a:t>/dashboard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 component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={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Dashboard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}/&gt;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es" sz="1200">
                <a:solidFill>
                  <a:srgbClr val="E2777A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2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99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955775" y="18555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Componentes Básicos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98125" y="44975"/>
            <a:ext cx="3297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8" y="52288"/>
            <a:ext cx="252675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 Básicos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ROUTERS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librería nos ofrece dos componentes de alto orden que manejan la historia del navegador: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ono"/>
              <a:buChar char="○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&lt;BrowserRouter /&gt;</a:t>
            </a:r>
            <a:br>
              <a:rPr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Trabaja directamente con la API de historia de HTML5, renderizando con la URL completa.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ono"/>
              <a:buChar char="○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&lt;HashRouter /&gt;</a:t>
            </a:r>
            <a:br>
              <a:rPr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Utiliza solo una parte de la ruta (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window.location.hash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 Ideal para navegadores antiguos donde la url contiene ...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domain/#!/some/route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98125" y="44975"/>
            <a:ext cx="3297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8" y="52288"/>
            <a:ext cx="252675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 Básicos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ROUTE MATCHING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Componentes para asociar urls con componentes. La librería nos ofrece dos versiones: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ono"/>
              <a:buChar char="○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&lt;Route path=”...” component={SomeComp} /&gt;</a:t>
            </a:r>
            <a:br>
              <a:rPr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Declara rutas asociadas a componentes, que serán renderizados si el path coincide con la URL actual. 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ono"/>
              <a:buChar char="○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&lt;Switch&gt;&lt;/Switch&gt;</a:t>
            </a:r>
            <a:br>
              <a:rPr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usa para agrupar 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&lt;Route /&gt;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No es obligatorio, pero ayuda a renderizar la primera vista que coincida con un criterio base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pathname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98125" y="44975"/>
            <a:ext cx="3297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8" y="52288"/>
            <a:ext cx="252675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Componentes Básicos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Componentes para generar navegación y redireccionamiento: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ono"/>
              <a:buChar char="○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&lt;Link to=”...”&gt;&lt;/Link&gt;</a:t>
            </a:r>
            <a:br>
              <a:rPr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Renderiza un 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&lt;a&gt;&lt;/a&gt;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preventDefault()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implícito para navegación interna en SPA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 Mono"/>
              <a:buChar char="○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&lt;NavLink&gt;&lt;/NavLink&gt;</a:t>
            </a:r>
            <a:br>
              <a:rPr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Igual que 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&lt;Link /&gt;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pero maneja estado de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active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cuando la URL coincide.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&lt;Redirect to={...}&gt;</a:t>
            </a:r>
            <a:b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Fuerza la redirección a una URL.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98125" y="44975"/>
            <a:ext cx="3297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8" y="52288"/>
            <a:ext cx="252675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