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EF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C2D1F4C-2155-4F79-B72E-8053FBDCB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D059A76-6C6A-4769-9E83-4FC046EDB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7AE57B1-AB7B-403B-B895-59251AF2C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EE0B-72AE-4176-BAF8-F820A9474EFC}" type="datetimeFigureOut">
              <a:rPr lang="tr-TR" smtClean="0"/>
              <a:t>17.01.2021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9DAB872-C1D9-4CEF-88A3-CFC40A7CE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1F3ED45-68B2-4D39-AC07-06057C143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6E22C-B277-431C-BA28-59CBB7A29B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9832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5045DFC-CB16-4A17-A496-9BD295C49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24EB14FC-4198-455D-B25C-9290327FB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3068B2C-D12E-4C7B-8C89-A2F734F79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EE0B-72AE-4176-BAF8-F820A9474EFC}" type="datetimeFigureOut">
              <a:rPr lang="tr-TR" smtClean="0"/>
              <a:t>17.01.2021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5F9676D-4B6A-46AC-94DC-08D3C7627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C58D3B3-8470-484E-9963-4F09BA30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6E22C-B277-431C-BA28-59CBB7A29B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6070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49BA1CEE-EE4A-4075-A8D3-FBF346C515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76ED7C8-842B-4513-BE75-A79E16D0C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660D2B8-98FE-4983-BFA7-D3D93DA8A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EE0B-72AE-4176-BAF8-F820A9474EFC}" type="datetimeFigureOut">
              <a:rPr lang="tr-TR" smtClean="0"/>
              <a:t>17.01.2021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911CAF5-8750-438B-A042-08B56E803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C69B13B-3654-435A-B6F9-C0F6499F5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6E22C-B277-431C-BA28-59CBB7A29B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4834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9A65B24-B48A-499F-9254-383D4724D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1378EB8-015F-49A6-8096-83FF792B8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8F33621-C490-4481-8318-91C34E99B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EE0B-72AE-4176-BAF8-F820A9474EFC}" type="datetimeFigureOut">
              <a:rPr lang="tr-TR" smtClean="0"/>
              <a:t>17.01.2021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DAB1BE5-23A9-41CA-9A4A-83DD8E9CA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25F0A1F-1709-4514-9CF5-2C305C59F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6E22C-B277-431C-BA28-59CBB7A29B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38255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14F7107-9E2A-40C9-A961-B9289FF9B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162756B-D1EF-4515-ABCC-F0D579041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88A66BB-0B7A-4FE5-9EE5-DB5DB1857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EE0B-72AE-4176-BAF8-F820A9474EFC}" type="datetimeFigureOut">
              <a:rPr lang="tr-TR" smtClean="0"/>
              <a:t>17.01.2021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3EDB9CD-B22F-4132-82B6-6D2EC6A43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6505C79-AD10-4801-9DD9-BF8EA601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6E22C-B277-431C-BA28-59CBB7A29B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23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D01F78C-D122-4363-A744-8694253F6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AF99524-288F-484C-AA57-D0F8D6A615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A4FE005-6979-4A41-83E4-613BC16C1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C5EDCAD-19DC-4B06-A4B1-A5F279011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EE0B-72AE-4176-BAF8-F820A9474EFC}" type="datetimeFigureOut">
              <a:rPr lang="tr-TR" smtClean="0"/>
              <a:t>17.01.2021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79A3BFA-9CF4-4198-9F81-BEAC9E6A8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FE96354-3434-4A7B-81C8-EF7292E86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6E22C-B277-431C-BA28-59CBB7A29B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1800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566D29C-8990-4BFD-83E3-E035E9627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0008434-B153-4C2D-BEEF-79C22CEDB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5FB0880-4DD8-4879-9DC3-2468E89D6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2D8DEBCB-53B6-4E37-A5A5-9335B888B4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F1E0328F-88E9-4EAD-AAA2-62E9E7C240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77B07165-714A-47BE-8C5D-BE7D6AB42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EE0B-72AE-4176-BAF8-F820A9474EFC}" type="datetimeFigureOut">
              <a:rPr lang="tr-TR" smtClean="0"/>
              <a:t>17.01.2021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AF2B489A-F843-49D1-8FC3-B982B09BC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76E83841-D4FF-4D2C-8E51-1F8B1CEE2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6E22C-B277-431C-BA28-59CBB7A29B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05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8013AF9-1BCF-41AC-AF08-AED38FFD2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0468ADE1-9D7F-4DCD-84BB-DE2552BB0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EE0B-72AE-4176-BAF8-F820A9474EFC}" type="datetimeFigureOut">
              <a:rPr lang="tr-TR" smtClean="0"/>
              <a:t>17.01.2021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8CD1D78F-7347-44A5-AE42-B7A2EC1DB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C1A5925-870E-4259-B0E8-DE7DA9A37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6E22C-B277-431C-BA28-59CBB7A29B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1455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7308AF56-D562-477C-997A-6CA4973A6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EE0B-72AE-4176-BAF8-F820A9474EFC}" type="datetimeFigureOut">
              <a:rPr lang="tr-TR" smtClean="0"/>
              <a:t>17.01.2021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9A01EAA6-BC1E-4D99-B3C5-5A2C5EFE2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B0656940-035A-49C6-9F21-82275147E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6E22C-B277-431C-BA28-59CBB7A29B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7067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370CBA-634F-4AC8-B559-EA91FCFC1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35A0B27-5766-4FD5-823F-E4553DFA5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96FB98B-2622-467F-96B2-9F697D322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780D5EC-CC14-44F3-8191-1E7250285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EE0B-72AE-4176-BAF8-F820A9474EFC}" type="datetimeFigureOut">
              <a:rPr lang="tr-TR" smtClean="0"/>
              <a:t>17.01.2021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224AF1F-7DD7-48ED-93B4-9EF59156F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F35EE8C-16AF-4C88-A71D-C9A479DC2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6E22C-B277-431C-BA28-59CBB7A29B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7614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2509DF5-7961-41F7-9D44-D9579E6E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63309DD3-AD43-453D-AC9F-D0A327E5D5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B1014F1-A402-4198-B11F-257F5F621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7ACF224-7247-4D91-B90A-11EA10E7B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EE0B-72AE-4176-BAF8-F820A9474EFC}" type="datetimeFigureOut">
              <a:rPr lang="tr-TR" smtClean="0"/>
              <a:t>17.01.2021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7E2B101-AF03-4BE6-AD40-2C678B850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78E3054-7C66-467D-97ED-0FF247970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6E22C-B277-431C-BA28-59CBB7A29B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6943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AA40A389-F68C-4EA0-9597-ACE78318E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02C9E13-BFB2-482E-90C2-3AC7D85A6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9D08A48-0EFD-4318-A6B2-109699E25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7EE0B-72AE-4176-BAF8-F820A9474EFC}" type="datetimeFigureOut">
              <a:rPr lang="tr-TR" smtClean="0"/>
              <a:t>17.01.2021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12E9CE7-5998-48AE-A678-E10350BB84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106937F-B3C1-4BE9-B775-C34D6C785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6E22C-B277-431C-BA28-59CBB7A29B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5782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D267F5E-DDCF-4EF5-9DB6-0C36B4EAB5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3D306D5-6F8E-4231-8B5C-644D2BC1F8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1004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AABE8C3-28B0-4C29-B84C-6DCE04070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2642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Widgets</a:t>
            </a:r>
            <a:endParaRPr lang="tr-TR" dirty="0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FDD7FE7E-AEE1-4C78-8412-98CAC500F94A}"/>
              </a:ext>
            </a:extLst>
          </p:cNvPr>
          <p:cNvSpPr/>
          <p:nvPr/>
        </p:nvSpPr>
        <p:spPr>
          <a:xfrm>
            <a:off x="5539666" y="706916"/>
            <a:ext cx="1695635" cy="5226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MAIN MENU</a:t>
            </a:r>
          </a:p>
          <a:p>
            <a:pPr algn="ctr"/>
            <a:r>
              <a:rPr lang="tr-TR" dirty="0" err="1"/>
              <a:t>Intro</a:t>
            </a:r>
            <a:endParaRPr lang="tr-TR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64BEE04C-CB1C-49B2-8949-DA69C0F145BF}"/>
              </a:ext>
            </a:extLst>
          </p:cNvPr>
          <p:cNvSpPr/>
          <p:nvPr/>
        </p:nvSpPr>
        <p:spPr>
          <a:xfrm>
            <a:off x="1707473" y="1571348"/>
            <a:ext cx="1695635" cy="5226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Reader</a:t>
            </a: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F4E60B45-D611-4AEA-8AE8-99B15DC2696E}"/>
              </a:ext>
            </a:extLst>
          </p:cNvPr>
          <p:cNvSpPr/>
          <p:nvPr/>
        </p:nvSpPr>
        <p:spPr>
          <a:xfrm>
            <a:off x="8299142" y="1618018"/>
            <a:ext cx="1695635" cy="5226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Contributor</a:t>
            </a:r>
            <a:endParaRPr lang="tr-TR" dirty="0"/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F8AA8E2D-CFC3-45ED-BAD8-58DF19DDCE77}"/>
              </a:ext>
            </a:extLst>
          </p:cNvPr>
          <p:cNvCxnSpPr/>
          <p:nvPr/>
        </p:nvCxnSpPr>
        <p:spPr>
          <a:xfrm>
            <a:off x="6649375" y="1571348"/>
            <a:ext cx="0" cy="5131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k: Sağ 11">
            <a:extLst>
              <a:ext uri="{FF2B5EF4-FFF2-40B4-BE49-F238E27FC236}">
                <a16:creationId xmlns:a16="http://schemas.microsoft.com/office/drawing/2014/main" id="{DB2D9F36-EC3E-46B0-99B0-97BA9B7D0FD2}"/>
              </a:ext>
            </a:extLst>
          </p:cNvPr>
          <p:cNvSpPr/>
          <p:nvPr/>
        </p:nvSpPr>
        <p:spPr>
          <a:xfrm>
            <a:off x="825994" y="2716576"/>
            <a:ext cx="2100307" cy="522642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Hastaneler</a:t>
            </a:r>
          </a:p>
        </p:txBody>
      </p:sp>
      <p:sp>
        <p:nvSpPr>
          <p:cNvPr id="13" name="Ok: Sağ 12">
            <a:extLst>
              <a:ext uri="{FF2B5EF4-FFF2-40B4-BE49-F238E27FC236}">
                <a16:creationId xmlns:a16="http://schemas.microsoft.com/office/drawing/2014/main" id="{EE182F4D-9B43-43F0-BD29-48C70AF4A8B9}"/>
              </a:ext>
            </a:extLst>
          </p:cNvPr>
          <p:cNvSpPr/>
          <p:nvPr/>
        </p:nvSpPr>
        <p:spPr>
          <a:xfrm>
            <a:off x="817114" y="2127468"/>
            <a:ext cx="2100307" cy="522642"/>
          </a:xfrm>
          <a:prstGeom prst="rightArrow">
            <a:avLst/>
          </a:prstGeom>
          <a:solidFill>
            <a:srgbClr val="7AEF0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AVM</a:t>
            </a:r>
          </a:p>
        </p:txBody>
      </p:sp>
      <p:sp>
        <p:nvSpPr>
          <p:cNvPr id="14" name="Ok: Sağ 13">
            <a:extLst>
              <a:ext uri="{FF2B5EF4-FFF2-40B4-BE49-F238E27FC236}">
                <a16:creationId xmlns:a16="http://schemas.microsoft.com/office/drawing/2014/main" id="{3C9391A8-0E77-4288-9B19-B963566B86C8}"/>
              </a:ext>
            </a:extLst>
          </p:cNvPr>
          <p:cNvSpPr/>
          <p:nvPr/>
        </p:nvSpPr>
        <p:spPr>
          <a:xfrm>
            <a:off x="838200" y="3167679"/>
            <a:ext cx="2100307" cy="522642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Adliye</a:t>
            </a:r>
          </a:p>
        </p:txBody>
      </p:sp>
      <p:cxnSp>
        <p:nvCxnSpPr>
          <p:cNvPr id="16" name="Düz Ok Bağlayıcısı 15">
            <a:extLst>
              <a:ext uri="{FF2B5EF4-FFF2-40B4-BE49-F238E27FC236}">
                <a16:creationId xmlns:a16="http://schemas.microsoft.com/office/drawing/2014/main" id="{BCE149A9-B87E-427B-A3F7-5973EFF65701}"/>
              </a:ext>
            </a:extLst>
          </p:cNvPr>
          <p:cNvCxnSpPr>
            <a:stCxn id="4" idx="2"/>
          </p:cNvCxnSpPr>
          <p:nvPr/>
        </p:nvCxnSpPr>
        <p:spPr>
          <a:xfrm flipH="1">
            <a:off x="2467992" y="1229558"/>
            <a:ext cx="3919492" cy="341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Ok Bağlayıcısı 16">
            <a:extLst>
              <a:ext uri="{FF2B5EF4-FFF2-40B4-BE49-F238E27FC236}">
                <a16:creationId xmlns:a16="http://schemas.microsoft.com/office/drawing/2014/main" id="{5D3842BC-C690-49F8-9F97-642C9CD47F2B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6387484" y="1229558"/>
            <a:ext cx="2759476" cy="38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k: Sağ 19">
            <a:extLst>
              <a:ext uri="{FF2B5EF4-FFF2-40B4-BE49-F238E27FC236}">
                <a16:creationId xmlns:a16="http://schemas.microsoft.com/office/drawing/2014/main" id="{173D3969-CF61-4E53-9170-59679A25B819}"/>
              </a:ext>
            </a:extLst>
          </p:cNvPr>
          <p:cNvSpPr/>
          <p:nvPr/>
        </p:nvSpPr>
        <p:spPr>
          <a:xfrm>
            <a:off x="825994" y="3690321"/>
            <a:ext cx="2100307" cy="522642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Havalimanı</a:t>
            </a:r>
          </a:p>
        </p:txBody>
      </p:sp>
      <p:sp>
        <p:nvSpPr>
          <p:cNvPr id="21" name="Ok: Sağ 20">
            <a:extLst>
              <a:ext uri="{FF2B5EF4-FFF2-40B4-BE49-F238E27FC236}">
                <a16:creationId xmlns:a16="http://schemas.microsoft.com/office/drawing/2014/main" id="{B3B96D83-87D2-4B3F-8F96-2AC6E277D4DA}"/>
              </a:ext>
            </a:extLst>
          </p:cNvPr>
          <p:cNvSpPr/>
          <p:nvPr/>
        </p:nvSpPr>
        <p:spPr>
          <a:xfrm>
            <a:off x="850406" y="4180813"/>
            <a:ext cx="2100307" cy="522642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Tapu Daireleri</a:t>
            </a:r>
          </a:p>
        </p:txBody>
      </p:sp>
      <p:sp>
        <p:nvSpPr>
          <p:cNvPr id="22" name="Ok: Sağ 21">
            <a:extLst>
              <a:ext uri="{FF2B5EF4-FFF2-40B4-BE49-F238E27FC236}">
                <a16:creationId xmlns:a16="http://schemas.microsoft.com/office/drawing/2014/main" id="{9D591493-98B4-4D8A-997F-87B62D5838DD}"/>
              </a:ext>
            </a:extLst>
          </p:cNvPr>
          <p:cNvSpPr/>
          <p:nvPr/>
        </p:nvSpPr>
        <p:spPr>
          <a:xfrm>
            <a:off x="850406" y="4727927"/>
            <a:ext cx="2100307" cy="522642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Üniversiteler</a:t>
            </a:r>
          </a:p>
        </p:txBody>
      </p:sp>
      <p:sp>
        <p:nvSpPr>
          <p:cNvPr id="23" name="Ok: Sağ 22">
            <a:extLst>
              <a:ext uri="{FF2B5EF4-FFF2-40B4-BE49-F238E27FC236}">
                <a16:creationId xmlns:a16="http://schemas.microsoft.com/office/drawing/2014/main" id="{D69CC141-99A3-44A7-9074-234D03C32787}"/>
              </a:ext>
            </a:extLst>
          </p:cNvPr>
          <p:cNvSpPr/>
          <p:nvPr/>
        </p:nvSpPr>
        <p:spPr>
          <a:xfrm>
            <a:off x="850406" y="6040432"/>
            <a:ext cx="2100307" cy="522642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Metro Çıkışları</a:t>
            </a:r>
          </a:p>
        </p:txBody>
      </p:sp>
      <p:sp>
        <p:nvSpPr>
          <p:cNvPr id="24" name="Ok: Sağ 23">
            <a:extLst>
              <a:ext uri="{FF2B5EF4-FFF2-40B4-BE49-F238E27FC236}">
                <a16:creationId xmlns:a16="http://schemas.microsoft.com/office/drawing/2014/main" id="{CE5C50C7-FED6-47E2-89DC-5AC392DE22ED}"/>
              </a:ext>
            </a:extLst>
          </p:cNvPr>
          <p:cNvSpPr/>
          <p:nvPr/>
        </p:nvSpPr>
        <p:spPr>
          <a:xfrm>
            <a:off x="850409" y="5549940"/>
            <a:ext cx="2100304" cy="522642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 err="1"/>
              <a:t>Kaymakamlık&amp;Nüfu</a:t>
            </a:r>
            <a:endParaRPr lang="tr-TR" sz="1400" dirty="0"/>
          </a:p>
        </p:txBody>
      </p:sp>
      <p:sp>
        <p:nvSpPr>
          <p:cNvPr id="25" name="Ok: Sağ 24">
            <a:extLst>
              <a:ext uri="{FF2B5EF4-FFF2-40B4-BE49-F238E27FC236}">
                <a16:creationId xmlns:a16="http://schemas.microsoft.com/office/drawing/2014/main" id="{97AFFE6C-CF8A-4DB2-9477-9ABB7AF36EE9}"/>
              </a:ext>
            </a:extLst>
          </p:cNvPr>
          <p:cNvSpPr/>
          <p:nvPr/>
        </p:nvSpPr>
        <p:spPr>
          <a:xfrm>
            <a:off x="838199" y="5059448"/>
            <a:ext cx="2100307" cy="522642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Belediye Binaları</a:t>
            </a:r>
          </a:p>
        </p:txBody>
      </p:sp>
    </p:spTree>
    <p:extLst>
      <p:ext uri="{BB962C8B-B14F-4D97-AF65-F5344CB8AC3E}">
        <p14:creationId xmlns:p14="http://schemas.microsoft.com/office/powerpoint/2010/main" val="1543289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k: Sağ 3">
            <a:extLst>
              <a:ext uri="{FF2B5EF4-FFF2-40B4-BE49-F238E27FC236}">
                <a16:creationId xmlns:a16="http://schemas.microsoft.com/office/drawing/2014/main" id="{6E225EB8-D2B5-4529-A546-221290F70ADA}"/>
              </a:ext>
            </a:extLst>
          </p:cNvPr>
          <p:cNvSpPr/>
          <p:nvPr/>
        </p:nvSpPr>
        <p:spPr>
          <a:xfrm>
            <a:off x="293332" y="129992"/>
            <a:ext cx="2100307" cy="522642"/>
          </a:xfrm>
          <a:prstGeom prst="rightArrow">
            <a:avLst/>
          </a:prstGeom>
          <a:solidFill>
            <a:srgbClr val="7AEF0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AVM</a:t>
            </a:r>
          </a:p>
        </p:txBody>
      </p:sp>
      <p:sp>
        <p:nvSpPr>
          <p:cNvPr id="5" name="Dikdörtgen: Köşeleri Yuvarlatılmış 4">
            <a:extLst>
              <a:ext uri="{FF2B5EF4-FFF2-40B4-BE49-F238E27FC236}">
                <a16:creationId xmlns:a16="http://schemas.microsoft.com/office/drawing/2014/main" id="{440790E4-7F27-4F40-B703-3AE4F30B9465}"/>
              </a:ext>
            </a:extLst>
          </p:cNvPr>
          <p:cNvSpPr/>
          <p:nvPr/>
        </p:nvSpPr>
        <p:spPr>
          <a:xfrm>
            <a:off x="692458" y="703555"/>
            <a:ext cx="4412202" cy="545088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1CF443DD-1DAA-4052-8430-152D51B9C7E5}"/>
              </a:ext>
            </a:extLst>
          </p:cNvPr>
          <p:cNvSpPr/>
          <p:nvPr/>
        </p:nvSpPr>
        <p:spPr>
          <a:xfrm>
            <a:off x="1207363" y="1349407"/>
            <a:ext cx="1944210" cy="33735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Type</a:t>
            </a:r>
            <a:r>
              <a:rPr lang="tr-TR" dirty="0"/>
              <a:t> here…</a:t>
            </a:r>
          </a:p>
        </p:txBody>
      </p:sp>
      <p:sp>
        <p:nvSpPr>
          <p:cNvPr id="7" name="Dikdörtgen: Köşeleri Yuvarlatılmış 6">
            <a:extLst>
              <a:ext uri="{FF2B5EF4-FFF2-40B4-BE49-F238E27FC236}">
                <a16:creationId xmlns:a16="http://schemas.microsoft.com/office/drawing/2014/main" id="{09524DCD-04D2-42BE-98AD-430D0615A027}"/>
              </a:ext>
            </a:extLst>
          </p:cNvPr>
          <p:cNvSpPr/>
          <p:nvPr/>
        </p:nvSpPr>
        <p:spPr>
          <a:xfrm>
            <a:off x="3897297" y="1349405"/>
            <a:ext cx="670264" cy="33735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Ara</a:t>
            </a:r>
          </a:p>
        </p:txBody>
      </p:sp>
      <p:sp>
        <p:nvSpPr>
          <p:cNvPr id="8" name="Ok: Sağ 7">
            <a:extLst>
              <a:ext uri="{FF2B5EF4-FFF2-40B4-BE49-F238E27FC236}">
                <a16:creationId xmlns:a16="http://schemas.microsoft.com/office/drawing/2014/main" id="{B0A2FCE8-91CA-45BD-A0F8-BC8722ACB21E}"/>
              </a:ext>
            </a:extLst>
          </p:cNvPr>
          <p:cNvSpPr/>
          <p:nvPr/>
        </p:nvSpPr>
        <p:spPr>
          <a:xfrm>
            <a:off x="1051266" y="2118589"/>
            <a:ext cx="2100307" cy="522642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Optimum</a:t>
            </a:r>
          </a:p>
        </p:txBody>
      </p:sp>
      <p:sp>
        <p:nvSpPr>
          <p:cNvPr id="9" name="Ok: Sağ 8">
            <a:extLst>
              <a:ext uri="{FF2B5EF4-FFF2-40B4-BE49-F238E27FC236}">
                <a16:creationId xmlns:a16="http://schemas.microsoft.com/office/drawing/2014/main" id="{8D2A0600-2ED1-42C7-8D46-D109F2D22FBB}"/>
              </a:ext>
            </a:extLst>
          </p:cNvPr>
          <p:cNvSpPr/>
          <p:nvPr/>
        </p:nvSpPr>
        <p:spPr>
          <a:xfrm>
            <a:off x="1039060" y="2641231"/>
            <a:ext cx="2100307" cy="522642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Cevahir</a:t>
            </a:r>
          </a:p>
        </p:txBody>
      </p:sp>
      <p:sp>
        <p:nvSpPr>
          <p:cNvPr id="10" name="Ok: Sağ 9">
            <a:extLst>
              <a:ext uri="{FF2B5EF4-FFF2-40B4-BE49-F238E27FC236}">
                <a16:creationId xmlns:a16="http://schemas.microsoft.com/office/drawing/2014/main" id="{7C3110DF-87C9-48D0-BC51-8D443D0DAF11}"/>
              </a:ext>
            </a:extLst>
          </p:cNvPr>
          <p:cNvSpPr/>
          <p:nvPr/>
        </p:nvSpPr>
        <p:spPr>
          <a:xfrm>
            <a:off x="1063472" y="3131723"/>
            <a:ext cx="2100307" cy="522642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Atlaspark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40436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k: Sağ 3">
            <a:extLst>
              <a:ext uri="{FF2B5EF4-FFF2-40B4-BE49-F238E27FC236}">
                <a16:creationId xmlns:a16="http://schemas.microsoft.com/office/drawing/2014/main" id="{6E225EB8-D2B5-4529-A546-221290F70ADA}"/>
              </a:ext>
            </a:extLst>
          </p:cNvPr>
          <p:cNvSpPr/>
          <p:nvPr/>
        </p:nvSpPr>
        <p:spPr>
          <a:xfrm>
            <a:off x="293332" y="129992"/>
            <a:ext cx="2100307" cy="522642"/>
          </a:xfrm>
          <a:prstGeom prst="rightArrow">
            <a:avLst/>
          </a:prstGeom>
          <a:solidFill>
            <a:srgbClr val="7AEF0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Atlaspark</a:t>
            </a:r>
            <a:endParaRPr lang="tr-TR" dirty="0"/>
          </a:p>
        </p:txBody>
      </p:sp>
      <p:sp>
        <p:nvSpPr>
          <p:cNvPr id="5" name="Dikdörtgen: Köşeleri Yuvarlatılmış 4">
            <a:extLst>
              <a:ext uri="{FF2B5EF4-FFF2-40B4-BE49-F238E27FC236}">
                <a16:creationId xmlns:a16="http://schemas.microsoft.com/office/drawing/2014/main" id="{440790E4-7F27-4F40-B703-3AE4F30B9465}"/>
              </a:ext>
            </a:extLst>
          </p:cNvPr>
          <p:cNvSpPr/>
          <p:nvPr/>
        </p:nvSpPr>
        <p:spPr>
          <a:xfrm>
            <a:off x="692458" y="703555"/>
            <a:ext cx="4412202" cy="545088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C8FFDB3B-67CA-44F6-9C8C-47F2642AB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13" y="1462087"/>
            <a:ext cx="4208015" cy="3766861"/>
          </a:xfrm>
          <a:prstGeom prst="rect">
            <a:avLst/>
          </a:prstGeom>
        </p:spPr>
      </p:pic>
      <p:sp>
        <p:nvSpPr>
          <p:cNvPr id="11" name="Dikdörtgen: Köşeleri Yuvarlatılmış 10">
            <a:extLst>
              <a:ext uri="{FF2B5EF4-FFF2-40B4-BE49-F238E27FC236}">
                <a16:creationId xmlns:a16="http://schemas.microsoft.com/office/drawing/2014/main" id="{74738EA5-CC94-4897-AA14-C2FC677F0313}"/>
              </a:ext>
            </a:extLst>
          </p:cNvPr>
          <p:cNvSpPr/>
          <p:nvPr/>
        </p:nvSpPr>
        <p:spPr>
          <a:xfrm>
            <a:off x="6161103" y="818964"/>
            <a:ext cx="4412202" cy="545088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13" name="Düz Bağlayıcı 12">
            <a:extLst>
              <a:ext uri="{FF2B5EF4-FFF2-40B4-BE49-F238E27FC236}">
                <a16:creationId xmlns:a16="http://schemas.microsoft.com/office/drawing/2014/main" id="{A5D58499-CCCA-4354-8D62-1F1C567141F1}"/>
              </a:ext>
            </a:extLst>
          </p:cNvPr>
          <p:cNvCxnSpPr/>
          <p:nvPr/>
        </p:nvCxnSpPr>
        <p:spPr>
          <a:xfrm>
            <a:off x="5584054" y="129992"/>
            <a:ext cx="0" cy="6519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0DDA6C75-A22B-4A31-91D5-FC850D8258EF}"/>
              </a:ext>
            </a:extLst>
          </p:cNvPr>
          <p:cNvSpPr txBox="1"/>
          <p:nvPr/>
        </p:nvSpPr>
        <p:spPr>
          <a:xfrm>
            <a:off x="994299" y="5228948"/>
            <a:ext cx="3790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http://www.atlasparkavm.com/kat-planlari</a:t>
            </a:r>
          </a:p>
        </p:txBody>
      </p:sp>
      <p:sp>
        <p:nvSpPr>
          <p:cNvPr id="15" name="Dikdörtgen: Köşeleri Yuvarlatılmış 14">
            <a:extLst>
              <a:ext uri="{FF2B5EF4-FFF2-40B4-BE49-F238E27FC236}">
                <a16:creationId xmlns:a16="http://schemas.microsoft.com/office/drawing/2014/main" id="{FC719D88-6173-4FA7-AC18-D5B0298C2F19}"/>
              </a:ext>
            </a:extLst>
          </p:cNvPr>
          <p:cNvSpPr/>
          <p:nvPr/>
        </p:nvSpPr>
        <p:spPr>
          <a:xfrm>
            <a:off x="2638881" y="17016"/>
            <a:ext cx="899977" cy="37429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Layout</a:t>
            </a:r>
            <a:endParaRPr lang="tr-TR" dirty="0"/>
          </a:p>
        </p:txBody>
      </p:sp>
      <p:sp>
        <p:nvSpPr>
          <p:cNvPr id="16" name="Dikdörtgen: Köşeleri Yuvarlatılmış 15">
            <a:extLst>
              <a:ext uri="{FF2B5EF4-FFF2-40B4-BE49-F238E27FC236}">
                <a16:creationId xmlns:a16="http://schemas.microsoft.com/office/drawing/2014/main" id="{0112EDE2-9971-4DC3-9B53-875707E0785C}"/>
              </a:ext>
            </a:extLst>
          </p:cNvPr>
          <p:cNvSpPr/>
          <p:nvPr/>
        </p:nvSpPr>
        <p:spPr>
          <a:xfrm>
            <a:off x="8036504" y="17016"/>
            <a:ext cx="965447" cy="37429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Activity</a:t>
            </a:r>
          </a:p>
        </p:txBody>
      </p:sp>
    </p:spTree>
    <p:extLst>
      <p:ext uri="{BB962C8B-B14F-4D97-AF65-F5344CB8AC3E}">
        <p14:creationId xmlns:p14="http://schemas.microsoft.com/office/powerpoint/2010/main" val="2838310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40</Words>
  <Application>Microsoft Office PowerPoint</Application>
  <PresentationFormat>Geniş ekran</PresentationFormat>
  <Paragraphs>24</Paragraphs>
  <Slides>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Teması</vt:lpstr>
      <vt:lpstr>PowerPoint Sunusu</vt:lpstr>
      <vt:lpstr>Widgets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Ibrahim Cicek</dc:creator>
  <cp:lastModifiedBy>Ibrahim Cicek</cp:lastModifiedBy>
  <cp:revision>4</cp:revision>
  <dcterms:created xsi:type="dcterms:W3CDTF">2021-01-17T18:39:48Z</dcterms:created>
  <dcterms:modified xsi:type="dcterms:W3CDTF">2021-01-17T18:59:34Z</dcterms:modified>
</cp:coreProperties>
</file>