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cfa21946fb5726f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cfa21946fb5726f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cfa21946fb5726f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cfa21946fb5726f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cfa21946fb5726f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cfa21946fb5726f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cfa21946fb5726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cfa21946fb5726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cfa21946fb5726f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cfa21946fb5726f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cfa21946fb5726f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cfa21946fb5726f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cfa21946fb5726f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cfa21946fb5726f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cfa21946fb5726f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cfa21946fb5726f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cfa21946fb5726f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cfa21946fb5726f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cfa21946fb5726f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cfa21946fb5726f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cfa21946fb5726f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cfa21946fb5726f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FOB</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System </a:t>
            </a:r>
            <a:r>
              <a:rPr lang="en-GB"/>
              <a:t>Requirements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8-Social </a:t>
            </a:r>
            <a:r>
              <a:rPr lang="en-GB"/>
              <a:t>Features </a:t>
            </a:r>
            <a:endParaRPr/>
          </a:p>
        </p:txBody>
      </p:sp>
      <p:sp>
        <p:nvSpPr>
          <p:cNvPr id="109" name="Google Shape;109;p22"/>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app could have social features to encourage users to engage with each other beyond just messaging, such as the ability to create and join groups based on shared interests or events.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9-</a:t>
            </a:r>
            <a:r>
              <a:rPr lang="en-GB"/>
              <a:t>Notifications</a:t>
            </a:r>
            <a:endParaRPr/>
          </a:p>
        </p:txBody>
      </p:sp>
      <p:sp>
        <p:nvSpPr>
          <p:cNvPr id="115" name="Google Shape;115;p23"/>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app should send notifications to users when they receive a message or a match, as well as other important updates, such as changes to privacy settings or new premium features.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10 -  Analytics</a:t>
            </a:r>
            <a:endParaRPr/>
          </a:p>
        </p:txBody>
      </p:sp>
      <p:sp>
        <p:nvSpPr>
          <p:cNvPr id="121" name="Google Shape;121;p24"/>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app should track user behavior and engagement to improve the matching algorithm and overall user experience.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61" name="Google Shape;61;p14"/>
          <p:cNvSpPr txBox="1"/>
          <p:nvPr/>
        </p:nvSpPr>
        <p:spPr>
          <a:xfrm>
            <a:off x="499527" y="1017725"/>
            <a:ext cx="8520600" cy="81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Designing a dating app involves many components, including user experience, matching algorithms, messaging features, privacy settings, and more. Here's an overview of how such an app could be modeled: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364040"/>
            <a:ext cx="2808000" cy="1025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1- User profiles</a:t>
            </a:r>
            <a:endParaRPr/>
          </a:p>
        </p:txBody>
      </p:sp>
      <p:sp>
        <p:nvSpPr>
          <p:cNvPr id="67" name="Google Shape;67;p1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User profiles: Users should be able to create profiles with information about themselves, such as their name, age, location, interests, and a brief bio. Users should also be able to upload photos to their profile.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2-Matching </a:t>
            </a:r>
            <a:r>
              <a:rPr lang="en-GB"/>
              <a:t>Algorithm </a:t>
            </a:r>
            <a:endParaRPr/>
          </a:p>
        </p:txBody>
      </p:sp>
      <p:sp>
        <p:nvSpPr>
          <p:cNvPr id="73" name="Google Shape;73;p16"/>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app should have a matching algorithm that suggests potential matches based on user preferences, such as age range, location, and interests. The algorithm could also take into account factors like personality traits, relationship goals, and more.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3-Swiping Interface</a:t>
            </a:r>
            <a:endParaRPr/>
          </a:p>
        </p:txBody>
      </p:sp>
      <p:sp>
        <p:nvSpPr>
          <p:cNvPr id="79" name="Google Shape;79;p1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Users should be able to swipe through potential matches, indicating whether they are interested in someone by swiping right or not interested by swiping left.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4- Messaging/Comversation</a:t>
            </a:r>
            <a:endParaRPr/>
          </a:p>
        </p:txBody>
      </p:sp>
      <p:sp>
        <p:nvSpPr>
          <p:cNvPr id="85" name="Google Shape;85;p18"/>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Users should be able to message each other once they have matched. The app should have features to facilitate conversations, such as read receipts, typing indicators, and the ability to send photos and videos.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5-Privacy </a:t>
            </a:r>
            <a:r>
              <a:rPr lang="en-GB"/>
              <a:t>Settings </a:t>
            </a:r>
            <a:endParaRPr/>
          </a:p>
        </p:txBody>
      </p:sp>
      <p:sp>
        <p:nvSpPr>
          <p:cNvPr id="91" name="Google Shape;91;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Users should have control over their privacy settings, such as who can see their profile and who they match with.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6-</a:t>
            </a:r>
            <a:r>
              <a:rPr lang="en-GB"/>
              <a:t>Premium Features </a:t>
            </a:r>
            <a:endParaRPr/>
          </a:p>
        </p:txBody>
      </p:sp>
      <p:sp>
        <p:nvSpPr>
          <p:cNvPr id="97" name="Google Shape;97;p20"/>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app could offer premium features, such as the ability to see who has liked your profile or to undo a swipe, for users who pay for a subscription.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7-Safety </a:t>
            </a:r>
            <a:r>
              <a:rPr lang="en-GB"/>
              <a:t>Features </a:t>
            </a:r>
            <a:endParaRPr/>
          </a:p>
        </p:txBody>
      </p:sp>
      <p:sp>
        <p:nvSpPr>
          <p:cNvPr id="103" name="Google Shape;103;p2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app should have safety features, such as the ability to report and block users who behave inappropriately or make users feel uncomfortable.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