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EF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2D1F4C-2155-4F79-B72E-8053FBDCB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D059A76-6C6A-4769-9E83-4FC046EDB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7AE57B1-AB7B-403B-B895-59251AF2C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EE0B-72AE-4176-BAF8-F820A9474EFC}" type="datetimeFigureOut">
              <a:rPr lang="tr-TR" smtClean="0"/>
              <a:t>22.02.2021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DAB872-C1D9-4CEF-88A3-CFC40A7C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1F3ED45-68B2-4D39-AC07-06057C14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E22C-B277-431C-BA28-59CBB7A29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983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045DFC-CB16-4A17-A496-9BD295C49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4EB14FC-4198-455D-B25C-9290327FB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3068B2C-D12E-4C7B-8C89-A2F734F7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EE0B-72AE-4176-BAF8-F820A9474EFC}" type="datetimeFigureOut">
              <a:rPr lang="tr-TR" smtClean="0"/>
              <a:t>22.02.2021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F9676D-4B6A-46AC-94DC-08D3C762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58D3B3-8470-484E-9963-4F09BA30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E22C-B277-431C-BA28-59CBB7A29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607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9BA1CEE-EE4A-4075-A8D3-FBF346C51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76ED7C8-842B-4513-BE75-A79E16D0C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660D2B8-98FE-4983-BFA7-D3D93DA8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EE0B-72AE-4176-BAF8-F820A9474EFC}" type="datetimeFigureOut">
              <a:rPr lang="tr-TR" smtClean="0"/>
              <a:t>22.02.2021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911CAF5-8750-438B-A042-08B56E80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C69B13B-3654-435A-B6F9-C0F6499F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E22C-B277-431C-BA28-59CBB7A29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483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A65B24-B48A-499F-9254-383D4724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378EB8-015F-49A6-8096-83FF792B8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8F33621-C490-4481-8318-91C34E99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EE0B-72AE-4176-BAF8-F820A9474EFC}" type="datetimeFigureOut">
              <a:rPr lang="tr-TR" smtClean="0"/>
              <a:t>22.02.2021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DAB1BE5-23A9-41CA-9A4A-83DD8E9C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25F0A1F-1709-4514-9CF5-2C305C59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E22C-B277-431C-BA28-59CBB7A29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825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4F7107-9E2A-40C9-A961-B9289FF9B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162756B-D1EF-4515-ABCC-F0D579041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88A66BB-0B7A-4FE5-9EE5-DB5DB185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EE0B-72AE-4176-BAF8-F820A9474EFC}" type="datetimeFigureOut">
              <a:rPr lang="tr-TR" smtClean="0"/>
              <a:t>22.02.2021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3EDB9CD-B22F-4132-82B6-6D2EC6A43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6505C79-AD10-4801-9DD9-BF8EA601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E22C-B277-431C-BA28-59CBB7A29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2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01F78C-D122-4363-A744-8694253F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AF99524-288F-484C-AA57-D0F8D6A61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A4FE005-6979-4A41-83E4-613BC16C1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C5EDCAD-19DC-4B06-A4B1-A5F27901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EE0B-72AE-4176-BAF8-F820A9474EFC}" type="datetimeFigureOut">
              <a:rPr lang="tr-TR" smtClean="0"/>
              <a:t>22.02.2021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79A3BFA-9CF4-4198-9F81-BEAC9E6A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FE96354-3434-4A7B-81C8-EF7292E8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E22C-B277-431C-BA28-59CBB7A29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180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66D29C-8990-4BFD-83E3-E035E9627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0008434-B153-4C2D-BEEF-79C22CEDB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5FB0880-4DD8-4879-9DC3-2468E89D6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D8DEBCB-53B6-4E37-A5A5-9335B888B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1E0328F-88E9-4EAD-AAA2-62E9E7C24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7B07165-714A-47BE-8C5D-BE7D6AB4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EE0B-72AE-4176-BAF8-F820A9474EFC}" type="datetimeFigureOut">
              <a:rPr lang="tr-TR" smtClean="0"/>
              <a:t>22.02.2021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F2B489A-F843-49D1-8FC3-B982B09B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6E83841-D4FF-4D2C-8E51-1F8B1CEE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E22C-B277-431C-BA28-59CBB7A29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05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013AF9-1BCF-41AC-AF08-AED38FFD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468ADE1-9D7F-4DCD-84BB-DE2552BB0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EE0B-72AE-4176-BAF8-F820A9474EFC}" type="datetimeFigureOut">
              <a:rPr lang="tr-TR" smtClean="0"/>
              <a:t>22.02.2021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CD1D78F-7347-44A5-AE42-B7A2EC1D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C1A5925-870E-4259-B0E8-DE7DA9A3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E22C-B277-431C-BA28-59CBB7A29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455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308AF56-D562-477C-997A-6CA4973A6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EE0B-72AE-4176-BAF8-F820A9474EFC}" type="datetimeFigureOut">
              <a:rPr lang="tr-TR" smtClean="0"/>
              <a:t>22.02.2021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A01EAA6-BC1E-4D99-B3C5-5A2C5EFE2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0656940-035A-49C6-9F21-82275147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E22C-B277-431C-BA28-59CBB7A29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06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370CBA-634F-4AC8-B559-EA91FCFC1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5A0B27-5766-4FD5-823F-E4553DFA5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96FB98B-2622-467F-96B2-9F697D322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780D5EC-CC14-44F3-8191-1E725028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EE0B-72AE-4176-BAF8-F820A9474EFC}" type="datetimeFigureOut">
              <a:rPr lang="tr-TR" smtClean="0"/>
              <a:t>22.02.2021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224AF1F-7DD7-48ED-93B4-9EF59156F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F35EE8C-16AF-4C88-A71D-C9A479DC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E22C-B277-431C-BA28-59CBB7A29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761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509DF5-7961-41F7-9D44-D9579E6E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3309DD3-AD43-453D-AC9F-D0A327E5D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B1014F1-A402-4198-B11F-257F5F621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7ACF224-7247-4D91-B90A-11EA10E7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EE0B-72AE-4176-BAF8-F820A9474EFC}" type="datetimeFigureOut">
              <a:rPr lang="tr-TR" smtClean="0"/>
              <a:t>22.02.2021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7E2B101-AF03-4BE6-AD40-2C678B85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78E3054-7C66-467D-97ED-0FF24797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E22C-B277-431C-BA28-59CBB7A29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694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A40A389-F68C-4EA0-9597-ACE78318E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02C9E13-BFB2-482E-90C2-3AC7D85A6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9D08A48-0EFD-4318-A6B2-109699E25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7EE0B-72AE-4176-BAF8-F820A9474EFC}" type="datetimeFigureOut">
              <a:rPr lang="tr-TR" smtClean="0"/>
              <a:t>22.02.2021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12E9CE7-5998-48AE-A678-E10350BB8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106937F-B3C1-4BE9-B775-C34D6C785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6E22C-B277-431C-BA28-59CBB7A29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578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267F5E-DDCF-4EF5-9DB6-0C36B4EAB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3D306D5-6F8E-4231-8B5C-644D2BC1F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100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ABE8C3-28B0-4C29-B84C-6DCE0407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642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Widgets</a:t>
            </a:r>
            <a:endParaRPr lang="tr-TR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FDD7FE7E-AEE1-4C78-8412-98CAC500F94A}"/>
              </a:ext>
            </a:extLst>
          </p:cNvPr>
          <p:cNvSpPr/>
          <p:nvPr/>
        </p:nvSpPr>
        <p:spPr>
          <a:xfrm>
            <a:off x="5539666" y="706916"/>
            <a:ext cx="1695635" cy="5226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MAIN MENU</a:t>
            </a:r>
          </a:p>
          <a:p>
            <a:pPr algn="ctr"/>
            <a:r>
              <a:rPr lang="tr-TR" dirty="0" err="1"/>
              <a:t>Intro</a:t>
            </a:r>
            <a:endParaRPr lang="tr-TR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64BEE04C-CB1C-49B2-8949-DA69C0F145BF}"/>
              </a:ext>
            </a:extLst>
          </p:cNvPr>
          <p:cNvSpPr/>
          <p:nvPr/>
        </p:nvSpPr>
        <p:spPr>
          <a:xfrm>
            <a:off x="1707473" y="1571348"/>
            <a:ext cx="1695635" cy="522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Reader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4E60B45-D611-4AEA-8AE8-99B15DC2696E}"/>
              </a:ext>
            </a:extLst>
          </p:cNvPr>
          <p:cNvSpPr/>
          <p:nvPr/>
        </p:nvSpPr>
        <p:spPr>
          <a:xfrm>
            <a:off x="8299142" y="1618018"/>
            <a:ext cx="1695635" cy="5226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Contributor</a:t>
            </a:r>
            <a:endParaRPr lang="tr-TR" dirty="0"/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F8AA8E2D-CFC3-45ED-BAD8-58DF19DDCE77}"/>
              </a:ext>
            </a:extLst>
          </p:cNvPr>
          <p:cNvCxnSpPr/>
          <p:nvPr/>
        </p:nvCxnSpPr>
        <p:spPr>
          <a:xfrm>
            <a:off x="6649375" y="1571348"/>
            <a:ext cx="0" cy="5131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k: Sağ 11">
            <a:extLst>
              <a:ext uri="{FF2B5EF4-FFF2-40B4-BE49-F238E27FC236}">
                <a16:creationId xmlns:a16="http://schemas.microsoft.com/office/drawing/2014/main" id="{DB2D9F36-EC3E-46B0-99B0-97BA9B7D0FD2}"/>
              </a:ext>
            </a:extLst>
          </p:cNvPr>
          <p:cNvSpPr/>
          <p:nvPr/>
        </p:nvSpPr>
        <p:spPr>
          <a:xfrm>
            <a:off x="825994" y="2716576"/>
            <a:ext cx="2100307" cy="522642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Hastaneler</a:t>
            </a:r>
          </a:p>
        </p:txBody>
      </p:sp>
      <p:sp>
        <p:nvSpPr>
          <p:cNvPr id="13" name="Ok: Sağ 12">
            <a:extLst>
              <a:ext uri="{FF2B5EF4-FFF2-40B4-BE49-F238E27FC236}">
                <a16:creationId xmlns:a16="http://schemas.microsoft.com/office/drawing/2014/main" id="{EE182F4D-9B43-43F0-BD29-48C70AF4A8B9}"/>
              </a:ext>
            </a:extLst>
          </p:cNvPr>
          <p:cNvSpPr/>
          <p:nvPr/>
        </p:nvSpPr>
        <p:spPr>
          <a:xfrm>
            <a:off x="817114" y="2127468"/>
            <a:ext cx="2100307" cy="522642"/>
          </a:xfrm>
          <a:prstGeom prst="rightArrow">
            <a:avLst/>
          </a:prstGeom>
          <a:solidFill>
            <a:srgbClr val="7AEF0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AVM</a:t>
            </a:r>
          </a:p>
        </p:txBody>
      </p:sp>
      <p:sp>
        <p:nvSpPr>
          <p:cNvPr id="14" name="Ok: Sağ 13">
            <a:extLst>
              <a:ext uri="{FF2B5EF4-FFF2-40B4-BE49-F238E27FC236}">
                <a16:creationId xmlns:a16="http://schemas.microsoft.com/office/drawing/2014/main" id="{3C9391A8-0E77-4288-9B19-B963566B86C8}"/>
              </a:ext>
            </a:extLst>
          </p:cNvPr>
          <p:cNvSpPr/>
          <p:nvPr/>
        </p:nvSpPr>
        <p:spPr>
          <a:xfrm>
            <a:off x="838200" y="3167679"/>
            <a:ext cx="2100307" cy="522642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Adliye</a:t>
            </a:r>
          </a:p>
        </p:txBody>
      </p: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BCE149A9-B87E-427B-A3F7-5973EFF65701}"/>
              </a:ext>
            </a:extLst>
          </p:cNvPr>
          <p:cNvCxnSpPr>
            <a:stCxn id="4" idx="2"/>
          </p:cNvCxnSpPr>
          <p:nvPr/>
        </p:nvCxnSpPr>
        <p:spPr>
          <a:xfrm flipH="1">
            <a:off x="2467992" y="1229558"/>
            <a:ext cx="3919492" cy="34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5D3842BC-C690-49F8-9F97-642C9CD47F2B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387484" y="1229558"/>
            <a:ext cx="2759476" cy="38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k: Sağ 19">
            <a:extLst>
              <a:ext uri="{FF2B5EF4-FFF2-40B4-BE49-F238E27FC236}">
                <a16:creationId xmlns:a16="http://schemas.microsoft.com/office/drawing/2014/main" id="{173D3969-CF61-4E53-9170-59679A25B819}"/>
              </a:ext>
            </a:extLst>
          </p:cNvPr>
          <p:cNvSpPr/>
          <p:nvPr/>
        </p:nvSpPr>
        <p:spPr>
          <a:xfrm>
            <a:off x="825994" y="3690321"/>
            <a:ext cx="2100307" cy="522642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Havalimanı</a:t>
            </a:r>
          </a:p>
        </p:txBody>
      </p:sp>
      <p:sp>
        <p:nvSpPr>
          <p:cNvPr id="21" name="Ok: Sağ 20">
            <a:extLst>
              <a:ext uri="{FF2B5EF4-FFF2-40B4-BE49-F238E27FC236}">
                <a16:creationId xmlns:a16="http://schemas.microsoft.com/office/drawing/2014/main" id="{B3B96D83-87D2-4B3F-8F96-2AC6E277D4DA}"/>
              </a:ext>
            </a:extLst>
          </p:cNvPr>
          <p:cNvSpPr/>
          <p:nvPr/>
        </p:nvSpPr>
        <p:spPr>
          <a:xfrm>
            <a:off x="850406" y="4180813"/>
            <a:ext cx="2100307" cy="522642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Tapu Daireleri</a:t>
            </a:r>
          </a:p>
        </p:txBody>
      </p:sp>
      <p:sp>
        <p:nvSpPr>
          <p:cNvPr id="22" name="Ok: Sağ 21">
            <a:extLst>
              <a:ext uri="{FF2B5EF4-FFF2-40B4-BE49-F238E27FC236}">
                <a16:creationId xmlns:a16="http://schemas.microsoft.com/office/drawing/2014/main" id="{9D591493-98B4-4D8A-997F-87B62D5838DD}"/>
              </a:ext>
            </a:extLst>
          </p:cNvPr>
          <p:cNvSpPr/>
          <p:nvPr/>
        </p:nvSpPr>
        <p:spPr>
          <a:xfrm>
            <a:off x="850406" y="4727927"/>
            <a:ext cx="2100307" cy="522642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Üniversiteler</a:t>
            </a:r>
          </a:p>
        </p:txBody>
      </p:sp>
      <p:sp>
        <p:nvSpPr>
          <p:cNvPr id="23" name="Ok: Sağ 22">
            <a:extLst>
              <a:ext uri="{FF2B5EF4-FFF2-40B4-BE49-F238E27FC236}">
                <a16:creationId xmlns:a16="http://schemas.microsoft.com/office/drawing/2014/main" id="{D69CC141-99A3-44A7-9074-234D03C32787}"/>
              </a:ext>
            </a:extLst>
          </p:cNvPr>
          <p:cNvSpPr/>
          <p:nvPr/>
        </p:nvSpPr>
        <p:spPr>
          <a:xfrm>
            <a:off x="850406" y="6040432"/>
            <a:ext cx="2100307" cy="522642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Metro Çıkışları</a:t>
            </a:r>
          </a:p>
        </p:txBody>
      </p:sp>
      <p:sp>
        <p:nvSpPr>
          <p:cNvPr id="24" name="Ok: Sağ 23">
            <a:extLst>
              <a:ext uri="{FF2B5EF4-FFF2-40B4-BE49-F238E27FC236}">
                <a16:creationId xmlns:a16="http://schemas.microsoft.com/office/drawing/2014/main" id="{CE5C50C7-FED6-47E2-89DC-5AC392DE22ED}"/>
              </a:ext>
            </a:extLst>
          </p:cNvPr>
          <p:cNvSpPr/>
          <p:nvPr/>
        </p:nvSpPr>
        <p:spPr>
          <a:xfrm>
            <a:off x="850409" y="5549940"/>
            <a:ext cx="2100304" cy="522642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err="1"/>
              <a:t>Kaymakamlık&amp;Nüfu</a:t>
            </a:r>
            <a:endParaRPr lang="tr-TR" sz="1400" dirty="0"/>
          </a:p>
        </p:txBody>
      </p:sp>
      <p:sp>
        <p:nvSpPr>
          <p:cNvPr id="25" name="Ok: Sağ 24">
            <a:extLst>
              <a:ext uri="{FF2B5EF4-FFF2-40B4-BE49-F238E27FC236}">
                <a16:creationId xmlns:a16="http://schemas.microsoft.com/office/drawing/2014/main" id="{97AFFE6C-CF8A-4DB2-9477-9ABB7AF36EE9}"/>
              </a:ext>
            </a:extLst>
          </p:cNvPr>
          <p:cNvSpPr/>
          <p:nvPr/>
        </p:nvSpPr>
        <p:spPr>
          <a:xfrm>
            <a:off x="838199" y="5059448"/>
            <a:ext cx="2100307" cy="522642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Belediye Binaları</a:t>
            </a:r>
          </a:p>
        </p:txBody>
      </p:sp>
    </p:spTree>
    <p:extLst>
      <p:ext uri="{BB962C8B-B14F-4D97-AF65-F5344CB8AC3E}">
        <p14:creationId xmlns:p14="http://schemas.microsoft.com/office/powerpoint/2010/main" val="154328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k: Sağ 3">
            <a:extLst>
              <a:ext uri="{FF2B5EF4-FFF2-40B4-BE49-F238E27FC236}">
                <a16:creationId xmlns:a16="http://schemas.microsoft.com/office/drawing/2014/main" id="{6E225EB8-D2B5-4529-A546-221290F70ADA}"/>
              </a:ext>
            </a:extLst>
          </p:cNvPr>
          <p:cNvSpPr/>
          <p:nvPr/>
        </p:nvSpPr>
        <p:spPr>
          <a:xfrm>
            <a:off x="293332" y="129992"/>
            <a:ext cx="2100307" cy="522642"/>
          </a:xfrm>
          <a:prstGeom prst="rightArrow">
            <a:avLst/>
          </a:prstGeom>
          <a:solidFill>
            <a:srgbClr val="7AEF0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AVM</a:t>
            </a:r>
          </a:p>
        </p:txBody>
      </p:sp>
      <p:sp>
        <p:nvSpPr>
          <p:cNvPr id="5" name="Dikdörtgen: Köşeleri Yuvarlatılmış 4">
            <a:extLst>
              <a:ext uri="{FF2B5EF4-FFF2-40B4-BE49-F238E27FC236}">
                <a16:creationId xmlns:a16="http://schemas.microsoft.com/office/drawing/2014/main" id="{440790E4-7F27-4F40-B703-3AE4F30B9465}"/>
              </a:ext>
            </a:extLst>
          </p:cNvPr>
          <p:cNvSpPr/>
          <p:nvPr/>
        </p:nvSpPr>
        <p:spPr>
          <a:xfrm>
            <a:off x="692458" y="703555"/>
            <a:ext cx="4412202" cy="545088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1CF443DD-1DAA-4052-8430-152D51B9C7E5}"/>
              </a:ext>
            </a:extLst>
          </p:cNvPr>
          <p:cNvSpPr/>
          <p:nvPr/>
        </p:nvSpPr>
        <p:spPr>
          <a:xfrm>
            <a:off x="1207363" y="1349407"/>
            <a:ext cx="1944210" cy="33735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Type</a:t>
            </a:r>
            <a:r>
              <a:rPr lang="tr-TR" dirty="0"/>
              <a:t> here…</a:t>
            </a:r>
          </a:p>
        </p:txBody>
      </p:sp>
      <p:sp>
        <p:nvSpPr>
          <p:cNvPr id="7" name="Dikdörtgen: Köşeleri Yuvarlatılmış 6">
            <a:extLst>
              <a:ext uri="{FF2B5EF4-FFF2-40B4-BE49-F238E27FC236}">
                <a16:creationId xmlns:a16="http://schemas.microsoft.com/office/drawing/2014/main" id="{09524DCD-04D2-42BE-98AD-430D0615A027}"/>
              </a:ext>
            </a:extLst>
          </p:cNvPr>
          <p:cNvSpPr/>
          <p:nvPr/>
        </p:nvSpPr>
        <p:spPr>
          <a:xfrm>
            <a:off x="3897297" y="1349405"/>
            <a:ext cx="670264" cy="33735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Ara</a:t>
            </a:r>
          </a:p>
        </p:txBody>
      </p:sp>
      <p:sp>
        <p:nvSpPr>
          <p:cNvPr id="8" name="Ok: Sağ 7">
            <a:extLst>
              <a:ext uri="{FF2B5EF4-FFF2-40B4-BE49-F238E27FC236}">
                <a16:creationId xmlns:a16="http://schemas.microsoft.com/office/drawing/2014/main" id="{B0A2FCE8-91CA-45BD-A0F8-BC8722ACB21E}"/>
              </a:ext>
            </a:extLst>
          </p:cNvPr>
          <p:cNvSpPr/>
          <p:nvPr/>
        </p:nvSpPr>
        <p:spPr>
          <a:xfrm>
            <a:off x="1051266" y="2118589"/>
            <a:ext cx="2100307" cy="522642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Optimum</a:t>
            </a:r>
          </a:p>
        </p:txBody>
      </p:sp>
      <p:sp>
        <p:nvSpPr>
          <p:cNvPr id="9" name="Ok: Sağ 8">
            <a:extLst>
              <a:ext uri="{FF2B5EF4-FFF2-40B4-BE49-F238E27FC236}">
                <a16:creationId xmlns:a16="http://schemas.microsoft.com/office/drawing/2014/main" id="{8D2A0600-2ED1-42C7-8D46-D109F2D22FBB}"/>
              </a:ext>
            </a:extLst>
          </p:cNvPr>
          <p:cNvSpPr/>
          <p:nvPr/>
        </p:nvSpPr>
        <p:spPr>
          <a:xfrm>
            <a:off x="1039060" y="2641231"/>
            <a:ext cx="2100307" cy="522642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Cevahir</a:t>
            </a:r>
          </a:p>
        </p:txBody>
      </p:sp>
      <p:sp>
        <p:nvSpPr>
          <p:cNvPr id="10" name="Ok: Sağ 9">
            <a:extLst>
              <a:ext uri="{FF2B5EF4-FFF2-40B4-BE49-F238E27FC236}">
                <a16:creationId xmlns:a16="http://schemas.microsoft.com/office/drawing/2014/main" id="{7C3110DF-87C9-48D0-BC51-8D443D0DAF11}"/>
              </a:ext>
            </a:extLst>
          </p:cNvPr>
          <p:cNvSpPr/>
          <p:nvPr/>
        </p:nvSpPr>
        <p:spPr>
          <a:xfrm>
            <a:off x="1063472" y="3131723"/>
            <a:ext cx="2100307" cy="522642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Atlaspark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4043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k: Sağ 3">
            <a:extLst>
              <a:ext uri="{FF2B5EF4-FFF2-40B4-BE49-F238E27FC236}">
                <a16:creationId xmlns:a16="http://schemas.microsoft.com/office/drawing/2014/main" id="{6E225EB8-D2B5-4529-A546-221290F70ADA}"/>
              </a:ext>
            </a:extLst>
          </p:cNvPr>
          <p:cNvSpPr/>
          <p:nvPr/>
        </p:nvSpPr>
        <p:spPr>
          <a:xfrm>
            <a:off x="293332" y="129992"/>
            <a:ext cx="2100307" cy="522642"/>
          </a:xfrm>
          <a:prstGeom prst="rightArrow">
            <a:avLst/>
          </a:prstGeom>
          <a:solidFill>
            <a:srgbClr val="7AEF0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Atlaspark</a:t>
            </a:r>
            <a:endParaRPr lang="tr-TR" dirty="0"/>
          </a:p>
        </p:txBody>
      </p:sp>
      <p:sp>
        <p:nvSpPr>
          <p:cNvPr id="5" name="Dikdörtgen: Köşeleri Yuvarlatılmış 4">
            <a:extLst>
              <a:ext uri="{FF2B5EF4-FFF2-40B4-BE49-F238E27FC236}">
                <a16:creationId xmlns:a16="http://schemas.microsoft.com/office/drawing/2014/main" id="{440790E4-7F27-4F40-B703-3AE4F30B9465}"/>
              </a:ext>
            </a:extLst>
          </p:cNvPr>
          <p:cNvSpPr/>
          <p:nvPr/>
        </p:nvSpPr>
        <p:spPr>
          <a:xfrm>
            <a:off x="692458" y="703555"/>
            <a:ext cx="4412202" cy="545088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C8FFDB3B-67CA-44F6-9C8C-47F2642AB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13" y="1462087"/>
            <a:ext cx="4208015" cy="3766861"/>
          </a:xfrm>
          <a:prstGeom prst="rect">
            <a:avLst/>
          </a:prstGeom>
        </p:spPr>
      </p:pic>
      <p:sp>
        <p:nvSpPr>
          <p:cNvPr id="11" name="Dikdörtgen: Köşeleri Yuvarlatılmış 10">
            <a:extLst>
              <a:ext uri="{FF2B5EF4-FFF2-40B4-BE49-F238E27FC236}">
                <a16:creationId xmlns:a16="http://schemas.microsoft.com/office/drawing/2014/main" id="{74738EA5-CC94-4897-AA14-C2FC677F0313}"/>
              </a:ext>
            </a:extLst>
          </p:cNvPr>
          <p:cNvSpPr/>
          <p:nvPr/>
        </p:nvSpPr>
        <p:spPr>
          <a:xfrm>
            <a:off x="6161103" y="818964"/>
            <a:ext cx="4412202" cy="545088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A5D58499-CCCA-4354-8D62-1F1C567141F1}"/>
              </a:ext>
            </a:extLst>
          </p:cNvPr>
          <p:cNvCxnSpPr/>
          <p:nvPr/>
        </p:nvCxnSpPr>
        <p:spPr>
          <a:xfrm>
            <a:off x="5584054" y="129992"/>
            <a:ext cx="0" cy="6519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0DDA6C75-A22B-4A31-91D5-FC850D8258EF}"/>
              </a:ext>
            </a:extLst>
          </p:cNvPr>
          <p:cNvSpPr txBox="1"/>
          <p:nvPr/>
        </p:nvSpPr>
        <p:spPr>
          <a:xfrm>
            <a:off x="994299" y="5228948"/>
            <a:ext cx="3790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http://www.atlasparkavm.com/kat-planlari</a:t>
            </a:r>
          </a:p>
        </p:txBody>
      </p:sp>
      <p:sp>
        <p:nvSpPr>
          <p:cNvPr id="15" name="Dikdörtgen: Köşeleri Yuvarlatılmış 14">
            <a:extLst>
              <a:ext uri="{FF2B5EF4-FFF2-40B4-BE49-F238E27FC236}">
                <a16:creationId xmlns:a16="http://schemas.microsoft.com/office/drawing/2014/main" id="{FC719D88-6173-4FA7-AC18-D5B0298C2F19}"/>
              </a:ext>
            </a:extLst>
          </p:cNvPr>
          <p:cNvSpPr/>
          <p:nvPr/>
        </p:nvSpPr>
        <p:spPr>
          <a:xfrm>
            <a:off x="2638881" y="17016"/>
            <a:ext cx="899977" cy="37429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Layout</a:t>
            </a:r>
            <a:endParaRPr lang="tr-TR" dirty="0"/>
          </a:p>
        </p:txBody>
      </p:sp>
      <p:sp>
        <p:nvSpPr>
          <p:cNvPr id="16" name="Dikdörtgen: Köşeleri Yuvarlatılmış 15">
            <a:extLst>
              <a:ext uri="{FF2B5EF4-FFF2-40B4-BE49-F238E27FC236}">
                <a16:creationId xmlns:a16="http://schemas.microsoft.com/office/drawing/2014/main" id="{0112EDE2-9971-4DC3-9B53-875707E0785C}"/>
              </a:ext>
            </a:extLst>
          </p:cNvPr>
          <p:cNvSpPr/>
          <p:nvPr/>
        </p:nvSpPr>
        <p:spPr>
          <a:xfrm>
            <a:off x="8036504" y="17016"/>
            <a:ext cx="965447" cy="37429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283831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A5D58499-CCCA-4354-8D62-1F1C567141F1}"/>
              </a:ext>
            </a:extLst>
          </p:cNvPr>
          <p:cNvCxnSpPr>
            <a:cxnSpLocks/>
          </p:cNvCxnSpPr>
          <p:nvPr/>
        </p:nvCxnSpPr>
        <p:spPr>
          <a:xfrm>
            <a:off x="5584054" y="736847"/>
            <a:ext cx="0" cy="591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kdörtgen: Köşeleri Yuvarlatılmış 14">
            <a:extLst>
              <a:ext uri="{FF2B5EF4-FFF2-40B4-BE49-F238E27FC236}">
                <a16:creationId xmlns:a16="http://schemas.microsoft.com/office/drawing/2014/main" id="{FC719D88-6173-4FA7-AC18-D5B0298C2F19}"/>
              </a:ext>
            </a:extLst>
          </p:cNvPr>
          <p:cNvSpPr/>
          <p:nvPr/>
        </p:nvSpPr>
        <p:spPr>
          <a:xfrm>
            <a:off x="4262387" y="51199"/>
            <a:ext cx="2643333" cy="70843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ShoppingMall</a:t>
            </a:r>
            <a:r>
              <a:rPr lang="tr-TR" dirty="0"/>
              <a:t> X </a:t>
            </a:r>
          </a:p>
          <a:p>
            <a:pPr algn="ctr"/>
            <a:r>
              <a:rPr lang="tr-TR" dirty="0"/>
              <a:t>Activity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7E1B1F2C-CDED-4447-873F-7AC2B0902CED}"/>
              </a:ext>
            </a:extLst>
          </p:cNvPr>
          <p:cNvSpPr txBox="1"/>
          <p:nvPr/>
        </p:nvSpPr>
        <p:spPr>
          <a:xfrm>
            <a:off x="339563" y="435324"/>
            <a:ext cx="79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Floors</a:t>
            </a:r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BE5D19B3-5011-4E6C-8AC6-44B4645C2948}"/>
              </a:ext>
            </a:extLst>
          </p:cNvPr>
          <p:cNvSpPr/>
          <p:nvPr/>
        </p:nvSpPr>
        <p:spPr>
          <a:xfrm>
            <a:off x="391723" y="871874"/>
            <a:ext cx="664717" cy="3742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4</a:t>
            </a:r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C3D416A2-99D3-4C90-B158-9D040610A53B}"/>
              </a:ext>
            </a:extLst>
          </p:cNvPr>
          <p:cNvSpPr/>
          <p:nvPr/>
        </p:nvSpPr>
        <p:spPr>
          <a:xfrm>
            <a:off x="240804" y="86742"/>
            <a:ext cx="1376034" cy="374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ATLASPARK</a:t>
            </a:r>
            <a:endParaRPr lang="en-US" dirty="0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8C4BF41E-EB27-4AF4-8D54-0A161FB65097}"/>
              </a:ext>
            </a:extLst>
          </p:cNvPr>
          <p:cNvSpPr/>
          <p:nvPr/>
        </p:nvSpPr>
        <p:spPr>
          <a:xfrm>
            <a:off x="391723" y="1623692"/>
            <a:ext cx="664717" cy="3742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  <a:endParaRPr lang="en-US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D3083D5B-C5F9-4C3A-AD58-0E4BFA2C5F1D}"/>
              </a:ext>
            </a:extLst>
          </p:cNvPr>
          <p:cNvSpPr/>
          <p:nvPr/>
        </p:nvSpPr>
        <p:spPr>
          <a:xfrm>
            <a:off x="381921" y="2456803"/>
            <a:ext cx="664717" cy="3742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2</a:t>
            </a:r>
            <a:endParaRPr lang="en-US" dirty="0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DF786BEC-85D7-4E53-891A-C63537AADC24}"/>
              </a:ext>
            </a:extLst>
          </p:cNvPr>
          <p:cNvSpPr/>
          <p:nvPr/>
        </p:nvSpPr>
        <p:spPr>
          <a:xfrm>
            <a:off x="391723" y="3364841"/>
            <a:ext cx="664717" cy="3742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1</a:t>
            </a:r>
            <a:endParaRPr lang="en-US" dirty="0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8D22B9CC-2244-46E1-9B92-8F6235B038E0}"/>
              </a:ext>
            </a:extLst>
          </p:cNvPr>
          <p:cNvSpPr/>
          <p:nvPr/>
        </p:nvSpPr>
        <p:spPr>
          <a:xfrm>
            <a:off x="375072" y="4197952"/>
            <a:ext cx="664717" cy="3742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0</a:t>
            </a:r>
            <a:endParaRPr lang="en-US" dirty="0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77798827-9B0A-4498-B09A-B916DFB37C69}"/>
              </a:ext>
            </a:extLst>
          </p:cNvPr>
          <p:cNvSpPr/>
          <p:nvPr/>
        </p:nvSpPr>
        <p:spPr>
          <a:xfrm>
            <a:off x="381922" y="5110261"/>
            <a:ext cx="664717" cy="3742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-1</a:t>
            </a:r>
            <a:endParaRPr lang="en-US" dirty="0"/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332B5032-BB38-461B-87F0-5B7B2EE49C78}"/>
              </a:ext>
            </a:extLst>
          </p:cNvPr>
          <p:cNvSpPr/>
          <p:nvPr/>
        </p:nvSpPr>
        <p:spPr>
          <a:xfrm>
            <a:off x="391724" y="5979455"/>
            <a:ext cx="664717" cy="3742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-2</a:t>
            </a:r>
            <a:endParaRPr lang="en-US" dirty="0"/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AB5CA452-1C86-41D8-B5AA-E058BCF2A3ED}"/>
              </a:ext>
            </a:extLst>
          </p:cNvPr>
          <p:cNvSpPr txBox="1"/>
          <p:nvPr/>
        </p:nvSpPr>
        <p:spPr>
          <a:xfrm>
            <a:off x="5898090" y="1246171"/>
            <a:ext cx="377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Flr4Strs= [A, B, C, D, …… , X, Y, Z]</a:t>
            </a:r>
            <a:endParaRPr lang="en-US" dirty="0"/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B28BE113-013E-46FE-937A-E12B108F8B30}"/>
              </a:ext>
            </a:extLst>
          </p:cNvPr>
          <p:cNvSpPr txBox="1"/>
          <p:nvPr/>
        </p:nvSpPr>
        <p:spPr>
          <a:xfrm>
            <a:off x="5888110" y="2381741"/>
            <a:ext cx="377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Flr2Strs= [A, B, C, D, …… , X, Y, Z]</a:t>
            </a:r>
            <a:endParaRPr lang="en-US" dirty="0"/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24AF2C1F-9014-41CA-A1E0-838D2AE486C2}"/>
              </a:ext>
            </a:extLst>
          </p:cNvPr>
          <p:cNvSpPr txBox="1"/>
          <p:nvPr/>
        </p:nvSpPr>
        <p:spPr>
          <a:xfrm>
            <a:off x="5888110" y="2945648"/>
            <a:ext cx="377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Flr1Strs= [A, B, C, D, …… , X, Y, Z]</a:t>
            </a:r>
            <a:endParaRPr lang="en-US" dirty="0"/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733F3BF1-BC07-4D54-B016-DBCDBA42BDF7}"/>
              </a:ext>
            </a:extLst>
          </p:cNvPr>
          <p:cNvSpPr txBox="1"/>
          <p:nvPr/>
        </p:nvSpPr>
        <p:spPr>
          <a:xfrm>
            <a:off x="5888111" y="3578210"/>
            <a:ext cx="377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Flr0Strs= [A, B, C, D, …… , X, Y, Z]</a:t>
            </a:r>
            <a:endParaRPr lang="en-US" dirty="0"/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249C0C7D-1351-457B-A1D7-03D8B63C87BB}"/>
              </a:ext>
            </a:extLst>
          </p:cNvPr>
          <p:cNvSpPr txBox="1"/>
          <p:nvPr/>
        </p:nvSpPr>
        <p:spPr>
          <a:xfrm>
            <a:off x="5888111" y="4239198"/>
            <a:ext cx="377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FlrZ1Strs= [A, B, C, D, …… , X, Y, Z]</a:t>
            </a:r>
            <a:endParaRPr lang="en-US" dirty="0"/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ED6FA64E-2685-4D87-AA06-4FCB170E46D3}"/>
              </a:ext>
            </a:extLst>
          </p:cNvPr>
          <p:cNvSpPr txBox="1"/>
          <p:nvPr/>
        </p:nvSpPr>
        <p:spPr>
          <a:xfrm>
            <a:off x="5888111" y="4849121"/>
            <a:ext cx="377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FlrZ2Strs= [A, B, C, D, …… , X, Y, Z]</a:t>
            </a:r>
            <a:endParaRPr lang="en-US" dirty="0"/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B0356A9F-9DFD-477E-88FD-24A904D691B5}"/>
              </a:ext>
            </a:extLst>
          </p:cNvPr>
          <p:cNvSpPr txBox="1"/>
          <p:nvPr/>
        </p:nvSpPr>
        <p:spPr>
          <a:xfrm>
            <a:off x="5898091" y="1817834"/>
            <a:ext cx="377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Flr3Strs= [A, B, C, D, …… , X, Y, Z]</a:t>
            </a:r>
            <a:endParaRPr lang="en-US" dirty="0"/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CAB5CFEA-155E-4A4A-8990-70D7D835F706}"/>
              </a:ext>
            </a:extLst>
          </p:cNvPr>
          <p:cNvSpPr txBox="1"/>
          <p:nvPr/>
        </p:nvSpPr>
        <p:spPr>
          <a:xfrm>
            <a:off x="5888110" y="5525775"/>
            <a:ext cx="497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AtlasparkStores</a:t>
            </a:r>
            <a:r>
              <a:rPr lang="tr-TR" dirty="0"/>
              <a:t>= [Flr4Strs, Flr3Strs, …, FlrZ2Strs]</a:t>
            </a:r>
            <a:endParaRPr lang="en-US" dirty="0"/>
          </a:p>
        </p:txBody>
      </p:sp>
      <p:pic>
        <p:nvPicPr>
          <p:cNvPr id="31" name="Resim 30">
            <a:extLst>
              <a:ext uri="{FF2B5EF4-FFF2-40B4-BE49-F238E27FC236}">
                <a16:creationId xmlns:a16="http://schemas.microsoft.com/office/drawing/2014/main" id="{3199F3E6-8E71-4884-9509-95E1C5E1BA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6" t="23460" r="66" b="1210"/>
          <a:stretch/>
        </p:blipFill>
        <p:spPr>
          <a:xfrm>
            <a:off x="1296137" y="874478"/>
            <a:ext cx="4208015" cy="708435"/>
          </a:xfrm>
          <a:prstGeom prst="rect">
            <a:avLst/>
          </a:prstGeom>
        </p:spPr>
      </p:pic>
      <p:pic>
        <p:nvPicPr>
          <p:cNvPr id="32" name="Resim 31">
            <a:extLst>
              <a:ext uri="{FF2B5EF4-FFF2-40B4-BE49-F238E27FC236}">
                <a16:creationId xmlns:a16="http://schemas.microsoft.com/office/drawing/2014/main" id="{1C0C60CB-E3F4-4A24-BD86-EB11F96E3D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6" t="23460" r="66" b="1210"/>
          <a:stretch/>
        </p:blipFill>
        <p:spPr>
          <a:xfrm>
            <a:off x="1260630" y="1629103"/>
            <a:ext cx="4208015" cy="708435"/>
          </a:xfrm>
          <a:prstGeom prst="rect">
            <a:avLst/>
          </a:prstGeom>
        </p:spPr>
      </p:pic>
      <p:pic>
        <p:nvPicPr>
          <p:cNvPr id="34" name="Resim 33">
            <a:extLst>
              <a:ext uri="{FF2B5EF4-FFF2-40B4-BE49-F238E27FC236}">
                <a16:creationId xmlns:a16="http://schemas.microsoft.com/office/drawing/2014/main" id="{3878669B-D246-469D-A603-1211460865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6" t="23460" r="66" b="1210"/>
          <a:stretch/>
        </p:blipFill>
        <p:spPr>
          <a:xfrm>
            <a:off x="1296138" y="2404183"/>
            <a:ext cx="4208015" cy="708435"/>
          </a:xfrm>
          <a:prstGeom prst="rect">
            <a:avLst/>
          </a:prstGeom>
        </p:spPr>
      </p:pic>
      <p:pic>
        <p:nvPicPr>
          <p:cNvPr id="35" name="Resim 34">
            <a:extLst>
              <a:ext uri="{FF2B5EF4-FFF2-40B4-BE49-F238E27FC236}">
                <a16:creationId xmlns:a16="http://schemas.microsoft.com/office/drawing/2014/main" id="{FEE4EEEB-C197-4DCF-B3E3-08835571B0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6" t="23460" r="66" b="1210"/>
          <a:stretch/>
        </p:blipFill>
        <p:spPr>
          <a:xfrm>
            <a:off x="1261764" y="3293342"/>
            <a:ext cx="4208015" cy="708435"/>
          </a:xfrm>
          <a:prstGeom prst="rect">
            <a:avLst/>
          </a:prstGeom>
        </p:spPr>
      </p:pic>
      <p:pic>
        <p:nvPicPr>
          <p:cNvPr id="36" name="Resim 35">
            <a:extLst>
              <a:ext uri="{FF2B5EF4-FFF2-40B4-BE49-F238E27FC236}">
                <a16:creationId xmlns:a16="http://schemas.microsoft.com/office/drawing/2014/main" id="{3681EC42-ED9A-4406-8545-B395ACFDDC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6" t="23460" r="66" b="1210"/>
          <a:stretch/>
        </p:blipFill>
        <p:spPr>
          <a:xfrm>
            <a:off x="1296139" y="4186290"/>
            <a:ext cx="4208015" cy="708435"/>
          </a:xfrm>
          <a:prstGeom prst="rect">
            <a:avLst/>
          </a:prstGeom>
        </p:spPr>
      </p:pic>
      <p:pic>
        <p:nvPicPr>
          <p:cNvPr id="37" name="Resim 36">
            <a:extLst>
              <a:ext uri="{FF2B5EF4-FFF2-40B4-BE49-F238E27FC236}">
                <a16:creationId xmlns:a16="http://schemas.microsoft.com/office/drawing/2014/main" id="{F9DF63A6-79AF-4E00-9923-DC2E2E8E0C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6" t="23460" r="66" b="1210"/>
          <a:stretch/>
        </p:blipFill>
        <p:spPr>
          <a:xfrm>
            <a:off x="1350695" y="5113033"/>
            <a:ext cx="4208015" cy="708435"/>
          </a:xfrm>
          <a:prstGeom prst="rect">
            <a:avLst/>
          </a:prstGeom>
        </p:spPr>
      </p:pic>
      <p:pic>
        <p:nvPicPr>
          <p:cNvPr id="38" name="Resim 37">
            <a:extLst>
              <a:ext uri="{FF2B5EF4-FFF2-40B4-BE49-F238E27FC236}">
                <a16:creationId xmlns:a16="http://schemas.microsoft.com/office/drawing/2014/main" id="{57A275A7-2E00-4CF5-A8DA-E3593AFF0D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6" t="23460" r="66" b="1210"/>
          <a:stretch/>
        </p:blipFill>
        <p:spPr>
          <a:xfrm>
            <a:off x="1299652" y="5964609"/>
            <a:ext cx="4208015" cy="708435"/>
          </a:xfrm>
          <a:prstGeom prst="rect">
            <a:avLst/>
          </a:prstGeom>
        </p:spPr>
      </p:pic>
      <p:sp>
        <p:nvSpPr>
          <p:cNvPr id="39" name="Metin kutusu 38">
            <a:extLst>
              <a:ext uri="{FF2B5EF4-FFF2-40B4-BE49-F238E27FC236}">
                <a16:creationId xmlns:a16="http://schemas.microsoft.com/office/drawing/2014/main" id="{8D35400F-AB9E-42FC-9333-5FC961962D9E}"/>
              </a:ext>
            </a:extLst>
          </p:cNvPr>
          <p:cNvSpPr txBox="1"/>
          <p:nvPr/>
        </p:nvSpPr>
        <p:spPr>
          <a:xfrm>
            <a:off x="2781480" y="370765"/>
            <a:ext cx="79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Stores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8164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97BCE9-688B-4B55-BF5C-0E494379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StoreName</a:t>
            </a:r>
            <a:r>
              <a:rPr lang="tr-TR" dirty="0"/>
              <a:t> </a:t>
            </a:r>
            <a:r>
              <a:rPr lang="tr-TR" dirty="0" err="1"/>
              <a:t>Encryption</a:t>
            </a:r>
            <a:r>
              <a:rPr lang="tr-TR" dirty="0"/>
              <a:t> &amp; </a:t>
            </a:r>
            <a:r>
              <a:rPr lang="tr-TR" dirty="0" err="1"/>
              <a:t>Color</a:t>
            </a:r>
            <a:r>
              <a:rPr lang="tr-TR" dirty="0"/>
              <a:t> </a:t>
            </a:r>
            <a:r>
              <a:rPr lang="tr-TR" dirty="0" err="1"/>
              <a:t>Assign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C67B86-F55F-4B12-87A5-0C216AD0D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tr-TR" dirty="0" err="1"/>
              <a:t>Steps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perform</a:t>
            </a:r>
            <a:r>
              <a:rPr lang="tr-TR" dirty="0"/>
              <a:t>:</a:t>
            </a:r>
          </a:p>
          <a:p>
            <a:r>
              <a:rPr lang="tr-TR" dirty="0"/>
              <a:t>1- </a:t>
            </a:r>
            <a:r>
              <a:rPr lang="tr-TR" dirty="0" err="1"/>
              <a:t>Shorten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store</a:t>
            </a:r>
            <a:r>
              <a:rPr lang="tr-TR" dirty="0"/>
              <a:t> name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three</a:t>
            </a:r>
            <a:r>
              <a:rPr lang="tr-TR" dirty="0"/>
              <a:t> </a:t>
            </a:r>
            <a:r>
              <a:rPr lang="tr-TR" dirty="0" err="1"/>
              <a:t>string</a:t>
            </a:r>
            <a:r>
              <a:rPr lang="tr-TR" dirty="0"/>
              <a:t>/</a:t>
            </a:r>
            <a:r>
              <a:rPr lang="tr-TR" dirty="0" err="1"/>
              <a:t>Char</a:t>
            </a:r>
            <a:r>
              <a:rPr lang="tr-TR" dirty="0"/>
              <a:t> </a:t>
            </a:r>
            <a:r>
              <a:rPr lang="tr-TR" dirty="0" err="1"/>
              <a:t>digit</a:t>
            </a:r>
            <a:r>
              <a:rPr lang="tr-TR" dirty="0"/>
              <a:t>.</a:t>
            </a:r>
          </a:p>
          <a:p>
            <a:r>
              <a:rPr lang="tr-TR" dirty="0"/>
              <a:t>2- </a:t>
            </a:r>
            <a:r>
              <a:rPr lang="tr-TR" dirty="0" err="1"/>
              <a:t>Assign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char</a:t>
            </a:r>
            <a:r>
              <a:rPr lang="tr-TR" dirty="0"/>
              <a:t> </a:t>
            </a:r>
            <a:r>
              <a:rPr lang="tr-TR" dirty="0" err="1"/>
              <a:t>numeric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Red</a:t>
            </a:r>
            <a:r>
              <a:rPr lang="tr-TR" dirty="0"/>
              <a:t>(R) </a:t>
            </a:r>
            <a:r>
              <a:rPr lang="tr-TR" dirty="0" err="1"/>
              <a:t>color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, </a:t>
            </a:r>
            <a:r>
              <a:rPr lang="tr-TR" dirty="0" err="1"/>
              <a:t>similarly</a:t>
            </a:r>
            <a:r>
              <a:rPr lang="tr-TR" dirty="0"/>
              <a:t> </a:t>
            </a:r>
            <a:r>
              <a:rPr lang="tr-TR" dirty="0" err="1"/>
              <a:t>second</a:t>
            </a:r>
            <a:r>
              <a:rPr lang="tr-TR" dirty="0"/>
              <a:t> </a:t>
            </a:r>
            <a:r>
              <a:rPr lang="tr-TR" dirty="0" err="1"/>
              <a:t>char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Green</a:t>
            </a:r>
            <a:r>
              <a:rPr lang="tr-TR" dirty="0"/>
              <a:t>(G),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third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Blue(B)</a:t>
            </a:r>
          </a:p>
          <a:p>
            <a:pPr marL="0" indent="0">
              <a:buNone/>
            </a:pPr>
            <a:r>
              <a:rPr lang="tr-TR" dirty="0"/>
              <a:t>3- </a:t>
            </a:r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Matrix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store</a:t>
            </a:r>
            <a:r>
              <a:rPr lang="tr-TR" dirty="0"/>
              <a:t> </a:t>
            </a:r>
            <a:r>
              <a:rPr lang="tr-TR" dirty="0" err="1"/>
              <a:t>including</a:t>
            </a:r>
            <a:r>
              <a:rPr lang="tr-TR" dirty="0"/>
              <a:t> </a:t>
            </a:r>
            <a:r>
              <a:rPr lang="tr-TR" dirty="0" err="1"/>
              <a:t>color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M(R,G,B)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5D7D24C-CE09-4DCC-96AD-736B73087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704" y="1786731"/>
            <a:ext cx="39528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4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A3351F-A834-4707-8F9E-E71070E9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7360E7-F459-423A-AF02-78C04A513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A=[</a:t>
            </a:r>
            <a:r>
              <a:rPr lang="tr-TR" dirty="0" err="1"/>
              <a:t>abc</a:t>
            </a:r>
            <a:r>
              <a:rPr lang="tr-TR" dirty="0"/>
              <a:t>, </a:t>
            </a:r>
            <a:r>
              <a:rPr lang="tr-TR" dirty="0" err="1"/>
              <a:t>adl</a:t>
            </a:r>
            <a:r>
              <a:rPr lang="tr-TR" dirty="0"/>
              <a:t> </a:t>
            </a:r>
            <a:r>
              <a:rPr lang="tr-TR" dirty="0" err="1"/>
              <a:t>adn</a:t>
            </a:r>
            <a:r>
              <a:rPr lang="tr-TR" dirty="0"/>
              <a:t>, ……</a:t>
            </a:r>
            <a:r>
              <a:rPr lang="tr-TR" dirty="0" err="1"/>
              <a:t>zpu</a:t>
            </a:r>
            <a:r>
              <a:rPr lang="tr-TR" dirty="0"/>
              <a:t>]</a:t>
            </a:r>
          </a:p>
          <a:p>
            <a:r>
              <a:rPr lang="tr-TR" dirty="0"/>
              <a:t>B=[0885, 1045, 0607,….9753]</a:t>
            </a:r>
            <a:endParaRPr lang="en-US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09CBD075-894E-4992-8EA5-7F6249D63C76}"/>
              </a:ext>
            </a:extLst>
          </p:cNvPr>
          <p:cNvSpPr/>
          <p:nvPr/>
        </p:nvSpPr>
        <p:spPr>
          <a:xfrm>
            <a:off x="8575090" y="2329872"/>
            <a:ext cx="2778710" cy="4559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Adl</a:t>
            </a:r>
            <a:endParaRPr lang="tr-TR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92BFFFFF-0C51-47BA-B0E6-D18C6320F7CE}"/>
              </a:ext>
            </a:extLst>
          </p:cNvPr>
          <p:cNvSpPr/>
          <p:nvPr/>
        </p:nvSpPr>
        <p:spPr>
          <a:xfrm>
            <a:off x="8575090" y="2853276"/>
            <a:ext cx="2778710" cy="2089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Adl</a:t>
            </a:r>
            <a:endParaRPr lang="tr-TR" dirty="0"/>
          </a:p>
          <a:p>
            <a:pPr algn="ctr"/>
            <a:endParaRPr lang="tr-TR" dirty="0"/>
          </a:p>
          <a:p>
            <a:pPr algn="ctr"/>
            <a:r>
              <a:rPr lang="tr-TR" dirty="0" err="1"/>
              <a:t>İndex</a:t>
            </a:r>
            <a:r>
              <a:rPr lang="tr-TR" dirty="0"/>
              <a:t>(A)=55</a:t>
            </a:r>
          </a:p>
          <a:p>
            <a:pPr algn="ctr"/>
            <a:endParaRPr lang="tr-TR" dirty="0"/>
          </a:p>
          <a:p>
            <a:pPr algn="ctr"/>
            <a:r>
              <a:rPr lang="tr-TR" dirty="0" err="1"/>
              <a:t>ColorID</a:t>
            </a:r>
            <a:r>
              <a:rPr lang="tr-TR" dirty="0"/>
              <a:t>=B(55)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176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: Köşeleri Yuvarlatılmış 3">
            <a:extLst>
              <a:ext uri="{FF2B5EF4-FFF2-40B4-BE49-F238E27FC236}">
                <a16:creationId xmlns:a16="http://schemas.microsoft.com/office/drawing/2014/main" id="{E243A91F-BCA1-438B-B258-25FD267282A4}"/>
              </a:ext>
            </a:extLst>
          </p:cNvPr>
          <p:cNvSpPr/>
          <p:nvPr/>
        </p:nvSpPr>
        <p:spPr>
          <a:xfrm>
            <a:off x="1438184" y="1849227"/>
            <a:ext cx="1821024" cy="2361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4BF60216-043C-4905-BC63-27BAB8DA3F2D}"/>
              </a:ext>
            </a:extLst>
          </p:cNvPr>
          <p:cNvSpPr txBox="1"/>
          <p:nvPr/>
        </p:nvSpPr>
        <p:spPr>
          <a:xfrm>
            <a:off x="1829354" y="1944636"/>
            <a:ext cx="122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AVMLER</a:t>
            </a:r>
            <a:endParaRPr lang="en-US" dirty="0"/>
          </a:p>
        </p:txBody>
      </p:sp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AD215B2F-7DC7-4A4A-A3BD-0149EB0AB49C}"/>
              </a:ext>
            </a:extLst>
          </p:cNvPr>
          <p:cNvSpPr/>
          <p:nvPr/>
        </p:nvSpPr>
        <p:spPr>
          <a:xfrm>
            <a:off x="3719741" y="1997476"/>
            <a:ext cx="1686757" cy="4571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1380B155-9C69-4277-A28C-90D160397AF1}"/>
              </a:ext>
            </a:extLst>
          </p:cNvPr>
          <p:cNvSpPr txBox="1"/>
          <p:nvPr/>
        </p:nvSpPr>
        <p:spPr>
          <a:xfrm>
            <a:off x="3879537" y="2039581"/>
            <a:ext cx="1367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Tüm </a:t>
            </a:r>
            <a:r>
              <a:rPr lang="tr-TR" sz="1400" dirty="0" err="1"/>
              <a:t>Magazalar</a:t>
            </a:r>
            <a:endParaRPr lang="en-US" sz="1400" dirty="0"/>
          </a:p>
        </p:txBody>
      </p:sp>
      <p:sp>
        <p:nvSpPr>
          <p:cNvPr id="8" name="Dikdörtgen: Köşeleri Yuvarlatılmış 7">
            <a:extLst>
              <a:ext uri="{FF2B5EF4-FFF2-40B4-BE49-F238E27FC236}">
                <a16:creationId xmlns:a16="http://schemas.microsoft.com/office/drawing/2014/main" id="{74C717AC-A4A7-466C-BAF7-F7ABD6291C26}"/>
              </a:ext>
            </a:extLst>
          </p:cNvPr>
          <p:cNvSpPr/>
          <p:nvPr/>
        </p:nvSpPr>
        <p:spPr>
          <a:xfrm>
            <a:off x="767916" y="4525588"/>
            <a:ext cx="1686757" cy="1932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ikdörtgen: Köşeleri Yuvarlatılmış 8">
            <a:extLst>
              <a:ext uri="{FF2B5EF4-FFF2-40B4-BE49-F238E27FC236}">
                <a16:creationId xmlns:a16="http://schemas.microsoft.com/office/drawing/2014/main" id="{466D59BD-4799-4ADD-BA08-452697479C57}"/>
              </a:ext>
            </a:extLst>
          </p:cNvPr>
          <p:cNvSpPr/>
          <p:nvPr/>
        </p:nvSpPr>
        <p:spPr>
          <a:xfrm>
            <a:off x="3826273" y="4630153"/>
            <a:ext cx="1491451" cy="17254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6" name="Dikdörtgen: Köşeleri Yuvarlatılmış 25">
            <a:extLst>
              <a:ext uri="{FF2B5EF4-FFF2-40B4-BE49-F238E27FC236}">
                <a16:creationId xmlns:a16="http://schemas.microsoft.com/office/drawing/2014/main" id="{DA40FECD-7B5C-4C0D-99B0-B9809C5A62C6}"/>
              </a:ext>
            </a:extLst>
          </p:cNvPr>
          <p:cNvSpPr/>
          <p:nvPr/>
        </p:nvSpPr>
        <p:spPr>
          <a:xfrm>
            <a:off x="1518081" y="238818"/>
            <a:ext cx="3657598" cy="1211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Main Activity</a:t>
            </a:r>
            <a:endParaRPr lang="en-US" dirty="0"/>
          </a:p>
        </p:txBody>
      </p:sp>
      <p:cxnSp>
        <p:nvCxnSpPr>
          <p:cNvPr id="27" name="Düz Ok Bağlayıcısı 26">
            <a:extLst>
              <a:ext uri="{FF2B5EF4-FFF2-40B4-BE49-F238E27FC236}">
                <a16:creationId xmlns:a16="http://schemas.microsoft.com/office/drawing/2014/main" id="{F8793A4B-2F45-4A4C-9AB2-6EF936FF9DEC}"/>
              </a:ext>
            </a:extLst>
          </p:cNvPr>
          <p:cNvCxnSpPr>
            <a:cxnSpLocks/>
            <a:stCxn id="55" idx="2"/>
            <a:endCxn id="4" idx="0"/>
          </p:cNvCxnSpPr>
          <p:nvPr/>
        </p:nvCxnSpPr>
        <p:spPr>
          <a:xfrm flipH="1">
            <a:off x="2348696" y="1411215"/>
            <a:ext cx="274651" cy="4380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824AB136-5BAB-4B02-83BD-E351A35A7C2C}"/>
              </a:ext>
            </a:extLst>
          </p:cNvPr>
          <p:cNvCxnSpPr>
            <a:cxnSpLocks/>
            <a:stCxn id="61" idx="2"/>
            <a:endCxn id="6" idx="0"/>
          </p:cNvCxnSpPr>
          <p:nvPr/>
        </p:nvCxnSpPr>
        <p:spPr>
          <a:xfrm>
            <a:off x="3875653" y="1399998"/>
            <a:ext cx="687467" cy="597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CEAE281B-3576-488A-B142-73D4B57BCD35}"/>
              </a:ext>
            </a:extLst>
          </p:cNvPr>
          <p:cNvCxnSpPr>
            <a:cxnSpLocks/>
            <a:stCxn id="8" idx="3"/>
            <a:endCxn id="48" idx="1"/>
          </p:cNvCxnSpPr>
          <p:nvPr/>
        </p:nvCxnSpPr>
        <p:spPr>
          <a:xfrm>
            <a:off x="2454673" y="5492045"/>
            <a:ext cx="1424867" cy="4549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kdörtgen: Köşeleri Yuvarlatılmış 47">
            <a:extLst>
              <a:ext uri="{FF2B5EF4-FFF2-40B4-BE49-F238E27FC236}">
                <a16:creationId xmlns:a16="http://schemas.microsoft.com/office/drawing/2014/main" id="{A85D60DC-109B-46BE-B733-B38893181E26}"/>
              </a:ext>
            </a:extLst>
          </p:cNvPr>
          <p:cNvSpPr/>
          <p:nvPr/>
        </p:nvSpPr>
        <p:spPr>
          <a:xfrm>
            <a:off x="3879540" y="5538317"/>
            <a:ext cx="1305013" cy="81731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Dikdörtgen: Köşeleri Yuvarlatılmış 54">
            <a:extLst>
              <a:ext uri="{FF2B5EF4-FFF2-40B4-BE49-F238E27FC236}">
                <a16:creationId xmlns:a16="http://schemas.microsoft.com/office/drawing/2014/main" id="{66FD8500-8800-4DC0-800C-85D33E427B4F}"/>
              </a:ext>
            </a:extLst>
          </p:cNvPr>
          <p:cNvSpPr/>
          <p:nvPr/>
        </p:nvSpPr>
        <p:spPr>
          <a:xfrm>
            <a:off x="2260471" y="1029475"/>
            <a:ext cx="725752" cy="3817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avm</a:t>
            </a:r>
            <a:endParaRPr lang="en-US" dirty="0"/>
          </a:p>
        </p:txBody>
      </p:sp>
      <p:sp>
        <p:nvSpPr>
          <p:cNvPr id="61" name="Dikdörtgen: Köşeleri Yuvarlatılmış 60">
            <a:extLst>
              <a:ext uri="{FF2B5EF4-FFF2-40B4-BE49-F238E27FC236}">
                <a16:creationId xmlns:a16="http://schemas.microsoft.com/office/drawing/2014/main" id="{FF7AF2DB-C101-42FB-969D-175A0754A06F}"/>
              </a:ext>
            </a:extLst>
          </p:cNvPr>
          <p:cNvSpPr/>
          <p:nvPr/>
        </p:nvSpPr>
        <p:spPr>
          <a:xfrm>
            <a:off x="3365737" y="1018258"/>
            <a:ext cx="1019832" cy="3817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magaza</a:t>
            </a:r>
            <a:endParaRPr lang="en-US" dirty="0"/>
          </a:p>
        </p:txBody>
      </p:sp>
      <p:sp>
        <p:nvSpPr>
          <p:cNvPr id="92" name="Dikdörtgen: Köşeleri Yuvarlatılmış 91">
            <a:extLst>
              <a:ext uri="{FF2B5EF4-FFF2-40B4-BE49-F238E27FC236}">
                <a16:creationId xmlns:a16="http://schemas.microsoft.com/office/drawing/2014/main" id="{6585E605-4E55-4CFB-9FF8-825CF6EDD171}"/>
              </a:ext>
            </a:extLst>
          </p:cNvPr>
          <p:cNvSpPr/>
          <p:nvPr/>
        </p:nvSpPr>
        <p:spPr>
          <a:xfrm>
            <a:off x="1456487" y="3235434"/>
            <a:ext cx="1686757" cy="2885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Y </a:t>
            </a:r>
            <a:r>
              <a:rPr lang="tr-TR" dirty="0" err="1"/>
              <a:t>Avm</a:t>
            </a:r>
            <a:endParaRPr lang="en-US" dirty="0"/>
          </a:p>
        </p:txBody>
      </p:sp>
      <p:sp>
        <p:nvSpPr>
          <p:cNvPr id="95" name="Dikdörtgen: Köşeleri Yuvarlatılmış 94">
            <a:extLst>
              <a:ext uri="{FF2B5EF4-FFF2-40B4-BE49-F238E27FC236}">
                <a16:creationId xmlns:a16="http://schemas.microsoft.com/office/drawing/2014/main" id="{6FD7241F-FCFC-4493-B3CA-A936965EB623}"/>
              </a:ext>
            </a:extLst>
          </p:cNvPr>
          <p:cNvSpPr/>
          <p:nvPr/>
        </p:nvSpPr>
        <p:spPr>
          <a:xfrm>
            <a:off x="1456487" y="3660503"/>
            <a:ext cx="1741125" cy="2885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Z </a:t>
            </a:r>
            <a:r>
              <a:rPr lang="tr-TR" dirty="0" err="1"/>
              <a:t>Avm</a:t>
            </a:r>
            <a:endParaRPr lang="en-US" dirty="0"/>
          </a:p>
        </p:txBody>
      </p:sp>
      <p:sp>
        <p:nvSpPr>
          <p:cNvPr id="81" name="Dikdörtgen: Köşeleri Yuvarlatılmış 80">
            <a:extLst>
              <a:ext uri="{FF2B5EF4-FFF2-40B4-BE49-F238E27FC236}">
                <a16:creationId xmlns:a16="http://schemas.microsoft.com/office/drawing/2014/main" id="{9C31C569-798E-4816-84FC-2BC1328130E0}"/>
              </a:ext>
            </a:extLst>
          </p:cNvPr>
          <p:cNvSpPr/>
          <p:nvPr/>
        </p:nvSpPr>
        <p:spPr>
          <a:xfrm>
            <a:off x="1456487" y="2853526"/>
            <a:ext cx="1686757" cy="2885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X </a:t>
            </a:r>
            <a:r>
              <a:rPr lang="tr-TR" dirty="0" err="1"/>
              <a:t>Avm</a:t>
            </a:r>
            <a:endParaRPr lang="en-US" dirty="0"/>
          </a:p>
        </p:txBody>
      </p:sp>
      <p:sp>
        <p:nvSpPr>
          <p:cNvPr id="89" name="Dikdörtgen: Köşeleri Yuvarlatılmış 88">
            <a:extLst>
              <a:ext uri="{FF2B5EF4-FFF2-40B4-BE49-F238E27FC236}">
                <a16:creationId xmlns:a16="http://schemas.microsoft.com/office/drawing/2014/main" id="{8776DE85-8D7C-4EE8-818A-1E0568A999F1}"/>
              </a:ext>
            </a:extLst>
          </p:cNvPr>
          <p:cNvSpPr/>
          <p:nvPr/>
        </p:nvSpPr>
        <p:spPr>
          <a:xfrm>
            <a:off x="2605597" y="2834713"/>
            <a:ext cx="529323" cy="28852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dirty="0" err="1"/>
              <a:t>mgz</a:t>
            </a:r>
            <a:endParaRPr lang="en-US" sz="1100" b="1" dirty="0"/>
          </a:p>
        </p:txBody>
      </p:sp>
      <p:sp>
        <p:nvSpPr>
          <p:cNvPr id="74" name="Dikdörtgen: Köşeleri Yuvarlatılmış 73">
            <a:extLst>
              <a:ext uri="{FF2B5EF4-FFF2-40B4-BE49-F238E27FC236}">
                <a16:creationId xmlns:a16="http://schemas.microsoft.com/office/drawing/2014/main" id="{4E4B4B91-9A3D-4F2F-B249-393C9171FFBC}"/>
              </a:ext>
            </a:extLst>
          </p:cNvPr>
          <p:cNvSpPr/>
          <p:nvPr/>
        </p:nvSpPr>
        <p:spPr>
          <a:xfrm>
            <a:off x="2141730" y="2836216"/>
            <a:ext cx="502698" cy="28852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dirty="0"/>
              <a:t>kat</a:t>
            </a:r>
            <a:endParaRPr lang="en-US" sz="1100" b="1" dirty="0"/>
          </a:p>
        </p:txBody>
      </p: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4984EE49-D9C4-46B5-B9CD-AB321479F2E7}"/>
              </a:ext>
            </a:extLst>
          </p:cNvPr>
          <p:cNvCxnSpPr>
            <a:cxnSpLocks/>
            <a:stCxn id="89" idx="2"/>
            <a:endCxn id="9" idx="0"/>
          </p:cNvCxnSpPr>
          <p:nvPr/>
        </p:nvCxnSpPr>
        <p:spPr>
          <a:xfrm>
            <a:off x="2870259" y="3123237"/>
            <a:ext cx="1701740" cy="15069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923AFF9C-199D-49CF-94CB-344B5E282496}"/>
              </a:ext>
            </a:extLst>
          </p:cNvPr>
          <p:cNvCxnSpPr>
            <a:cxnSpLocks/>
            <a:stCxn id="74" idx="2"/>
            <a:endCxn id="8" idx="0"/>
          </p:cNvCxnSpPr>
          <p:nvPr/>
        </p:nvCxnSpPr>
        <p:spPr>
          <a:xfrm flipH="1">
            <a:off x="1611295" y="3124740"/>
            <a:ext cx="781784" cy="1400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Dikdörtgen: Köşeleri Yuvarlatılmış 100">
            <a:extLst>
              <a:ext uri="{FF2B5EF4-FFF2-40B4-BE49-F238E27FC236}">
                <a16:creationId xmlns:a16="http://schemas.microsoft.com/office/drawing/2014/main" id="{57F9919B-1072-45E0-BC4E-FCB6FA6D0E42}"/>
              </a:ext>
            </a:extLst>
          </p:cNvPr>
          <p:cNvSpPr/>
          <p:nvPr/>
        </p:nvSpPr>
        <p:spPr>
          <a:xfrm>
            <a:off x="2605597" y="3287758"/>
            <a:ext cx="529323" cy="28852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dirty="0" err="1"/>
              <a:t>mgz</a:t>
            </a:r>
            <a:endParaRPr lang="en-US" sz="1100" b="1" dirty="0"/>
          </a:p>
        </p:txBody>
      </p:sp>
      <p:sp>
        <p:nvSpPr>
          <p:cNvPr id="102" name="Dikdörtgen: Köşeleri Yuvarlatılmış 101">
            <a:extLst>
              <a:ext uri="{FF2B5EF4-FFF2-40B4-BE49-F238E27FC236}">
                <a16:creationId xmlns:a16="http://schemas.microsoft.com/office/drawing/2014/main" id="{E18A43ED-7FD1-4ADF-99EA-D0F6B6D8672B}"/>
              </a:ext>
            </a:extLst>
          </p:cNvPr>
          <p:cNvSpPr/>
          <p:nvPr/>
        </p:nvSpPr>
        <p:spPr>
          <a:xfrm>
            <a:off x="2141730" y="3289261"/>
            <a:ext cx="502698" cy="28852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dirty="0"/>
              <a:t>kat</a:t>
            </a:r>
            <a:endParaRPr lang="en-US" sz="1100" b="1" dirty="0"/>
          </a:p>
        </p:txBody>
      </p:sp>
      <p:sp>
        <p:nvSpPr>
          <p:cNvPr id="103" name="Dikdörtgen: Köşeleri Yuvarlatılmış 102">
            <a:extLst>
              <a:ext uri="{FF2B5EF4-FFF2-40B4-BE49-F238E27FC236}">
                <a16:creationId xmlns:a16="http://schemas.microsoft.com/office/drawing/2014/main" id="{4D4446F9-BE30-47C4-AEF5-6B3EAC20B899}"/>
              </a:ext>
            </a:extLst>
          </p:cNvPr>
          <p:cNvSpPr/>
          <p:nvPr/>
        </p:nvSpPr>
        <p:spPr>
          <a:xfrm>
            <a:off x="2618912" y="3657566"/>
            <a:ext cx="529323" cy="28852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dirty="0" err="1"/>
              <a:t>mgz</a:t>
            </a:r>
            <a:endParaRPr lang="en-US" sz="1100" b="1" dirty="0"/>
          </a:p>
        </p:txBody>
      </p:sp>
      <p:sp>
        <p:nvSpPr>
          <p:cNvPr id="104" name="Dikdörtgen: Köşeleri Yuvarlatılmış 103">
            <a:extLst>
              <a:ext uri="{FF2B5EF4-FFF2-40B4-BE49-F238E27FC236}">
                <a16:creationId xmlns:a16="http://schemas.microsoft.com/office/drawing/2014/main" id="{2CD3C0A1-19A6-4BA5-ABFF-3BB437B0ED3A}"/>
              </a:ext>
            </a:extLst>
          </p:cNvPr>
          <p:cNvSpPr/>
          <p:nvPr/>
        </p:nvSpPr>
        <p:spPr>
          <a:xfrm>
            <a:off x="2155045" y="3659069"/>
            <a:ext cx="502698" cy="28852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dirty="0"/>
              <a:t>kat</a:t>
            </a:r>
            <a:endParaRPr lang="en-US" sz="1100" b="1" dirty="0"/>
          </a:p>
        </p:txBody>
      </p:sp>
      <p:sp>
        <p:nvSpPr>
          <p:cNvPr id="107" name="Dikdörtgen: Köşeleri Yuvarlatılmış 106">
            <a:extLst>
              <a:ext uri="{FF2B5EF4-FFF2-40B4-BE49-F238E27FC236}">
                <a16:creationId xmlns:a16="http://schemas.microsoft.com/office/drawing/2014/main" id="{8711909C-54C3-421A-8A90-1CA978C5D8A2}"/>
              </a:ext>
            </a:extLst>
          </p:cNvPr>
          <p:cNvSpPr/>
          <p:nvPr/>
        </p:nvSpPr>
        <p:spPr>
          <a:xfrm>
            <a:off x="1448163" y="2259439"/>
            <a:ext cx="1686757" cy="2885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err="1"/>
              <a:t>Avm</a:t>
            </a:r>
            <a:r>
              <a:rPr lang="tr-TR" dirty="0"/>
              <a:t> ara</a:t>
            </a:r>
            <a:endParaRPr lang="en-US" dirty="0"/>
          </a:p>
        </p:txBody>
      </p:sp>
      <p:sp>
        <p:nvSpPr>
          <p:cNvPr id="108" name="Dikdörtgen: Köşeleri Yuvarlatılmış 107">
            <a:extLst>
              <a:ext uri="{FF2B5EF4-FFF2-40B4-BE49-F238E27FC236}">
                <a16:creationId xmlns:a16="http://schemas.microsoft.com/office/drawing/2014/main" id="{FE20D105-B405-4CE2-AB8C-1A935443C425}"/>
              </a:ext>
            </a:extLst>
          </p:cNvPr>
          <p:cNvSpPr/>
          <p:nvPr/>
        </p:nvSpPr>
        <p:spPr>
          <a:xfrm>
            <a:off x="3719741" y="2341970"/>
            <a:ext cx="1686757" cy="2885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 err="1"/>
              <a:t>Magaza</a:t>
            </a:r>
            <a:r>
              <a:rPr lang="tr-TR" dirty="0"/>
              <a:t> ara</a:t>
            </a:r>
            <a:endParaRPr lang="en-US" dirty="0"/>
          </a:p>
        </p:txBody>
      </p:sp>
      <p:sp>
        <p:nvSpPr>
          <p:cNvPr id="111" name="Dikdörtgen: Köşeleri Yuvarlatılmış 110">
            <a:extLst>
              <a:ext uri="{FF2B5EF4-FFF2-40B4-BE49-F238E27FC236}">
                <a16:creationId xmlns:a16="http://schemas.microsoft.com/office/drawing/2014/main" id="{BE0B2D15-879F-4F01-B93E-FCF8B85864A3}"/>
              </a:ext>
            </a:extLst>
          </p:cNvPr>
          <p:cNvSpPr/>
          <p:nvPr/>
        </p:nvSpPr>
        <p:spPr>
          <a:xfrm>
            <a:off x="3705313" y="3381141"/>
            <a:ext cx="1686757" cy="2885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Y </a:t>
            </a:r>
            <a:r>
              <a:rPr lang="tr-TR" dirty="0" err="1"/>
              <a:t>mgz</a:t>
            </a:r>
            <a:endParaRPr lang="en-US" dirty="0"/>
          </a:p>
        </p:txBody>
      </p:sp>
      <p:sp>
        <p:nvSpPr>
          <p:cNvPr id="112" name="Dikdörtgen: Köşeleri Yuvarlatılmış 111">
            <a:extLst>
              <a:ext uri="{FF2B5EF4-FFF2-40B4-BE49-F238E27FC236}">
                <a16:creationId xmlns:a16="http://schemas.microsoft.com/office/drawing/2014/main" id="{9FBDE29A-BBC7-4052-9334-E07E3A806D52}"/>
              </a:ext>
            </a:extLst>
          </p:cNvPr>
          <p:cNvSpPr/>
          <p:nvPr/>
        </p:nvSpPr>
        <p:spPr>
          <a:xfrm>
            <a:off x="3705313" y="3806210"/>
            <a:ext cx="1741125" cy="2885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Z </a:t>
            </a:r>
            <a:r>
              <a:rPr lang="tr-TR" dirty="0" err="1"/>
              <a:t>mgz</a:t>
            </a:r>
            <a:endParaRPr lang="en-US" dirty="0"/>
          </a:p>
        </p:txBody>
      </p:sp>
      <p:sp>
        <p:nvSpPr>
          <p:cNvPr id="113" name="Dikdörtgen: Köşeleri Yuvarlatılmış 112">
            <a:extLst>
              <a:ext uri="{FF2B5EF4-FFF2-40B4-BE49-F238E27FC236}">
                <a16:creationId xmlns:a16="http://schemas.microsoft.com/office/drawing/2014/main" id="{A8286AAA-3E71-49BB-9986-A692B9CCA50E}"/>
              </a:ext>
            </a:extLst>
          </p:cNvPr>
          <p:cNvSpPr/>
          <p:nvPr/>
        </p:nvSpPr>
        <p:spPr>
          <a:xfrm>
            <a:off x="3705313" y="2999233"/>
            <a:ext cx="1686757" cy="2885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X </a:t>
            </a:r>
            <a:r>
              <a:rPr lang="tr-TR" dirty="0" err="1"/>
              <a:t>mgz</a:t>
            </a:r>
            <a:endParaRPr lang="en-US" dirty="0"/>
          </a:p>
        </p:txBody>
      </p:sp>
      <p:sp>
        <p:nvSpPr>
          <p:cNvPr id="114" name="Dikdörtgen: Köşeleri Yuvarlatılmış 113">
            <a:extLst>
              <a:ext uri="{FF2B5EF4-FFF2-40B4-BE49-F238E27FC236}">
                <a16:creationId xmlns:a16="http://schemas.microsoft.com/office/drawing/2014/main" id="{7415414E-EB95-4403-97A7-BAA29A0EB2ED}"/>
              </a:ext>
            </a:extLst>
          </p:cNvPr>
          <p:cNvSpPr/>
          <p:nvPr/>
        </p:nvSpPr>
        <p:spPr>
          <a:xfrm>
            <a:off x="4854423" y="2980420"/>
            <a:ext cx="529323" cy="28852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dirty="0"/>
              <a:t>i</a:t>
            </a:r>
            <a:endParaRPr lang="en-US" sz="1100" b="1" dirty="0"/>
          </a:p>
        </p:txBody>
      </p:sp>
      <p:sp>
        <p:nvSpPr>
          <p:cNvPr id="116" name="Dikdörtgen: Köşeleri Yuvarlatılmış 115">
            <a:extLst>
              <a:ext uri="{FF2B5EF4-FFF2-40B4-BE49-F238E27FC236}">
                <a16:creationId xmlns:a16="http://schemas.microsoft.com/office/drawing/2014/main" id="{B76535C4-0D0B-4FC3-BA5A-3DBB51716EC3}"/>
              </a:ext>
            </a:extLst>
          </p:cNvPr>
          <p:cNvSpPr/>
          <p:nvPr/>
        </p:nvSpPr>
        <p:spPr>
          <a:xfrm>
            <a:off x="4854423" y="3433465"/>
            <a:ext cx="529323" cy="28852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dirty="0"/>
              <a:t>i</a:t>
            </a:r>
            <a:endParaRPr lang="en-US" sz="1100" b="1" dirty="0"/>
          </a:p>
        </p:txBody>
      </p:sp>
      <p:sp>
        <p:nvSpPr>
          <p:cNvPr id="118" name="Dikdörtgen: Köşeleri Yuvarlatılmış 117">
            <a:extLst>
              <a:ext uri="{FF2B5EF4-FFF2-40B4-BE49-F238E27FC236}">
                <a16:creationId xmlns:a16="http://schemas.microsoft.com/office/drawing/2014/main" id="{87FD2F73-8B22-4448-B439-668393102D72}"/>
              </a:ext>
            </a:extLst>
          </p:cNvPr>
          <p:cNvSpPr/>
          <p:nvPr/>
        </p:nvSpPr>
        <p:spPr>
          <a:xfrm>
            <a:off x="4867738" y="3803273"/>
            <a:ext cx="529323" cy="28852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b="1" dirty="0"/>
              <a:t>i</a:t>
            </a:r>
            <a:endParaRPr lang="en-US" sz="1100" b="1" dirty="0"/>
          </a:p>
        </p:txBody>
      </p:sp>
      <p:sp>
        <p:nvSpPr>
          <p:cNvPr id="123" name="Metin kutusu 122">
            <a:extLst>
              <a:ext uri="{FF2B5EF4-FFF2-40B4-BE49-F238E27FC236}">
                <a16:creationId xmlns:a16="http://schemas.microsoft.com/office/drawing/2014/main" id="{E534C413-6CDD-45FA-A309-5972C1327E8F}"/>
              </a:ext>
            </a:extLst>
          </p:cNvPr>
          <p:cNvSpPr txBox="1"/>
          <p:nvPr/>
        </p:nvSpPr>
        <p:spPr>
          <a:xfrm>
            <a:off x="3987178" y="4680949"/>
            <a:ext cx="1225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X </a:t>
            </a:r>
            <a:r>
              <a:rPr lang="tr-TR" sz="1100" dirty="0" err="1"/>
              <a:t>Avm</a:t>
            </a:r>
            <a:r>
              <a:rPr lang="tr-TR" sz="1100" dirty="0"/>
              <a:t> Mağazaları</a:t>
            </a:r>
          </a:p>
          <a:p>
            <a:endParaRPr lang="en-US" sz="1100" dirty="0"/>
          </a:p>
        </p:txBody>
      </p:sp>
      <p:sp>
        <p:nvSpPr>
          <p:cNvPr id="125" name="Metin kutusu 124">
            <a:extLst>
              <a:ext uri="{FF2B5EF4-FFF2-40B4-BE49-F238E27FC236}">
                <a16:creationId xmlns:a16="http://schemas.microsoft.com/office/drawing/2014/main" id="{5592E86B-1DF5-4CEF-A83C-6397D72378A1}"/>
              </a:ext>
            </a:extLst>
          </p:cNvPr>
          <p:cNvSpPr txBox="1"/>
          <p:nvPr/>
        </p:nvSpPr>
        <p:spPr>
          <a:xfrm>
            <a:off x="998735" y="4628046"/>
            <a:ext cx="1225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/>
              <a:t>X </a:t>
            </a:r>
            <a:r>
              <a:rPr lang="tr-TR" sz="1100" dirty="0" err="1"/>
              <a:t>Avm</a:t>
            </a:r>
            <a:r>
              <a:rPr lang="tr-TR" sz="1100" dirty="0"/>
              <a:t> Katları</a:t>
            </a:r>
          </a:p>
          <a:p>
            <a:endParaRPr lang="en-US" sz="1100" dirty="0"/>
          </a:p>
        </p:txBody>
      </p:sp>
      <p:sp>
        <p:nvSpPr>
          <p:cNvPr id="126" name="Dikdörtgen: Köşeleri Yuvarlatılmış 125">
            <a:extLst>
              <a:ext uri="{FF2B5EF4-FFF2-40B4-BE49-F238E27FC236}">
                <a16:creationId xmlns:a16="http://schemas.microsoft.com/office/drawing/2014/main" id="{CCE6FD84-CFDC-40F0-BF67-5C0111D2D669}"/>
              </a:ext>
            </a:extLst>
          </p:cNvPr>
          <p:cNvSpPr/>
          <p:nvPr/>
        </p:nvSpPr>
        <p:spPr>
          <a:xfrm>
            <a:off x="740732" y="5247233"/>
            <a:ext cx="1709505" cy="2885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K0</a:t>
            </a:r>
            <a:endParaRPr lang="en-US" dirty="0"/>
          </a:p>
        </p:txBody>
      </p:sp>
      <p:sp>
        <p:nvSpPr>
          <p:cNvPr id="127" name="Dikdörtgen: Köşeleri Yuvarlatılmış 126">
            <a:extLst>
              <a:ext uri="{FF2B5EF4-FFF2-40B4-BE49-F238E27FC236}">
                <a16:creationId xmlns:a16="http://schemas.microsoft.com/office/drawing/2014/main" id="{34A29673-6B48-4B4E-B972-5FFF55D13D4F}"/>
              </a:ext>
            </a:extLst>
          </p:cNvPr>
          <p:cNvSpPr/>
          <p:nvPr/>
        </p:nvSpPr>
        <p:spPr>
          <a:xfrm>
            <a:off x="754038" y="5706527"/>
            <a:ext cx="1674001" cy="2885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Z1</a:t>
            </a:r>
            <a:endParaRPr lang="en-US" dirty="0"/>
          </a:p>
        </p:txBody>
      </p:sp>
      <p:sp>
        <p:nvSpPr>
          <p:cNvPr id="130" name="Dikdörtgen: Köşeleri Yuvarlatılmış 129">
            <a:extLst>
              <a:ext uri="{FF2B5EF4-FFF2-40B4-BE49-F238E27FC236}">
                <a16:creationId xmlns:a16="http://schemas.microsoft.com/office/drawing/2014/main" id="{BF979246-087E-4FBB-8DEF-BFD59DB82B52}"/>
              </a:ext>
            </a:extLst>
          </p:cNvPr>
          <p:cNvSpPr/>
          <p:nvPr/>
        </p:nvSpPr>
        <p:spPr>
          <a:xfrm>
            <a:off x="767915" y="4912338"/>
            <a:ext cx="1686757" cy="2885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K1</a:t>
            </a:r>
            <a:endParaRPr lang="en-US" dirty="0"/>
          </a:p>
        </p:txBody>
      </p:sp>
      <p:sp>
        <p:nvSpPr>
          <p:cNvPr id="131" name="Metin kutusu 130">
            <a:extLst>
              <a:ext uri="{FF2B5EF4-FFF2-40B4-BE49-F238E27FC236}">
                <a16:creationId xmlns:a16="http://schemas.microsoft.com/office/drawing/2014/main" id="{4ED80A33-E5A2-4C88-9283-3113B25F2717}"/>
              </a:ext>
            </a:extLst>
          </p:cNvPr>
          <p:cNvSpPr txBox="1"/>
          <p:nvPr/>
        </p:nvSpPr>
        <p:spPr>
          <a:xfrm>
            <a:off x="3850686" y="5540478"/>
            <a:ext cx="1424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dirty="0">
                <a:solidFill>
                  <a:schemeClr val="bg1"/>
                </a:solidFill>
              </a:rPr>
              <a:t>X </a:t>
            </a:r>
            <a:r>
              <a:rPr lang="tr-TR" sz="1100" dirty="0" err="1">
                <a:solidFill>
                  <a:schemeClr val="bg1"/>
                </a:solidFill>
              </a:rPr>
              <a:t>Avm</a:t>
            </a:r>
            <a:r>
              <a:rPr lang="tr-TR" sz="1100" dirty="0">
                <a:solidFill>
                  <a:schemeClr val="bg1"/>
                </a:solidFill>
              </a:rPr>
              <a:t> </a:t>
            </a:r>
            <a:r>
              <a:rPr lang="tr-TR" sz="1100" dirty="0" err="1">
                <a:solidFill>
                  <a:schemeClr val="bg1"/>
                </a:solidFill>
              </a:rPr>
              <a:t>Kx</a:t>
            </a:r>
            <a:r>
              <a:rPr lang="tr-TR" sz="1100" dirty="0">
                <a:solidFill>
                  <a:schemeClr val="bg1"/>
                </a:solidFill>
              </a:rPr>
              <a:t> Mağazaları</a:t>
            </a:r>
          </a:p>
          <a:p>
            <a:endParaRPr lang="en-US" sz="1100" dirty="0"/>
          </a:p>
        </p:txBody>
      </p:sp>
      <p:sp>
        <p:nvSpPr>
          <p:cNvPr id="132" name="Dikdörtgen: Köşeleri Yuvarlatılmış 131">
            <a:extLst>
              <a:ext uri="{FF2B5EF4-FFF2-40B4-BE49-F238E27FC236}">
                <a16:creationId xmlns:a16="http://schemas.microsoft.com/office/drawing/2014/main" id="{4AC754B6-A5C6-4581-A7C5-442A5C4864C4}"/>
              </a:ext>
            </a:extLst>
          </p:cNvPr>
          <p:cNvSpPr/>
          <p:nvPr/>
        </p:nvSpPr>
        <p:spPr>
          <a:xfrm>
            <a:off x="3947238" y="4912338"/>
            <a:ext cx="985425" cy="2885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100" dirty="0" err="1"/>
              <a:t>Magaza</a:t>
            </a:r>
            <a:r>
              <a:rPr lang="tr-TR" sz="1100" dirty="0"/>
              <a:t> ara</a:t>
            </a:r>
            <a:endParaRPr lang="en-US" sz="1100" dirty="0"/>
          </a:p>
        </p:txBody>
      </p:sp>
      <p:sp>
        <p:nvSpPr>
          <p:cNvPr id="133" name="Dikdörtgen: Köşeleri Yuvarlatılmış 132">
            <a:extLst>
              <a:ext uri="{FF2B5EF4-FFF2-40B4-BE49-F238E27FC236}">
                <a16:creationId xmlns:a16="http://schemas.microsoft.com/office/drawing/2014/main" id="{69F07081-BB70-44F7-ACF8-EB02F6A7987C}"/>
              </a:ext>
            </a:extLst>
          </p:cNvPr>
          <p:cNvSpPr/>
          <p:nvPr/>
        </p:nvSpPr>
        <p:spPr>
          <a:xfrm>
            <a:off x="3942788" y="5789762"/>
            <a:ext cx="985425" cy="2885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100" dirty="0" err="1"/>
              <a:t>Magaza</a:t>
            </a:r>
            <a:r>
              <a:rPr lang="tr-TR" sz="1100" dirty="0"/>
              <a:t> ara</a:t>
            </a:r>
            <a:endParaRPr lang="en-US" sz="1100" dirty="0"/>
          </a:p>
        </p:txBody>
      </p:sp>
      <p:sp>
        <p:nvSpPr>
          <p:cNvPr id="134" name="Dikdörtgen: Köşeleri Yuvarlatılmış 133">
            <a:extLst>
              <a:ext uri="{FF2B5EF4-FFF2-40B4-BE49-F238E27FC236}">
                <a16:creationId xmlns:a16="http://schemas.microsoft.com/office/drawing/2014/main" id="{CC4803CF-84B3-4ED9-B964-61231CFC5BE4}"/>
              </a:ext>
            </a:extLst>
          </p:cNvPr>
          <p:cNvSpPr/>
          <p:nvPr/>
        </p:nvSpPr>
        <p:spPr>
          <a:xfrm>
            <a:off x="3942788" y="6090282"/>
            <a:ext cx="1105647" cy="2885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200" dirty="0"/>
              <a:t>X </a:t>
            </a:r>
            <a:r>
              <a:rPr lang="tr-TR" sz="1200" dirty="0" err="1"/>
              <a:t>mgz</a:t>
            </a:r>
            <a:endParaRPr lang="en-US" sz="1200" dirty="0"/>
          </a:p>
        </p:txBody>
      </p:sp>
      <p:sp>
        <p:nvSpPr>
          <p:cNvPr id="135" name="Dikdörtgen: Köşeleri Yuvarlatılmış 134">
            <a:extLst>
              <a:ext uri="{FF2B5EF4-FFF2-40B4-BE49-F238E27FC236}">
                <a16:creationId xmlns:a16="http://schemas.microsoft.com/office/drawing/2014/main" id="{02B0F8C0-87D8-4D20-B407-BDD44F0061BB}"/>
              </a:ext>
            </a:extLst>
          </p:cNvPr>
          <p:cNvSpPr/>
          <p:nvPr/>
        </p:nvSpPr>
        <p:spPr>
          <a:xfrm>
            <a:off x="4630250" y="6101121"/>
            <a:ext cx="311831" cy="22346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900" b="1" dirty="0"/>
              <a:t>i</a:t>
            </a:r>
            <a:endParaRPr lang="en-US" sz="900" b="1" dirty="0"/>
          </a:p>
        </p:txBody>
      </p:sp>
      <p:sp>
        <p:nvSpPr>
          <p:cNvPr id="136" name="Dikdörtgen: Köşeleri Yuvarlatılmış 135">
            <a:extLst>
              <a:ext uri="{FF2B5EF4-FFF2-40B4-BE49-F238E27FC236}">
                <a16:creationId xmlns:a16="http://schemas.microsoft.com/office/drawing/2014/main" id="{09FA5C02-A70C-4857-9A27-4E8DE4EC1FED}"/>
              </a:ext>
            </a:extLst>
          </p:cNvPr>
          <p:cNvSpPr/>
          <p:nvPr/>
        </p:nvSpPr>
        <p:spPr>
          <a:xfrm>
            <a:off x="3942788" y="5236340"/>
            <a:ext cx="1105647" cy="2885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200" dirty="0"/>
              <a:t>X </a:t>
            </a:r>
            <a:r>
              <a:rPr lang="tr-TR" sz="1200" dirty="0" err="1"/>
              <a:t>mgz</a:t>
            </a:r>
            <a:endParaRPr lang="en-US" sz="1200" dirty="0"/>
          </a:p>
        </p:txBody>
      </p:sp>
      <p:sp>
        <p:nvSpPr>
          <p:cNvPr id="137" name="Dikdörtgen: Köşeleri Yuvarlatılmış 136">
            <a:extLst>
              <a:ext uri="{FF2B5EF4-FFF2-40B4-BE49-F238E27FC236}">
                <a16:creationId xmlns:a16="http://schemas.microsoft.com/office/drawing/2014/main" id="{713D6D41-D1BA-454B-8BD1-1EB935BCBE92}"/>
              </a:ext>
            </a:extLst>
          </p:cNvPr>
          <p:cNvSpPr/>
          <p:nvPr/>
        </p:nvSpPr>
        <p:spPr>
          <a:xfrm>
            <a:off x="4630250" y="5247179"/>
            <a:ext cx="311831" cy="22346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900" b="1" dirty="0"/>
              <a:t>i</a:t>
            </a:r>
            <a:endParaRPr lang="en-US" sz="900" b="1" dirty="0"/>
          </a:p>
        </p:txBody>
      </p:sp>
      <p:sp>
        <p:nvSpPr>
          <p:cNvPr id="138" name="Metin kutusu 137">
            <a:extLst>
              <a:ext uri="{FF2B5EF4-FFF2-40B4-BE49-F238E27FC236}">
                <a16:creationId xmlns:a16="http://schemas.microsoft.com/office/drawing/2014/main" id="{6FFAE4E4-2E08-42E7-9B8C-90A0ED57AA55}"/>
              </a:ext>
            </a:extLst>
          </p:cNvPr>
          <p:cNvSpPr txBox="1"/>
          <p:nvPr/>
        </p:nvSpPr>
        <p:spPr>
          <a:xfrm>
            <a:off x="5406498" y="1192709"/>
            <a:ext cx="625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Avmler</a:t>
            </a:r>
            <a:r>
              <a:rPr lang="tr-TR" dirty="0"/>
              <a:t>=[</a:t>
            </a:r>
            <a:r>
              <a:rPr lang="tr-TR" dirty="0" err="1"/>
              <a:t>Xavm</a:t>
            </a:r>
            <a:r>
              <a:rPr lang="tr-TR" dirty="0"/>
              <a:t>={K1=(store1, store2,….), K0, Z1…}, </a:t>
            </a:r>
            <a:r>
              <a:rPr lang="tr-TR" dirty="0" err="1"/>
              <a:t>Yavm</a:t>
            </a:r>
            <a:r>
              <a:rPr lang="tr-TR" dirty="0"/>
              <a:t>, </a:t>
            </a:r>
            <a:r>
              <a:rPr lang="tr-TR" dirty="0" err="1"/>
              <a:t>Zavm</a:t>
            </a:r>
            <a:r>
              <a:rPr lang="tr-TR" dirty="0"/>
              <a:t>…]</a:t>
            </a:r>
            <a:endParaRPr lang="en-US" dirty="0"/>
          </a:p>
        </p:txBody>
      </p:sp>
      <p:sp>
        <p:nvSpPr>
          <p:cNvPr id="139" name="Metin kutusu 138">
            <a:extLst>
              <a:ext uri="{FF2B5EF4-FFF2-40B4-BE49-F238E27FC236}">
                <a16:creationId xmlns:a16="http://schemas.microsoft.com/office/drawing/2014/main" id="{CCE21628-43E5-4836-A20C-AD0C2A28A398}"/>
              </a:ext>
            </a:extLst>
          </p:cNvPr>
          <p:cNvSpPr txBox="1"/>
          <p:nvPr/>
        </p:nvSpPr>
        <p:spPr>
          <a:xfrm>
            <a:off x="5643973" y="2353966"/>
            <a:ext cx="625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Magazalar</a:t>
            </a:r>
            <a:r>
              <a:rPr lang="tr-TR" dirty="0"/>
              <a:t>=(store1, store2, ………………………………………..store987)</a:t>
            </a:r>
            <a:endParaRPr lang="en-US" dirty="0"/>
          </a:p>
        </p:txBody>
      </p:sp>
      <p:sp>
        <p:nvSpPr>
          <p:cNvPr id="140" name="Metin kutusu 139">
            <a:extLst>
              <a:ext uri="{FF2B5EF4-FFF2-40B4-BE49-F238E27FC236}">
                <a16:creationId xmlns:a16="http://schemas.microsoft.com/office/drawing/2014/main" id="{1586E529-1B7E-49CF-B19E-6CA8735CF735}"/>
              </a:ext>
            </a:extLst>
          </p:cNvPr>
          <p:cNvSpPr txBox="1"/>
          <p:nvPr/>
        </p:nvSpPr>
        <p:spPr>
          <a:xfrm>
            <a:off x="5666170" y="2735733"/>
            <a:ext cx="625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Store1=(</a:t>
            </a:r>
            <a:r>
              <a:rPr lang="tr-TR" dirty="0" err="1"/>
              <a:t>Xavm</a:t>
            </a:r>
            <a:r>
              <a:rPr lang="tr-TR" dirty="0"/>
              <a:t>, </a:t>
            </a:r>
            <a:r>
              <a:rPr lang="tr-TR" dirty="0" err="1"/>
              <a:t>Yavm</a:t>
            </a:r>
            <a:r>
              <a:rPr lang="tr-TR" dirty="0"/>
              <a:t>, ………………………………………..</a:t>
            </a:r>
            <a:r>
              <a:rPr lang="tr-TR" dirty="0" err="1"/>
              <a:t>Zavm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6DD6DCAE-F214-476F-926D-CED9316A1D32}"/>
              </a:ext>
            </a:extLst>
          </p:cNvPr>
          <p:cNvSpPr/>
          <p:nvPr/>
        </p:nvSpPr>
        <p:spPr>
          <a:xfrm rot="707052">
            <a:off x="998735" y="106532"/>
            <a:ext cx="2207204" cy="6512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0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389</Words>
  <Application>Microsoft Office PowerPoint</Application>
  <PresentationFormat>Geniş ekran</PresentationFormat>
  <Paragraphs>94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PowerPoint Sunusu</vt:lpstr>
      <vt:lpstr>Widgets</vt:lpstr>
      <vt:lpstr>PowerPoint Sunusu</vt:lpstr>
      <vt:lpstr>PowerPoint Sunusu</vt:lpstr>
      <vt:lpstr>PowerPoint Sunusu</vt:lpstr>
      <vt:lpstr>StoreName Encryption &amp; Color Assign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Ibrahim Cicek</dc:creator>
  <cp:lastModifiedBy>Ibrahim Cicek</cp:lastModifiedBy>
  <cp:revision>17</cp:revision>
  <dcterms:created xsi:type="dcterms:W3CDTF">2021-01-17T18:39:48Z</dcterms:created>
  <dcterms:modified xsi:type="dcterms:W3CDTF">2021-02-22T19:31:19Z</dcterms:modified>
</cp:coreProperties>
</file>