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4619"/>
  </p:normalViewPr>
  <p:slideViewPr>
    <p:cSldViewPr snapToGrid="0" snapToObjects="1">
      <p:cViewPr>
        <p:scale>
          <a:sx n="66" d="100"/>
          <a:sy n="66" d="100"/>
        </p:scale>
        <p:origin x="15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0A9D-B0E2-6E46-82D3-9BB99DDD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A27C2-9E05-B04C-A84A-122A29584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B1AC5-A7CD-7742-8743-B6438C61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BFE69-2C51-6E45-8765-FF489F2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99A5E-1F58-0444-8270-12F9EF62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0DC69-338B-8647-90A0-B1782F46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DA962-C387-884F-816C-8663D03A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747AE-7461-E74A-94FD-163F12FA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00838-7D01-534F-908B-AE46B868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4F2AF-27AE-2F4F-9489-B4C8C5E3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91853-129D-104F-9494-ABD93623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34E3C-7BE2-6A45-8DCC-CB7B2F5A4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F57CF-6D8A-864B-A5EA-DF7B828C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1605D-E7AE-DB4B-A5EC-83E61B6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9C74E-B78F-A14D-A06D-FBACBDB4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739F-B03F-AE4A-A6DB-35ACC165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64369-DD65-6342-8453-AE2E5F85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D4B81-E4FF-B547-8E11-7507EE6E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DAFCE-9EFD-B54A-87B9-BCD7FF13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7D09D-3979-184A-AB1B-83D02A2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F18C-765C-C949-BB3C-8D2FD74F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7F2EB-023D-0A4E-A0FD-32690EFA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FA680-9BE2-DD4A-8B98-02CE19E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C6551-00D1-104D-AFB1-19DA5463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68EE1-E932-C442-860C-DA9DF233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8E7B-C44C-AB40-85B6-EDEEAD1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CAFAC-E806-A048-8F69-F05DF4E27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CC9D7-7F1B-5B4E-AE9D-7C2212B7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43A8D-F59C-3047-BF29-082B95C8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C2BDE-5588-6B43-8BAC-70BEE82E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56FA-26EB-884B-B134-97DA810E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636C-4FE0-674A-AEDE-CF6FF27E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DE1B4-78B0-3743-98F7-0B7D2B1F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A8C71-96CD-3941-BBD1-4B71BD056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D4E7D-1AE1-4048-801B-F23EB61F6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5B84E-AFE7-4242-8DCE-9F0D56C7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D0F91-186D-DD42-B951-503BE9B1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D6B37-1911-C645-9881-BF29E4BA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00F77-3ABA-6F44-9F5F-25C5302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57AB8-C523-7A43-9B53-4F7C6A30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C49C4-238F-AF40-902E-5CCA2F09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CD98B-5C25-424A-AD0D-7BE9B290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46FE6-C296-B345-A359-13999B2D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3B2AE9-8895-254B-8521-07C7320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10FD3-42FF-4B49-8374-30E5A693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33C12-28A7-224D-BA19-39A80E3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79512-2AF1-3640-804D-11BC3852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F77F-8330-F24F-BEC3-3837C86A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A4F9D-C00A-D141-876A-CB41488AB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2DFED-18C8-F146-BDF0-488A50BF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DD1EA-78E6-6946-8B05-AEB13F8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ACFD5-D1BD-A344-9F5D-D07C3C8A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C1DC1-FA5E-954D-A51A-EA28D4FD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8FD5A-824E-A443-BFE1-F33B1619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8F2DC-3337-9740-8785-E1001C4A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61CFB-801A-B641-93F3-3CE3433C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976C6-5372-5D4E-9883-51B341CA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D4BF1-D71F-B445-A8AC-DDA720B3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2D0EE-A1AA-104F-840C-9322417B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AF7D0-50A4-3141-8CE6-77F9E114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54272-C665-AE44-B0D0-C112FC49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AAC9-24DF-7248-96D5-E4C316A97D3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54857-6177-D742-B7A6-C0FBBA7ED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4192E-0B6B-BF4B-8B5B-EE37C5D2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92DF-4849-8B4D-94D0-F6EDDA32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5A0638-ADA2-1C42-9092-44AD7DEF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92" y="643466"/>
            <a:ext cx="2631241" cy="26246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42188A-B45F-5945-A221-4588808E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306537"/>
            <a:ext cx="3743538" cy="12985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3521B2-0BD7-9D4F-8781-545A37FC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214CF8-DB20-D544-80B6-B88C423D1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835204"/>
            <a:ext cx="3278292" cy="21339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11F3F1-C71B-174C-806D-8F393825E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775" y="4036502"/>
            <a:ext cx="3743538" cy="17313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007BAF-D770-C449-8261-9D72DBAA5C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258" b="25435"/>
          <a:stretch/>
        </p:blipFill>
        <p:spPr>
          <a:xfrm>
            <a:off x="8066753" y="3633906"/>
            <a:ext cx="3723790" cy="21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2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Chengxi Li</dc:creator>
  <cp:lastModifiedBy>Chengxi Li</cp:lastModifiedBy>
  <cp:revision>2</cp:revision>
  <dcterms:created xsi:type="dcterms:W3CDTF">2021-10-04T18:39:33Z</dcterms:created>
  <dcterms:modified xsi:type="dcterms:W3CDTF">2022-02-27T21:35:53Z</dcterms:modified>
</cp:coreProperties>
</file>