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3F6t8P75IqdmUVMGou3+YIo3f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abK727rXJeA" TargetMode="External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-75" y="0"/>
            <a:ext cx="12192000" cy="6858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desse algoritmo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407375" y="2541200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Ângulos que um determinado segmento do corpo pode realizar combinação linear das variáveis originais;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Respeitando os limites dos usuários;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Gera movimentos mais precisos;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Aumenta a autonomia da bateria sistema Internet Of Things (IoT).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407375" y="1194825"/>
            <a:ext cx="1077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de algoritmo de programação multiparamétrica aproximada Aplicado a sistema de controle segmentar.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desse algoritmo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exão e Extensão do Joelho" id="179" name="Google Shape;179;p11" title="FLEXÃO E EXTENSÃO DO JOELHO - Vidal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6575" y="1222675"/>
            <a:ext cx="6974200" cy="5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Algoritmo| Aplicação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407375" y="1538450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Base de dados de Wisconsin sobre câncer de mama, disponibilizado pela sckit learn;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Número de clusters escolhido pelo usuário;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Aplicado a PCA;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Inicializado com o parâmetro Random e “Kmeans++” (gerar os centróides mais afastados um do outro).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407375" y="1538450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[1] D. Michie,”Memo” Functions and Machine Learning, v.218.    Nature,1968.</a:t>
            </a:r>
            <a:endParaRPr b="0" i="0" sz="16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[2]  D.  Gutierrez,Machine  Learning  and  Data  Science:  an  introduction  to statistical  learning  methods  with  R. Basking  Ridge,  USA:  Technics Publications, 2015.</a:t>
            </a:r>
            <a:endParaRPr b="0" i="0" sz="16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[3] G.  Santos,Plataforma  Para  Segmentação de  Clientes  na área Financeira. São  Paulo,  Brasil: Pós-Graduação  em  Data  Science  –  Laureate International Universities - Faculdades Metropolitanas Unidas, 2020.</a:t>
            </a:r>
            <a:endParaRPr b="0" i="0" sz="16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[4]  S.  E.  Santos  and  S.  .  Aluisio  and  E.  S.  Rodrigues  and  J.  M.  M.  Vieira and E.  N. Texeira, Métodos de  Clusterização para  a criação de Corpus para Rastreamento Ocular durante a Leitura de Parágrafos em Portuuguês. São Paulo, Brasil:Repositório da Universidade de São Paulo, 2017.</a:t>
            </a:r>
            <a:endParaRPr b="0" i="0" sz="16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[5]  A.  Soltani,  and  A.-Bermad,  and  H  Boutaghane,  and  A.Oukiu,  andO  Abdalla,  and  M.  Hasbaia,  and  R  Oulebsir,  and  S.  Zeroual,  andA.  Lefkir. Uma  abordagem  integrada  para  avaliar  a  qualidade  das ́aguas superficiais: Caso da barragem Beni Haroun (Nordeste da Arg ́elia)Arg ́elia: Springer.Environ Monit Assess 192, 630 (2020</a:t>
            </a:r>
            <a:endParaRPr b="0" i="0" sz="16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-12239" l="41544" r="34830" t="-22404"/>
          <a:stretch/>
        </p:blipFill>
        <p:spPr>
          <a:xfrm>
            <a:off x="7104112" y="5589240"/>
            <a:ext cx="2088231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360" y="5517232"/>
            <a:ext cx="2518381" cy="95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-10156" l="0" r="60083" t="0"/>
          <a:stretch/>
        </p:blipFill>
        <p:spPr>
          <a:xfrm>
            <a:off x="2968779" y="5589240"/>
            <a:ext cx="4207344" cy="77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-24484" l="70057" r="0" t="-22399"/>
          <a:stretch/>
        </p:blipFill>
        <p:spPr>
          <a:xfrm>
            <a:off x="9353709" y="5497921"/>
            <a:ext cx="2646950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2075" y="277725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-2414200"/>
            <a:ext cx="12039600" cy="12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8958" y="-737590"/>
            <a:ext cx="15193688" cy="778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149" y="5157192"/>
            <a:ext cx="1173807" cy="14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23076" r="0" t="0"/>
          <a:stretch/>
        </p:blipFill>
        <p:spPr>
          <a:xfrm>
            <a:off x="1449560" y="5229199"/>
            <a:ext cx="3206279" cy="12145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3800" y="1253400"/>
            <a:ext cx="121044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de um algoritmo de aprendizagem de máquina não supervisionado 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(Kmeans).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 Eduarda Franklin da Costa de Paula 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Bacharel em Ciências e Tecnologia com ênfase em Neurociências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Mestranda em Neuroengenharia.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730950" y="805775"/>
            <a:ext cx="1043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“Uma abordagem integrada para avaliar a qualidade das águas superficiais: Caso da barragem Beni Haroun (Nordeste da Argélia)” - (Soltani et al, 2020)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Learning| Não supervisionada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35600" y="1484775"/>
            <a:ext cx="897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em 1959;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 de aprender sem terem sido programados previamente;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Jogo de Damas - Samuel;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Supervisionada e Não Supervisionada.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supervisionado: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recebe rótulos e precisa prever as classes que existirão.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1275" y="1278750"/>
            <a:ext cx="20574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9902625" y="4210550"/>
            <a:ext cx="17547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Arthur Lee Samule- Fonte: Wiki , 2020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435600" y="1484775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MacQueen , 1967;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Dividi  um conjunto de dados de </a:t>
            </a:r>
            <a:r>
              <a:rPr b="0" i="1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observações independentes, cada uma definida por </a:t>
            </a:r>
            <a:r>
              <a:rPr b="0" i="1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parâmetros medidos em </a:t>
            </a:r>
            <a:r>
              <a:rPr b="0" i="1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clusters distintos; 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Minimizando a soma dos quadrados dentro de um cluster;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Divisão do espaço de dados de um diagrama de Voronoi;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Dado um conjunto de observações (x, x1, x2, …, Xn) , esse algoritmo particiona as n observações em conjuntos K (≤n) S=(S1, S2,...,SK) para minimizar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soma dos quadrados dentro de um cluster.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275" y="4716575"/>
            <a:ext cx="4073425" cy="1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8250" y="4716575"/>
            <a:ext cx="3138290" cy="1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435600" y="1484775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pt-BR" sz="235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Especifique o número de clusters </a:t>
            </a:r>
            <a:r>
              <a:rPr b="0" i="1" lang="pt-BR" sz="235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b="0" i="0" lang="pt-BR" sz="235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;</a:t>
            </a:r>
            <a:endParaRPr b="0" i="0" sz="235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eorgia"/>
              <a:buAutoNum type="arabicPeriod"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Escolher Aleatoriamente os K centróides;</a:t>
            </a:r>
            <a:endParaRPr b="0" i="0" sz="240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eorgia"/>
              <a:buAutoNum type="arabicPeriod"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Calcular a distância Euclidiana de cada ponto da amostra até o centróide.</a:t>
            </a:r>
            <a:endParaRPr b="0" i="0" sz="240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eorgia"/>
              <a:buAutoNum type="arabicPeriod"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Calcular a média do grupo e escolher um novo centróide;</a:t>
            </a:r>
            <a:endParaRPr b="0" i="0" sz="240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eorgia"/>
              <a:buAutoNum type="arabicPeriod"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Depois repito o processo 3 e 4 até que um critério de parada seja obedecido;</a:t>
            </a:r>
            <a:endParaRPr b="0" i="0" sz="240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Eq. </a:t>
            </a: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Distância Euclidiana 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2752" r="0" t="0"/>
          <a:stretch/>
        </p:blipFill>
        <p:spPr>
          <a:xfrm>
            <a:off x="698300" y="5296700"/>
            <a:ext cx="4109025" cy="11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Kmeans| Exemplo Visual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35600" y="1484775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350" y="1217600"/>
            <a:ext cx="7511375" cy="5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do Cotovelo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435600" y="1484775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Encontrar a melhor divisão do grupo de amostras;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Simula diversas divisões em número crescente de grupos e </a:t>
            </a:r>
            <a:r>
              <a:rPr lang="pt-BR" sz="2400">
                <a:highlight>
                  <a:srgbClr val="FCFCFC"/>
                </a:highlight>
              </a:rPr>
              <a:t>calcular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as variâncias internas de cada grupo, buscando o ponto de </a:t>
            </a:r>
            <a:r>
              <a:rPr lang="pt-BR" sz="2400">
                <a:highlight>
                  <a:srgbClr val="FCFCFC"/>
                </a:highlight>
              </a:rPr>
              <a:t>equilíbrio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900" y="2925950"/>
            <a:ext cx="8972775" cy="33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1325050" y="6338725"/>
            <a:ext cx="3456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Temporal, 2019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902" y="2674038"/>
            <a:ext cx="10259198" cy="381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538" y="3867313"/>
            <a:ext cx="9498925" cy="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5563" y="2674050"/>
            <a:ext cx="9759878" cy="3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512" y="63320"/>
            <a:ext cx="1368154" cy="3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9408368" y="645333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407375" y="234000"/>
            <a:ext cx="114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Componentes Principais (PCA)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435600" y="1484775"/>
            <a:ext cx="1061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É um procedimento matemático que cria novas métricas, as quais são combinação linear das variáveis originais;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Utilizado para a reduzir a dimensionalidade dos dados, sendo assim, sendo aplicado como uma etapa de pré-processamento antes de métodos de clusterização.</a:t>
            </a:r>
            <a:endParaRPr b="0" i="0" sz="2400" u="none" cap="none" strike="noStrike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