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9"/>
  </p:notesMasterIdLst>
  <p:sldIdLst>
    <p:sldId id="258" r:id="rId3"/>
    <p:sldId id="259" r:id="rId4"/>
    <p:sldId id="260" r:id="rId5"/>
    <p:sldId id="261" r:id="rId6"/>
    <p:sldId id="275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Fernando Tiosso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711276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131786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https://www.linkedin.com/in/fernando-tiosso-2139542/</a:t>
            </a: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https://github.com/ftiosso/</a:t>
            </a: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 Contexto do processo de ETL</a:t>
            </a:r>
          </a:p>
          <a:p>
            <a:pPr marL="0" lvl="1" indent="0" algn="l">
              <a:buClr>
                <a:schemeClr val="dk1"/>
              </a:buClr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Competências adquiridas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E88997-C819-4AFB-8E2C-D5F70921DDC8}"/>
              </a:ext>
            </a:extLst>
          </p:cNvPr>
          <p:cNvSpPr txBox="1"/>
          <p:nvPr/>
        </p:nvSpPr>
        <p:spPr>
          <a:xfrm>
            <a:off x="521124" y="3571649"/>
            <a:ext cx="610832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69850" algn="ctr">
              <a:buClr>
                <a:schemeClr val="dk1"/>
              </a:buClr>
              <a:buSzPts val="1100"/>
              <a:buNone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</a:defRPr>
            </a:lvl1pPr>
            <a:lvl2pPr marL="0" indent="0">
              <a:buClr>
                <a:schemeClr val="dk1"/>
              </a:buClr>
              <a:buSzPts val="1100"/>
              <a:buNone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</a:defRPr>
            </a:lvl2pPr>
            <a:lvl3pPr marL="1371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marL="1828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marL="22860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marL="27432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marL="32004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marL="36576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marL="4114800" indent="-317500" algn="ctr"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r>
              <a:rPr lang="pt-BR" sz="2000" dirty="0"/>
              <a:t>https://github.com/ftiosso/dio-curso-etl</a:t>
            </a:r>
          </a:p>
        </p:txBody>
      </p:sp>
      <p:pic>
        <p:nvPicPr>
          <p:cNvPr id="1028" name="Picture 4" descr="GitHub Desktop 2.8.3 Download | TechSpot">
            <a:extLst>
              <a:ext uri="{FF2B5EF4-FFF2-40B4-BE49-F238E27FC236}">
                <a16:creationId xmlns:a16="http://schemas.microsoft.com/office/drawing/2014/main" id="{165819D5-B65E-4989-B6A5-C143E2DD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5" y="3412155"/>
            <a:ext cx="1273096" cy="127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67744" y="1548830"/>
            <a:ext cx="6681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ao ETL</a:t>
            </a:r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267743" y="2340918"/>
            <a:ext cx="74275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ETL - Ambiente e Definição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2267744" y="3133006"/>
            <a:ext cx="70443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 ETL - Desenvolvimento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Conhecimentos básicos da linguagem Python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Vontade de aprender novos conceitos</a:t>
            </a:r>
          </a:p>
          <a:p>
            <a:pPr indent="-381000" algn="l"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208</Words>
  <Application>Microsoft Office PowerPoint</Application>
  <PresentationFormat>Apresentação na tela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Calibri</vt:lpstr>
      <vt:lpstr>Proxima Nova</vt:lpstr>
      <vt:lpstr>Arial</vt:lpstr>
      <vt:lpstr>Wingdings</vt:lpstr>
      <vt:lpstr>Century Gothic</vt:lpstr>
      <vt:lpstr>Courier New</vt:lpstr>
      <vt:lpstr>Simple Light</vt:lpstr>
      <vt:lpstr>Office Theme</vt:lpstr>
      <vt:lpstr>Fernando Tiosso Professor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Fernando Tiosso</cp:lastModifiedBy>
  <cp:revision>10</cp:revision>
  <dcterms:modified xsi:type="dcterms:W3CDTF">2021-06-08T09:26:45Z</dcterms:modified>
</cp:coreProperties>
</file>