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83" r:id="rId3"/>
    <p:sldId id="285" r:id="rId4"/>
    <p:sldId id="282" r:id="rId5"/>
    <p:sldId id="286" r:id="rId6"/>
    <p:sldId id="27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9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8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52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201706" y="1484009"/>
            <a:ext cx="8786444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ETL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216959" y="2339168"/>
            <a:ext cx="7568483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Preparação do ambiente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 do projeto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Ambiente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414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</a:t>
            </a: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3679A8-0B4C-403B-A283-3BFCE2100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9" y="1007849"/>
            <a:ext cx="4884644" cy="2371530"/>
          </a:xfrm>
          <a:prstGeom prst="rect">
            <a:avLst/>
          </a:prstGeom>
        </p:spPr>
      </p:pic>
      <p:pic>
        <p:nvPicPr>
          <p:cNvPr id="1028" name="Picture 4" descr="PyData Warsaw 2018 - About Our Sponsors">
            <a:extLst>
              <a:ext uri="{FF2B5EF4-FFF2-40B4-BE49-F238E27FC236}">
                <a16:creationId xmlns:a16="http://schemas.microsoft.com/office/drawing/2014/main" id="{BE11D016-7574-490D-A7CB-C9A11080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82" y="1610265"/>
            <a:ext cx="2671058" cy="20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ETL – </a:t>
            </a: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</p:spTree>
    <p:extLst>
      <p:ext uri="{BB962C8B-B14F-4D97-AF65-F5344CB8AC3E}">
        <p14:creationId xmlns:p14="http://schemas.microsoft.com/office/powerpoint/2010/main" val="5241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140</Words>
  <Application>Microsoft Office PowerPoint</Application>
  <PresentationFormat>Apresentação na tela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Arial</vt:lpstr>
      <vt:lpstr>Century Gothic</vt:lpstr>
      <vt:lpstr>Proxima Nova</vt:lpstr>
      <vt:lpstr>Courier New</vt:lpstr>
      <vt:lpstr>Simple Light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Fernando Tiosso</cp:lastModifiedBy>
  <cp:revision>47</cp:revision>
  <dcterms:modified xsi:type="dcterms:W3CDTF">2021-06-01T16:13:53Z</dcterms:modified>
</cp:coreProperties>
</file>