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83" r:id="rId3"/>
    <p:sldId id="285" r:id="rId4"/>
    <p:sldId id="287" r:id="rId5"/>
    <p:sldId id="289" r:id="rId6"/>
    <p:sldId id="286" r:id="rId7"/>
    <p:sldId id="290" r:id="rId8"/>
    <p:sldId id="292" r:id="rId9"/>
    <p:sldId id="282" r:id="rId10"/>
    <p:sldId id="27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9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14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4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52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5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16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8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palestrante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201706" y="1484009"/>
            <a:ext cx="8786444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ETL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216959" y="2339168"/>
            <a:ext cx="7568483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</a:p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Extração</a:t>
            </a:r>
          </a:p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Validação</a:t>
            </a:r>
          </a:p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Limpeza</a:t>
            </a:r>
          </a:p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Transformação</a:t>
            </a:r>
          </a:p>
          <a:p>
            <a:pPr indent="-45720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Considerações finais (Carregamento)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1: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Extra</a:t>
            </a: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ção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</p:spTree>
    <p:extLst>
      <p:ext uri="{BB962C8B-B14F-4D97-AF65-F5344CB8AC3E}">
        <p14:creationId xmlns:p14="http://schemas.microsoft.com/office/powerpoint/2010/main" val="41407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2: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Validação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</p:spTree>
    <p:extLst>
      <p:ext uri="{BB962C8B-B14F-4D97-AF65-F5344CB8AC3E}">
        <p14:creationId xmlns:p14="http://schemas.microsoft.com/office/powerpoint/2010/main" val="80847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3: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Limpeza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</p:spTree>
    <p:extLst>
      <p:ext uri="{BB962C8B-B14F-4D97-AF65-F5344CB8AC3E}">
        <p14:creationId xmlns:p14="http://schemas.microsoft.com/office/powerpoint/2010/main" val="113335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4: 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</a:t>
            </a:r>
            <a:r>
              <a:rPr lang="pt-BR" sz="4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Transformação</a:t>
            </a:r>
            <a:endParaRPr sz="4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</p:spTree>
    <p:extLst>
      <p:ext uri="{BB962C8B-B14F-4D97-AF65-F5344CB8AC3E}">
        <p14:creationId xmlns:p14="http://schemas.microsoft.com/office/powerpoint/2010/main" val="5241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</a:t>
            </a:r>
            <a:r>
              <a:rPr lang="en-US" sz="2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</a:t>
            </a:r>
            <a:r>
              <a:rPr lang="pt-BR" sz="4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 sz="4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</p:spTree>
    <p:extLst>
      <p:ext uri="{BB962C8B-B14F-4D97-AF65-F5344CB8AC3E}">
        <p14:creationId xmlns:p14="http://schemas.microsoft.com/office/powerpoint/2010/main" val="20852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ETL – Considerações finais</a:t>
            </a: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1A98E3-4EF7-4D06-990A-86B42D2EA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11" y="980858"/>
            <a:ext cx="5807783" cy="379221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0FB6E03-A976-4878-A994-DB94980BDFCC}"/>
              </a:ext>
            </a:extLst>
          </p:cNvPr>
          <p:cNvSpPr txBox="1"/>
          <p:nvPr/>
        </p:nvSpPr>
        <p:spPr>
          <a:xfrm>
            <a:off x="3246575" y="4773071"/>
            <a:ext cx="3321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Calibri" panose="020F0502020204030204" pitchFamily="34" charset="0"/>
                <a:cs typeface="Calibri" panose="020F0502020204030204" pitchFamily="34" charset="0"/>
              </a:rPr>
              <a:t>Fonte: https://br.pinterest.com/pin/821836631985166926/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E49626-788B-4D5E-94AD-F192A1A18948}"/>
              </a:ext>
            </a:extLst>
          </p:cNvPr>
          <p:cNvSpPr txBox="1"/>
          <p:nvPr/>
        </p:nvSpPr>
        <p:spPr>
          <a:xfrm>
            <a:off x="3507593" y="108810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/ Pipeline</a:t>
            </a:r>
          </a:p>
        </p:txBody>
      </p:sp>
    </p:spTree>
    <p:extLst>
      <p:ext uri="{BB962C8B-B14F-4D97-AF65-F5344CB8AC3E}">
        <p14:creationId xmlns:p14="http://schemas.microsoft.com/office/powerpoint/2010/main" val="16106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Leitura de arquivo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read_csv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lvl="2">
              <a:buClr>
                <a:srgbClr val="073763"/>
              </a:buClr>
              <a:buSzPts val="2400"/>
            </a:pP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https://pandas.pydata.org/pandas-docs/stable/reference/api/pandas.read_csv.html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Validação: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Pandera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>
              <a:buClr>
                <a:srgbClr val="073763"/>
              </a:buClr>
              <a:buSzPts val="2400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https://pandera.readthedocs.io/en/stable/</a:t>
            </a: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Limpeza: Valores ausentes</a:t>
            </a:r>
          </a:p>
          <a:p>
            <a:pPr marL="76200">
              <a:buClr>
                <a:srgbClr val="073763"/>
              </a:buClr>
              <a:buSzPts val="2400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https://pandas.pydata.org/pandas-docs/stable/user_guide/missing_data.html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Transformação: Variações de filtros (tempo execução)</a:t>
            </a:r>
          </a:p>
          <a:p>
            <a:pPr marL="76200">
              <a:buClr>
                <a:srgbClr val="073763"/>
              </a:buClr>
              <a:buSzPts val="2400"/>
            </a:pP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https://medium.com/data-hackers/a-maneira-eficiente-de-filtrar-um-data-frame-pandas-4158a4e37c10</a:t>
            </a: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366</Words>
  <Application>Microsoft Office PowerPoint</Application>
  <PresentationFormat>Apresentação na tela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Calibri</vt:lpstr>
      <vt:lpstr>Arial</vt:lpstr>
      <vt:lpstr>Century Gothic</vt:lpstr>
      <vt:lpstr>Proxima Nova</vt:lpstr>
      <vt:lpstr>Courier New</vt:lpstr>
      <vt:lpstr>Simple Light</vt:lpstr>
      <vt:lpstr>[Nome do palestrante] [Posição]</vt:lpstr>
      <vt:lpstr>Apresentação do PowerPoint</vt:lpstr>
      <vt:lpstr>[Nome do palestrante] [Posição]</vt:lpstr>
      <vt:lpstr>[Nome do palestrante] [Posição]</vt:lpstr>
      <vt:lpstr>[Nome do palestrante] [Posição]</vt:lpstr>
      <vt:lpstr>[Nome do palestrante] [Posição]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Fernando Tiosso</cp:lastModifiedBy>
  <cp:revision>50</cp:revision>
  <dcterms:modified xsi:type="dcterms:W3CDTF">2021-06-08T04:30:54Z</dcterms:modified>
</cp:coreProperties>
</file>