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4" r:id="rId7"/>
    <p:sldId id="260" r:id="rId8"/>
    <p:sldId id="265" r:id="rId9"/>
    <p:sldId id="266" r:id="rId10"/>
    <p:sldId id="267" r:id="rId11"/>
    <p:sldId id="263" r:id="rId12"/>
    <p:sldId id="262" r:id="rId13"/>
  </p:sldIdLst>
  <p:sldSz cx="9144000" cy="6858000" type="screen4x3"/>
  <p:notesSz cx="6811963" cy="99456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m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28/08/14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1F3743-8798-447D-943F-8D590FA51509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28/08/14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&lt;Proxy&gt;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
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&lt;Jonathan Emmanuel Cicero Ramos&gt;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683640" y="3886200"/>
            <a:ext cx="792036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8B8B8B"/>
                </a:solidFill>
                <a:latin typeface="Calibri"/>
              </a:rPr>
              <a:t>Curso: Análise e Desenvolvimento de Sistemas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8B8B8B"/>
                </a:solidFill>
                <a:latin typeface="Calibri"/>
              </a:rPr>
              <a:t>Disciplina: Arquitetura para Computação Móvel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8B8B8B"/>
                </a:solidFill>
                <a:latin typeface="Calibri"/>
              </a:rPr>
              <a:t>Professor: Rômulo Menezes Jr.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8B8B8B"/>
                </a:solidFill>
                <a:latin typeface="Calibri"/>
              </a:rPr>
              <a:t>Seminário sobre padrões de projeto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236488"/>
            <a:ext cx="9000744" cy="53837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285896"/>
          </a:xfrm>
        </p:spPr>
        <p:txBody>
          <a:bodyPr/>
          <a:lstStyle/>
          <a:p>
            <a:r>
              <a:rPr lang="pt-BR" dirty="0" smtClean="0"/>
              <a:t>   Diagrama de Classe do     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80030" y="247385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Consequências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1613847"/>
            <a:ext cx="8229240" cy="452556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24542" y="2134080"/>
            <a:ext cx="8240486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O padrão proxy adiciona um nível a mais</a:t>
            </a:r>
            <a:r>
              <a:rPr lang="pt-BR" b="0" i="0" u="none" strike="noStrike" dirty="0" smtClean="0">
                <a:solidFill>
                  <a:srgbClr val="000000"/>
                </a:solidFill>
                <a:latin typeface="Tahoma" panose="020B0604030504040204" pitchFamily="34" charset="0"/>
              </a:rPr>
              <a:t> para acessar um objeto. Este nível a mais tem muitos  usos dependendo do tipo de proxy.</a:t>
            </a:r>
          </a:p>
          <a:p>
            <a:endParaRPr lang="pt-B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Tópicos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Calibri"/>
              </a:rPr>
              <a:t>Visão geral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Calibri"/>
              </a:rPr>
              <a:t>Objetivos do padrão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Exemplo de código (trecho de código)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Calibri"/>
              </a:rPr>
              <a:t>Consequências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Visão Geral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93427" y="1299949"/>
            <a:ext cx="8229240" cy="4525560"/>
          </a:xfrm>
          <a:prstGeom prst="rect">
            <a:avLst/>
          </a:prstGeom>
        </p:spPr>
        <p:txBody>
          <a:bodyPr/>
          <a:lstStyle/>
          <a:p>
            <a:endParaRPr lang="pt-BR" dirty="0" smtClean="0"/>
          </a:p>
          <a:p>
            <a:r>
              <a:rPr lang="pt-BR" dirty="0"/>
              <a:t> </a:t>
            </a:r>
            <a:r>
              <a:rPr lang="pt-BR" sz="2000" i="1" dirty="0" smtClean="0"/>
              <a:t>Proxy</a:t>
            </a:r>
            <a:r>
              <a:rPr lang="pt-BR" dirty="0"/>
              <a:t> é um padrão de projeto de </a:t>
            </a:r>
            <a:r>
              <a:rPr lang="pt-BR" dirty="0" smtClean="0"/>
              <a:t>software classificado </a:t>
            </a:r>
            <a:r>
              <a:rPr lang="pt-BR" dirty="0"/>
              <a:t>como padrão estrutural </a:t>
            </a:r>
            <a:endParaRPr lang="pt-BR" dirty="0" smtClean="0"/>
          </a:p>
          <a:p>
            <a:r>
              <a:rPr lang="pt-BR" dirty="0" smtClean="0"/>
              <a:t>aplicado </a:t>
            </a:r>
            <a:r>
              <a:rPr lang="pt-BR" dirty="0"/>
              <a:t>a objetos. Sua principal intenção é fornecer um substituto </a:t>
            </a:r>
            <a:r>
              <a:rPr lang="pt-BR" dirty="0" smtClean="0"/>
              <a:t> </a:t>
            </a:r>
            <a:r>
              <a:rPr lang="pt-BR" dirty="0"/>
              <a:t>ou marcador da localização de outro objeto para controlar o acesso a esse objeto.</a:t>
            </a:r>
          </a:p>
          <a:p>
            <a:endParaRPr lang="pt-BR" dirty="0"/>
          </a:p>
          <a:p>
            <a:r>
              <a:rPr lang="pt-BR" dirty="0" smtClean="0"/>
              <a:t> Um </a:t>
            </a:r>
            <a:r>
              <a:rPr lang="pt-BR" dirty="0"/>
              <a:t>proxy, em sua forma mais </a:t>
            </a:r>
            <a:r>
              <a:rPr lang="pt-BR" dirty="0" smtClean="0"/>
              <a:t>geral</a:t>
            </a:r>
            <a:r>
              <a:rPr lang="pt-BR" dirty="0"/>
              <a:t>, é uma classe que funciona como uma interface para outra </a:t>
            </a:r>
            <a:r>
              <a:rPr lang="pt-BR" dirty="0" smtClean="0"/>
              <a:t>classe.</a:t>
            </a:r>
          </a:p>
          <a:p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Objetivos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572904"/>
            <a:ext cx="8229240" cy="505990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O Padrão Proxy é usado sempre que se precisa de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um</a:t>
            </a: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acesso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que seja mais versátil  e sofisticado a um objeto.</a:t>
            </a:r>
          </a:p>
          <a:p>
            <a:endParaRPr lang="pt-B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Controla o acesso ao objeto original.</a:t>
            </a:r>
          </a:p>
          <a:p>
            <a:endParaRPr lang="pt-B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Controle do </a:t>
            </a:r>
            <a:r>
              <a:rPr lang="pt-BR" sz="2000" dirty="0" smtClean="0"/>
              <a:t>número </a:t>
            </a:r>
            <a:r>
              <a:rPr lang="pt-BR" sz="2000" dirty="0" smtClean="0"/>
              <a:t>de </a:t>
            </a:r>
            <a:r>
              <a:rPr lang="pt-BR" sz="2000" dirty="0" smtClean="0"/>
              <a:t>referências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Verifica se o objeto real está bloqueado antes de ser acessado.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Mantém uma referência para o objeto real.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Pode ser responsável pela exclusão ou criação do objeto real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929" y="261033"/>
            <a:ext cx="7040880" cy="1005480"/>
          </a:xfrm>
        </p:spPr>
        <p:txBody>
          <a:bodyPr/>
          <a:lstStyle/>
          <a:p>
            <a:r>
              <a:rPr lang="pt-BR" dirty="0" smtClean="0"/>
              <a:t>Tipos de Padrão Proxy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170688" y="1234440"/>
            <a:ext cx="8729472" cy="54711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 smtClean="0"/>
              <a:t>    </a:t>
            </a:r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</a:rPr>
              <a:t>O padrão </a:t>
            </a:r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</a:rPr>
              <a:t>Proxy </a:t>
            </a:r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</a:rPr>
              <a:t>adiciona um nível a mais para acessar um objeto. Este nível a mais tem muitos usos dependendo do tipo de proxy.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pt-BR" sz="2000" dirty="0"/>
              <a:t>*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Virtual Proxy </a:t>
            </a:r>
            <a:r>
              <a:rPr lang="pt-BR" sz="2000" dirty="0" smtClean="0"/>
              <a:t>– Melhora o desempenho criando </a:t>
            </a:r>
            <a:r>
              <a:rPr lang="pt-BR" sz="2000" dirty="0"/>
              <a:t>objeto sob demanda</a:t>
            </a:r>
            <a:r>
              <a:rPr lang="pt-BR" sz="2000" dirty="0" smtClean="0"/>
              <a:t>.    </a:t>
            </a:r>
            <a:endParaRPr lang="pt-BR" sz="2000" dirty="0"/>
          </a:p>
          <a:p>
            <a:pPr>
              <a:lnSpc>
                <a:spcPct val="200000"/>
              </a:lnSpc>
            </a:pPr>
            <a:r>
              <a:rPr lang="pt-BR" sz="2000" dirty="0"/>
              <a:t>*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Protection Proxy </a:t>
            </a:r>
            <a:r>
              <a:rPr lang="pt-BR" sz="2000" dirty="0"/>
              <a:t>- </a:t>
            </a:r>
            <a:r>
              <a:rPr lang="pt-BR" sz="2000" dirty="0" smtClean="0"/>
              <a:t>Controla </a:t>
            </a:r>
            <a:r>
              <a:rPr lang="pt-BR" sz="2000" dirty="0" smtClean="0"/>
              <a:t>o acesso </a:t>
            </a:r>
            <a:r>
              <a:rPr lang="pt-BR" sz="2000" dirty="0"/>
              <a:t>ao objeto original</a:t>
            </a:r>
            <a:r>
              <a:rPr lang="pt-BR" sz="2000" dirty="0" smtClean="0"/>
              <a:t>.    </a:t>
            </a:r>
            <a:endParaRPr lang="pt-BR" sz="2000" dirty="0"/>
          </a:p>
          <a:p>
            <a:pPr>
              <a:lnSpc>
                <a:spcPct val="200000"/>
              </a:lnSpc>
            </a:pPr>
            <a:r>
              <a:rPr lang="pt-BR" sz="2000" dirty="0"/>
              <a:t>*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Remote Proxy </a:t>
            </a:r>
            <a:r>
              <a:rPr lang="pt-BR" sz="2000" dirty="0"/>
              <a:t>-   </a:t>
            </a:r>
            <a:r>
              <a:rPr lang="pt-BR" sz="2000" dirty="0" smtClean="0"/>
              <a:t>Pode omitir o fato do objeto real estar em um espaço de </a:t>
            </a:r>
            <a:r>
              <a:rPr lang="pt-BR" sz="2000" dirty="0" smtClean="0"/>
              <a:t>      endereço </a:t>
            </a:r>
            <a:r>
              <a:rPr lang="pt-BR" sz="2000" dirty="0" smtClean="0"/>
              <a:t>diferente (Acesso remoto)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733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803493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24" y="1309516"/>
            <a:ext cx="6970092" cy="5333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97536" y="1194816"/>
            <a:ext cx="8863584" cy="534009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282777"/>
            <a:ext cx="8875776" cy="53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2" y="1467568"/>
            <a:ext cx="8821648" cy="49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9952" y="286872"/>
            <a:ext cx="7187184" cy="1151784"/>
          </a:xfrm>
        </p:spPr>
        <p:txBody>
          <a:bodyPr/>
          <a:lstStyle/>
          <a:p>
            <a:r>
              <a:rPr lang="pt-BR" dirty="0" smtClean="0"/>
              <a:t>Vantagens / Desvantagem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0688" y="1460283"/>
            <a:ext cx="76931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>
                <a:solidFill>
                  <a:schemeClr val="accent5">
                    <a:lumMod val="50000"/>
                  </a:schemeClr>
                </a:solidFill>
              </a:rPr>
              <a:t>Vantagens do Padrão Proxy</a:t>
            </a:r>
          </a:p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Adiciona um Nível de Separação.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Transparência na  execução de carregamento de objetos.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68224" y="3659230"/>
            <a:ext cx="859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 smtClean="0">
                <a:solidFill>
                  <a:schemeClr val="accent5">
                    <a:lumMod val="50000"/>
                  </a:schemeClr>
                </a:solidFill>
              </a:rPr>
              <a:t>Desvantagem do Padrão Proxy</a:t>
            </a:r>
          </a:p>
          <a:p>
            <a:endParaRPr lang="pt-BR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u="sng" dirty="0" smtClean="0"/>
              <a:t>Fatores externos como queda de rede, pode deixar o proxy inoperante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583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264</Words>
  <Application>Microsoft Office PowerPoint</Application>
  <PresentationFormat>Apresentação na tela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Tipos de Padrão Proxy</vt:lpstr>
      <vt:lpstr>Apresentação do PowerPoint</vt:lpstr>
      <vt:lpstr>Exemplo</vt:lpstr>
      <vt:lpstr>  Solução</vt:lpstr>
      <vt:lpstr>Vantagens / Desvantagem</vt:lpstr>
      <vt:lpstr>   Diagrama de Classe do      Exemplo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Cícero</dc:creator>
  <cp:lastModifiedBy>Cícero</cp:lastModifiedBy>
  <cp:revision>32</cp:revision>
  <dcterms:modified xsi:type="dcterms:W3CDTF">2014-09-15T19:34:48Z</dcterms:modified>
  <cp:contentStatus/>
</cp:coreProperties>
</file>