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ebb03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ebb03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ebb039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ebb039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ebb03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ebb03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ebb039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ebb039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ebb039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ebb039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ebb039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ebb039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ebb039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ebb039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ebb039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ebb039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ebb039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ebb039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013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8850"/>
            <a:ext cx="8520600" cy="10782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Linguagem K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Lógica da Computação - Cicero Tiago</a:t>
            </a:r>
            <a:endParaRPr b="1" sz="20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2.7 Funções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linguagem K permite a declaração e a chamada de funções.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05076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5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motivação da linguagem criada pode ser definida como a necessidade didática de tornar mais explícitas algumas features da linguagem C, além de uma flexibilização da sintaxe e de operações entre tipos diferentes (strings e inteiros).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 </a:t>
            </a: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Motivação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75" y="0"/>
            <a:ext cx="44910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06725" y="1017725"/>
            <a:ext cx="46302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linguagem K possui as operações fundamentais da linguagem C: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Aritméticas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Lógicas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Input/Output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Comparações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Loops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Condicionais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Funções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 Características e Curiosidades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06725" y="3551525"/>
            <a:ext cx="4174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Além disso, possui também o tipo built-in </a:t>
            </a:r>
            <a:r>
              <a:rPr b="1"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 permite operações adicionais como </a:t>
            </a:r>
            <a:r>
              <a:rPr b="1"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concatenar</a:t>
            </a:r>
            <a:r>
              <a:rPr b="1" lang="pt-BR" sz="18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strings e números.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9625"/>
            <a:ext cx="39583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Suporta operações lógicas fundamentais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endParaRPr i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2.1 Operações Lógicas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-2"/>
            <a:ext cx="4169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aritméticas fundamentais: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Soma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Subtração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Divisão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Multiplicação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2.2 Operações Aritméticas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2496"/>
          <a:stretch/>
        </p:blipFill>
        <p:spPr>
          <a:xfrm>
            <a:off x="311700" y="1120750"/>
            <a:ext cx="4494526" cy="40227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Input e output podem ser feitos por meio das funções</a:t>
            </a:r>
            <a:r>
              <a:rPr lang="pt-BR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built-in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de entrada e saída de dados. Por enquanto, a única entrada permitida é de número inteiros, mas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strings poderiam ser aceitas</a:t>
            </a:r>
            <a:r>
              <a:rPr lang="pt-BR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em uma versão subsequente da linguagem. As funções built-in são: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stdin</a:t>
            </a:r>
            <a:endParaRPr i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stdout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2.3 Input/Output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4468"/>
            <a:ext cx="4260300" cy="29945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Comparações fundamentais: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Maior;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Maior ou 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Menor;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Menor ou 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Diferente;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356" r="495" t="0"/>
          <a:stretch/>
        </p:blipFill>
        <p:spPr>
          <a:xfrm>
            <a:off x="326500" y="1017725"/>
            <a:ext cx="412360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2.4 Comparações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6075"/>
            <a:ext cx="2579250" cy="25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725"/>
            <a:ext cx="426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Aceita o loop while.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 exemplo ao lado gera os seguintes valores no  console: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0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2.5 Loops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0391"/>
            <a:ext cx="4260300" cy="3714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Aceita a execução condicional conforme o exemplo ao lado.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depender do valor </a:t>
            </a:r>
            <a:r>
              <a:rPr i="1"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inputado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para a variável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a saída em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stdout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vai ser alguma combinação das linhas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18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ou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2.6 Condicionais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4603100" y="0"/>
            <a:ext cx="380554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