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63" r:id="rId3"/>
    <p:sldId id="278" r:id="rId4"/>
    <p:sldId id="264" r:id="rId5"/>
    <p:sldId id="267" r:id="rId6"/>
    <p:sldId id="301" r:id="rId7"/>
    <p:sldId id="303" r:id="rId8"/>
    <p:sldId id="302" r:id="rId9"/>
    <p:sldId id="299" r:id="rId10"/>
    <p:sldId id="300" r:id="rId11"/>
    <p:sldId id="286" r:id="rId12"/>
    <p:sldId id="287" r:id="rId13"/>
    <p:sldId id="288" r:id="rId14"/>
    <p:sldId id="289" r:id="rId15"/>
    <p:sldId id="274" r:id="rId16"/>
    <p:sldId id="280" r:id="rId17"/>
    <p:sldId id="281" r:id="rId18"/>
    <p:sldId id="282" r:id="rId19"/>
    <p:sldId id="297" r:id="rId20"/>
    <p:sldId id="294" r:id="rId21"/>
    <p:sldId id="295" r:id="rId22"/>
    <p:sldId id="270" r:id="rId23"/>
    <p:sldId id="296" r:id="rId24"/>
    <p:sldId id="268" r:id="rId25"/>
    <p:sldId id="283" r:id="rId26"/>
    <p:sldId id="284" r:id="rId27"/>
    <p:sldId id="285" r:id="rId28"/>
    <p:sldId id="275" r:id="rId29"/>
    <p:sldId id="276" r:id="rId30"/>
    <p:sldId id="29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BEE616-86D3-4099-A968-B4A6BDE18D0F}">
          <p14:sldIdLst>
            <p14:sldId id="257"/>
            <p14:sldId id="263"/>
            <p14:sldId id="278"/>
            <p14:sldId id="264"/>
            <p14:sldId id="267"/>
            <p14:sldId id="301"/>
            <p14:sldId id="303"/>
            <p14:sldId id="302"/>
            <p14:sldId id="299"/>
            <p14:sldId id="300"/>
            <p14:sldId id="286"/>
            <p14:sldId id="287"/>
            <p14:sldId id="288"/>
            <p14:sldId id="289"/>
            <p14:sldId id="274"/>
            <p14:sldId id="280"/>
            <p14:sldId id="281"/>
            <p14:sldId id="282"/>
            <p14:sldId id="297"/>
            <p14:sldId id="294"/>
            <p14:sldId id="295"/>
            <p14:sldId id="270"/>
            <p14:sldId id="296"/>
            <p14:sldId id="268"/>
            <p14:sldId id="283"/>
            <p14:sldId id="284"/>
            <p14:sldId id="285"/>
            <p14:sldId id="275"/>
            <p14:sldId id="276"/>
            <p14:sldId id="298"/>
          </p14:sldIdLst>
        </p14:section>
        <p14:section name="Untitled Section" id="{5930E777-D3D8-4E75-983C-AF214C42B14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179" autoAdjust="0"/>
  </p:normalViewPr>
  <p:slideViewPr>
    <p:cSldViewPr snapToGrid="0">
      <p:cViewPr varScale="1">
        <p:scale>
          <a:sx n="68" d="100"/>
          <a:sy n="68" d="100"/>
        </p:scale>
        <p:origin x="600" y="6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5482A5-FD59-4225-A350-DA787E19AAD6}" type="datetimeFigureOut">
              <a:rPr lang="en-US" smtClean="0"/>
              <a:t>8/25/2022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0E7C8E-9966-49AA-A950-642A59F8B087}" type="slidenum">
              <a:rPr lang="en-US" smtClean="0"/>
              <a:t>‹#›</a:t>
            </a:fld>
            <a:endParaRPr lang="en-US"/>
          </a:p>
        </p:txBody>
      </p:sp>
    </p:spTree>
    <p:extLst>
      <p:ext uri="{BB962C8B-B14F-4D97-AF65-F5344CB8AC3E}">
        <p14:creationId xmlns:p14="http://schemas.microsoft.com/office/powerpoint/2010/main" val="186090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D334C30-18F6-499E-B529-FBBBA5BA8601}" type="datetimeFigureOut">
              <a:rPr lang="en-US" smtClean="0"/>
              <a:t>8/25/2022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6EBCE5-9DE5-46EE-9318-4795EB416EE9}" type="slidenum">
              <a:rPr lang="en-US" smtClean="0"/>
              <a:t>‹#›</a:t>
            </a:fld>
            <a:endParaRPr lang="en-US"/>
          </a:p>
        </p:txBody>
      </p:sp>
      <p:sp>
        <p:nvSpPr>
          <p:cNvPr id="14" name="Content Placeholder 13"/>
          <p:cNvSpPr>
            <a:spLocks noGrp="1"/>
          </p:cNvSpPr>
          <p:nvPr>
            <p:ph sz="quarter" idx="13"/>
          </p:nvPr>
        </p:nvSpPr>
        <p:spPr>
          <a:xfrm>
            <a:off x="1712913" y="3832225"/>
            <a:ext cx="9186862" cy="1798638"/>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2860551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365C8B60-5CF0-444C-8758-FD6AA4E3BF27}" type="datetime1">
              <a:rPr lang="en-GB" smtClean="0"/>
              <a:pPr/>
              <a:t>25/08/2022</a:t>
            </a:fld>
            <a:endParaRPr lang="en-GB"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r>
              <a:rPr lang="en-GB" dirty="0"/>
              <a:t>....Linking Learners Everywhere 2013 All Rights Reserved</a:t>
            </a: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0DF291AF-424A-45FD-966C-A7A9D7595FCE}" type="slidenum">
              <a:rPr lang="en-GB" smtClean="0"/>
              <a:pPr/>
              <a:t>‹#›</a:t>
            </a:fld>
            <a:endParaRPr lang="en-GB" dirty="0"/>
          </a:p>
        </p:txBody>
      </p:sp>
    </p:spTree>
    <p:extLst>
      <p:ext uri="{BB962C8B-B14F-4D97-AF65-F5344CB8AC3E}">
        <p14:creationId xmlns:p14="http://schemas.microsoft.com/office/powerpoint/2010/main" val="34681449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CC">
            <a:alpha val="0"/>
          </a:srgbClr>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038600" y="2334533"/>
            <a:ext cx="3309258" cy="3187020"/>
          </a:xfrm>
          <a:prstGeom prst="ellipse">
            <a:avLst/>
          </a:prstGeom>
          <a:ln>
            <a:noFill/>
          </a:ln>
          <a:effectLst>
            <a:softEdge rad="112500"/>
          </a:effectLst>
        </p:spPr>
      </p:pic>
      <p:sp>
        <p:nvSpPr>
          <p:cNvPr id="10" name="Rectangle 9"/>
          <p:cNvSpPr/>
          <p:nvPr userDrawn="1"/>
        </p:nvSpPr>
        <p:spPr>
          <a:xfrm>
            <a:off x="0" y="0"/>
            <a:ext cx="12192000" cy="6176963"/>
          </a:xfrm>
          <a:prstGeom prst="rect">
            <a:avLst/>
          </a:prstGeom>
          <a:solidFill>
            <a:srgbClr val="FFFFCC">
              <a:alpha val="8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12"/>
          <p:cNvSpPr/>
          <p:nvPr userDrawn="1"/>
        </p:nvSpPr>
        <p:spPr>
          <a:xfrm>
            <a:off x="0" y="0"/>
            <a:ext cx="9144000" cy="18573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9144000" y="0"/>
            <a:ext cx="3048000" cy="185738"/>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0" y="6176963"/>
            <a:ext cx="12192000" cy="681037"/>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userDrawn="1"/>
        </p:nvPicPr>
        <p:blipFill>
          <a:blip r:embed="rId5"/>
          <a:stretch>
            <a:fillRect/>
          </a:stretch>
        </p:blipFill>
        <p:spPr>
          <a:xfrm>
            <a:off x="8210550" y="6176963"/>
            <a:ext cx="3981450" cy="684907"/>
          </a:xfrm>
          <a:prstGeom prst="rect">
            <a:avLst/>
          </a:prstGeom>
          <a:ln>
            <a:noFill/>
          </a:ln>
          <a:effectLst>
            <a:softEdge rad="112500"/>
          </a:effectLst>
        </p:spPr>
      </p:pic>
    </p:spTree>
    <p:extLst>
      <p:ext uri="{BB962C8B-B14F-4D97-AF65-F5344CB8AC3E}">
        <p14:creationId xmlns:p14="http://schemas.microsoft.com/office/powerpoint/2010/main" val="507633352"/>
      </p:ext>
    </p:extLst>
  </p:cSld>
  <p:clrMap bg1="dk1" tx1="lt1" bg2="dk2" tx2="lt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5573486"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5" name="Rectangle 4"/>
          <p:cNvSpPr/>
          <p:nvPr/>
        </p:nvSpPr>
        <p:spPr>
          <a:xfrm>
            <a:off x="5573486" y="0"/>
            <a:ext cx="348343" cy="685800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4" name="Rectangle 3"/>
          <p:cNvSpPr/>
          <p:nvPr/>
        </p:nvSpPr>
        <p:spPr>
          <a:xfrm>
            <a:off x="5923332" y="1"/>
            <a:ext cx="6270171" cy="685799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5921829" y="533398"/>
            <a:ext cx="6008913" cy="1173154"/>
          </a:xfrm>
        </p:spPr>
        <p:txBody>
          <a:bodyPr>
            <a:normAutofit/>
          </a:bodyPr>
          <a:lstStyle/>
          <a:p>
            <a:r>
              <a:rPr lang="en-US" sz="3600" dirty="0" smtClean="0">
                <a:solidFill>
                  <a:schemeClr val="tx1"/>
                </a:solidFill>
                <a:latin typeface="Times New Roman" panose="02020603050405020304" pitchFamily="18" charset="0"/>
                <a:cs typeface="Times New Roman" panose="02020603050405020304" pitchFamily="18" charset="0"/>
              </a:rPr>
              <a:t>TECHNICAL COMMUNICATION SKILLS</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294967295"/>
          </p:nvPr>
        </p:nvSpPr>
        <p:spPr>
          <a:xfrm>
            <a:off x="7027487" y="3454395"/>
            <a:ext cx="4833257" cy="1655762"/>
          </a:xfrm>
        </p:spPr>
        <p:txBody>
          <a:bodyPr>
            <a:normAutofit/>
          </a:bodyPr>
          <a:lstStyle/>
          <a:p>
            <a:pPr marL="0" indent="0" algn="ctr">
              <a:buNone/>
            </a:pPr>
            <a:r>
              <a:rPr lang="en-US" sz="2000" dirty="0" smtClean="0">
                <a:solidFill>
                  <a:schemeClr val="tx1"/>
                </a:solidFill>
                <a:latin typeface="Times New Roman" panose="02020603050405020304" pitchFamily="18" charset="0"/>
                <a:cs typeface="Times New Roman" panose="02020603050405020304" pitchFamily="18" charset="0"/>
              </a:rPr>
              <a:t>BY</a:t>
            </a:r>
          </a:p>
          <a:p>
            <a:pPr marL="0" indent="0">
              <a:buNone/>
            </a:pPr>
            <a:r>
              <a:rPr lang="en-US" sz="2000" i="1" dirty="0" smtClean="0">
                <a:solidFill>
                  <a:schemeClr val="tx1"/>
                </a:solidFill>
                <a:latin typeface="Times New Roman" panose="02020603050405020304" pitchFamily="18" charset="0"/>
                <a:cs typeface="Times New Roman" panose="02020603050405020304" pitchFamily="18" charset="0"/>
              </a:rPr>
              <a:t>           MICHAEL KWAME APPIAH</a:t>
            </a:r>
          </a:p>
          <a:p>
            <a:pPr marL="0" indent="0">
              <a:buNone/>
            </a:pPr>
            <a:r>
              <a:rPr lang="en-US" sz="2000" i="1" dirty="0" smtClean="0">
                <a:solidFill>
                  <a:schemeClr val="tx1"/>
                </a:solidFill>
                <a:latin typeface="Times New Roman" panose="02020603050405020304" pitchFamily="18" charset="0"/>
                <a:cs typeface="Times New Roman" panose="02020603050405020304" pitchFamily="18" charset="0"/>
              </a:rPr>
              <a:t>            Email: mappiah@gctu.edu.gh</a:t>
            </a:r>
          </a:p>
          <a:p>
            <a:pPr marL="0" indent="0">
              <a:buNone/>
            </a:pPr>
            <a:r>
              <a:rPr lang="en-US" sz="2000" i="1" dirty="0" smtClean="0">
                <a:solidFill>
                  <a:schemeClr val="tx1"/>
                </a:solidFill>
                <a:latin typeface="Times New Roman" panose="02020603050405020304" pitchFamily="18" charset="0"/>
                <a:cs typeface="Times New Roman" panose="02020603050405020304" pitchFamily="18" charset="0"/>
              </a:rPr>
              <a:t>              Telephone:+233243530809</a:t>
            </a:r>
            <a:endParaRPr lang="en-US" sz="2000" i="1"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63" y="1306286"/>
            <a:ext cx="3995365" cy="3647679"/>
          </a:xfrm>
          <a:prstGeom prst="rect">
            <a:avLst/>
          </a:prstGeom>
        </p:spPr>
      </p:pic>
      <p:sp>
        <p:nvSpPr>
          <p:cNvPr id="10" name="TextBox 9"/>
          <p:cNvSpPr txBox="1"/>
          <p:nvPr/>
        </p:nvSpPr>
        <p:spPr>
          <a:xfrm>
            <a:off x="463612" y="229068"/>
            <a:ext cx="6371113" cy="707886"/>
          </a:xfrm>
          <a:prstGeom prst="rect">
            <a:avLst/>
          </a:prstGeom>
          <a:noFill/>
        </p:spPr>
        <p:txBody>
          <a:bodyPr wrap="square" rtlCol="0">
            <a:spAutoFit/>
          </a:bodyPr>
          <a:lstStyle/>
          <a:p>
            <a:r>
              <a:rPr lang="en-US" sz="2000" b="1" dirty="0">
                <a:solidFill>
                  <a:srgbClr val="002060"/>
                </a:solidFill>
                <a:latin typeface="Times New Roman" panose="02020603050405020304" pitchFamily="18" charset="0"/>
                <a:cs typeface="Times New Roman" panose="02020603050405020304" pitchFamily="18" charset="0"/>
              </a:rPr>
              <a:t>GHANA COMMUNICATION TECHNOLOGY UNIVERSITY</a:t>
            </a:r>
          </a:p>
        </p:txBody>
      </p:sp>
      <p:sp>
        <p:nvSpPr>
          <p:cNvPr id="11" name="TextBox 10"/>
          <p:cNvSpPr txBox="1"/>
          <p:nvPr/>
        </p:nvSpPr>
        <p:spPr>
          <a:xfrm>
            <a:off x="112874" y="5028819"/>
            <a:ext cx="4493076" cy="400110"/>
          </a:xfrm>
          <a:prstGeom prst="rect">
            <a:avLst/>
          </a:prstGeom>
          <a:noFill/>
        </p:spPr>
        <p:txBody>
          <a:bodyPr wrap="square" rtlCol="0">
            <a:spAutoFit/>
          </a:bodyPr>
          <a:lstStyle/>
          <a:p>
            <a:endParaRPr 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870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Why is Feedback Important in Communication</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
            </a:r>
            <a:br>
              <a:rPr lang="en-US" dirty="0"/>
            </a:br>
            <a:endParaRPr lang="en-US" dirty="0"/>
          </a:p>
          <a:p>
            <a:r>
              <a:rPr lang="en-US" dirty="0"/>
              <a:t>Feedback shows if the recipient has received the message and whether the message has been understood in the same terms as intended by the sender.</a:t>
            </a:r>
          </a:p>
          <a:p>
            <a:r>
              <a:rPr lang="en-US" dirty="0"/>
              <a:t>Feedback signals the level of effective communication between the two parties.</a:t>
            </a:r>
          </a:p>
          <a:p>
            <a:r>
              <a:rPr lang="en-US" dirty="0"/>
              <a:t>Feedback is a valuable communication skill that helps improve human relationships.</a:t>
            </a:r>
          </a:p>
          <a:p>
            <a:r>
              <a:rPr lang="en-US" dirty="0" smtClean="0"/>
              <a:t>Feedback </a:t>
            </a:r>
            <a:r>
              <a:rPr lang="en-US" dirty="0"/>
              <a:t>is an excellent tool for continuous learning.</a:t>
            </a:r>
          </a:p>
          <a:p>
            <a:r>
              <a:rPr lang="en-US" dirty="0"/>
              <a:t>Constructive feedback motivates the sender.</a:t>
            </a:r>
          </a:p>
          <a:p>
            <a:r>
              <a:rPr lang="en-US" dirty="0"/>
              <a:t/>
            </a:r>
            <a:br>
              <a:rPr lang="en-US" dirty="0"/>
            </a:br>
            <a:endParaRPr lang="en-US" dirty="0"/>
          </a:p>
        </p:txBody>
      </p:sp>
    </p:spTree>
    <p:extLst>
      <p:ext uri="{BB962C8B-B14F-4D97-AF65-F5344CB8AC3E}">
        <p14:creationId xmlns:p14="http://schemas.microsoft.com/office/powerpoint/2010/main" val="2497649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COMMUNICATION</a:t>
            </a:r>
            <a:endParaRPr lang="en-US" b="1" dirty="0"/>
          </a:p>
        </p:txBody>
      </p:sp>
      <p:pic>
        <p:nvPicPr>
          <p:cNvPr id="2050" name="Picture 2" descr="4 Types of Communication and How To Improve Them | Indeed.co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3717" y="1491174"/>
            <a:ext cx="9312812" cy="536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087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5" dirty="0">
                <a:latin typeface="Arial" panose="020B0604020202020204" pitchFamily="34" charset="0"/>
                <a:ea typeface="Arial" panose="020B0604020202020204" pitchFamily="34" charset="0"/>
              </a:rPr>
              <a:t>V</a:t>
            </a:r>
            <a:r>
              <a:rPr lang="en-US" b="1" dirty="0">
                <a:latin typeface="Arial" panose="020B0604020202020204" pitchFamily="34" charset="0"/>
                <a:ea typeface="Arial" panose="020B0604020202020204" pitchFamily="34" charset="0"/>
              </a:rPr>
              <a:t>e</a:t>
            </a:r>
            <a:r>
              <a:rPr lang="en-US" b="1" spc="-5" dirty="0">
                <a:latin typeface="Arial" panose="020B0604020202020204" pitchFamily="34" charset="0"/>
                <a:ea typeface="Arial" panose="020B0604020202020204" pitchFamily="34" charset="0"/>
              </a:rPr>
              <a:t>r</a:t>
            </a:r>
            <a:r>
              <a:rPr lang="en-US" b="1" spc="5" dirty="0">
                <a:latin typeface="Arial" panose="020B0604020202020204" pitchFamily="34" charset="0"/>
                <a:ea typeface="Arial" panose="020B0604020202020204" pitchFamily="34" charset="0"/>
              </a:rPr>
              <a:t>b</a:t>
            </a:r>
            <a:r>
              <a:rPr lang="en-US" b="1" dirty="0">
                <a:latin typeface="Arial" panose="020B0604020202020204" pitchFamily="34" charset="0"/>
                <a:ea typeface="Arial" panose="020B0604020202020204" pitchFamily="34" charset="0"/>
              </a:rPr>
              <a:t>al</a:t>
            </a:r>
            <a:r>
              <a:rPr lang="en-US" b="1" spc="-20" dirty="0">
                <a:latin typeface="Arial" panose="020B0604020202020204" pitchFamily="34" charset="0"/>
                <a:ea typeface="Arial" panose="020B0604020202020204" pitchFamily="34" charset="0"/>
              </a:rPr>
              <a:t> </a:t>
            </a:r>
            <a:r>
              <a:rPr lang="en-US" b="1" spc="10" dirty="0">
                <a:latin typeface="Arial" panose="020B0604020202020204" pitchFamily="34" charset="0"/>
                <a:ea typeface="Arial" panose="020B0604020202020204" pitchFamily="34" charset="0"/>
              </a:rPr>
              <a:t>C</a:t>
            </a:r>
            <a:r>
              <a:rPr lang="en-US" b="1" spc="5" dirty="0">
                <a:latin typeface="Arial" panose="020B0604020202020204" pitchFamily="34" charset="0"/>
                <a:ea typeface="Arial" panose="020B0604020202020204" pitchFamily="34" charset="0"/>
              </a:rPr>
              <a:t>o</a:t>
            </a:r>
            <a:r>
              <a:rPr lang="en-US" b="1" spc="-5" dirty="0">
                <a:latin typeface="Arial" panose="020B0604020202020204" pitchFamily="34" charset="0"/>
                <a:ea typeface="Arial" panose="020B0604020202020204" pitchFamily="34" charset="0"/>
              </a:rPr>
              <a:t>m</a:t>
            </a:r>
            <a:r>
              <a:rPr lang="en-US" b="1" spc="-30" dirty="0">
                <a:latin typeface="Arial" panose="020B0604020202020204" pitchFamily="34" charset="0"/>
                <a:ea typeface="Arial" panose="020B0604020202020204" pitchFamily="34" charset="0"/>
              </a:rPr>
              <a:t>m</a:t>
            </a:r>
            <a:r>
              <a:rPr lang="en-US" b="1" spc="5" dirty="0">
                <a:latin typeface="Arial" panose="020B0604020202020204" pitchFamily="34" charset="0"/>
                <a:ea typeface="Arial" panose="020B0604020202020204" pitchFamily="34" charset="0"/>
              </a:rPr>
              <a:t>un</a:t>
            </a:r>
            <a:r>
              <a:rPr lang="en-US" b="1" spc="-10" dirty="0">
                <a:latin typeface="Arial" panose="020B0604020202020204" pitchFamily="34" charset="0"/>
                <a:ea typeface="Arial" panose="020B0604020202020204" pitchFamily="34" charset="0"/>
              </a:rPr>
              <a:t>i</a:t>
            </a:r>
            <a:r>
              <a:rPr lang="en-US" b="1" dirty="0">
                <a:latin typeface="Arial" panose="020B0604020202020204" pitchFamily="34" charset="0"/>
                <a:ea typeface="Arial" panose="020B0604020202020204" pitchFamily="34" charset="0"/>
              </a:rPr>
              <a:t>ca</a:t>
            </a:r>
            <a:r>
              <a:rPr lang="en-US" b="1" spc="-10" dirty="0">
                <a:latin typeface="Arial" panose="020B0604020202020204" pitchFamily="34" charset="0"/>
                <a:ea typeface="Arial" panose="020B0604020202020204" pitchFamily="34" charset="0"/>
              </a:rPr>
              <a:t>ti</a:t>
            </a:r>
            <a:r>
              <a:rPr lang="en-US" b="1" spc="5" dirty="0">
                <a:latin typeface="Arial" panose="020B0604020202020204" pitchFamily="34" charset="0"/>
                <a:ea typeface="Arial" panose="020B0604020202020204" pitchFamily="34" charset="0"/>
              </a:rPr>
              <a:t>o</a:t>
            </a:r>
            <a:r>
              <a:rPr lang="en-US" b="1" dirty="0">
                <a:latin typeface="Arial" panose="020B0604020202020204" pitchFamily="34" charset="0"/>
                <a:ea typeface="Arial" panose="020B0604020202020204" pitchFamily="34" charset="0"/>
              </a:rPr>
              <a:t>n</a:t>
            </a:r>
            <a:r>
              <a:rPr lang="en-US" sz="2800" dirty="0">
                <a:latin typeface="Times New Roman" panose="02020603050405020304" pitchFamily="18" charset="0"/>
                <a:ea typeface="Times New Roman" panose="02020603050405020304" pitchFamily="18" charset="0"/>
              </a:rPr>
              <a:t/>
            </a:r>
            <a:br>
              <a:rPr lang="en-US" sz="2800" dirty="0">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0" marR="0">
              <a:lnSpc>
                <a:spcPts val="500"/>
              </a:lnSpc>
              <a:spcBef>
                <a:spcPts val="5"/>
              </a:spcBef>
              <a:spcAft>
                <a:spcPts val="0"/>
              </a:spcAft>
            </a:pPr>
            <a:r>
              <a:rPr lang="en-US" sz="800" dirty="0">
                <a:latin typeface="Times New Roman" panose="02020603050405020304" pitchFamily="18" charset="0"/>
                <a:ea typeface="Times New Roman" panose="02020603050405020304" pitchFamily="18" charset="0"/>
              </a:rPr>
              <a:t> </a:t>
            </a:r>
            <a:endParaRPr lang="en-US" sz="1600" dirty="0">
              <a:latin typeface="Times New Roman" panose="02020603050405020304" pitchFamily="18" charset="0"/>
              <a:ea typeface="Times New Roman" panose="02020603050405020304" pitchFamily="18" charset="0"/>
            </a:endParaRPr>
          </a:p>
          <a:p>
            <a:pPr marL="77470" marR="49530" algn="just">
              <a:lnSpc>
                <a:spcPct val="111000"/>
              </a:lnSpc>
              <a:spcBef>
                <a:spcPts val="0"/>
              </a:spcBef>
              <a:spcAft>
                <a:spcPts val="0"/>
              </a:spcAft>
            </a:pPr>
            <a:r>
              <a:rPr lang="en-US" sz="1800" spc="-15" dirty="0">
                <a:latin typeface="Times New Roman" panose="02020603050405020304" pitchFamily="18" charset="0"/>
                <a:ea typeface="Times New Roman" panose="02020603050405020304" pitchFamily="18" charset="0"/>
              </a:rPr>
              <a:t>I</a:t>
            </a:r>
            <a:r>
              <a:rPr lang="en-US" sz="1800" dirty="0">
                <a:latin typeface="Times New Roman" panose="02020603050405020304" pitchFamily="18" charset="0"/>
                <a:ea typeface="Times New Roman" panose="02020603050405020304" pitchFamily="18" charset="0"/>
              </a:rPr>
              <a:t>n </a:t>
            </a:r>
            <a:r>
              <a:rPr lang="en-US" sz="1800" spc="35"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t</a:t>
            </a:r>
            <a:r>
              <a:rPr lang="en-US" sz="1800" spc="-25" dirty="0">
                <a:latin typeface="Times New Roman" panose="02020603050405020304" pitchFamily="18" charset="0"/>
                <a:ea typeface="Times New Roman" panose="02020603050405020304" pitchFamily="18" charset="0"/>
              </a:rPr>
              <a:t>h</a:t>
            </a:r>
            <a:r>
              <a:rPr lang="en-US" sz="1800" spc="-30" dirty="0">
                <a:latin typeface="Times New Roman" panose="02020603050405020304" pitchFamily="18" charset="0"/>
                <a:ea typeface="Times New Roman" panose="02020603050405020304" pitchFamily="18" charset="0"/>
              </a:rPr>
              <a:t>i</a:t>
            </a:r>
            <a:r>
              <a:rPr lang="en-US" sz="1800" dirty="0">
                <a:latin typeface="Times New Roman" panose="02020603050405020304" pitchFamily="18" charset="0"/>
                <a:ea typeface="Times New Roman" panose="02020603050405020304" pitchFamily="18" charset="0"/>
              </a:rPr>
              <a:t>s </a:t>
            </a:r>
            <a:r>
              <a:rPr lang="en-US" sz="1800" spc="55"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t</a:t>
            </a:r>
            <a:r>
              <a:rPr lang="en-US" sz="1800" spc="-25" dirty="0">
                <a:latin typeface="Times New Roman" panose="02020603050405020304" pitchFamily="18" charset="0"/>
                <a:ea typeface="Times New Roman" panose="02020603050405020304" pitchFamily="18" charset="0"/>
              </a:rPr>
              <a:t>yp</a:t>
            </a:r>
            <a:r>
              <a:rPr lang="en-US" sz="1800" dirty="0">
                <a:latin typeface="Times New Roman" panose="02020603050405020304" pitchFamily="18" charset="0"/>
                <a:ea typeface="Times New Roman" panose="02020603050405020304" pitchFamily="18" charset="0"/>
              </a:rPr>
              <a:t>e </a:t>
            </a:r>
            <a:r>
              <a:rPr lang="en-US" sz="1800" spc="45" dirty="0">
                <a:latin typeface="Times New Roman" panose="02020603050405020304" pitchFamily="18" charset="0"/>
                <a:ea typeface="Times New Roman" panose="02020603050405020304" pitchFamily="18" charset="0"/>
              </a:rPr>
              <a:t> </a:t>
            </a:r>
            <a:r>
              <a:rPr lang="en-US" sz="1800" spc="-25" dirty="0">
                <a:latin typeface="Times New Roman" panose="02020603050405020304" pitchFamily="18" charset="0"/>
                <a:ea typeface="Times New Roman" panose="02020603050405020304" pitchFamily="18" charset="0"/>
              </a:rPr>
              <a:t>o</a:t>
            </a:r>
            <a:r>
              <a:rPr lang="en-US" sz="1800" dirty="0">
                <a:latin typeface="Times New Roman" panose="02020603050405020304" pitchFamily="18" charset="0"/>
                <a:ea typeface="Times New Roman" panose="02020603050405020304" pitchFamily="18" charset="0"/>
              </a:rPr>
              <a:t>f </a:t>
            </a:r>
            <a:r>
              <a:rPr lang="en-US" sz="1800" spc="20" dirty="0">
                <a:latin typeface="Times New Roman" panose="02020603050405020304" pitchFamily="18" charset="0"/>
                <a:ea typeface="Times New Roman" panose="02020603050405020304" pitchFamily="18" charset="0"/>
              </a:rPr>
              <a:t> </a:t>
            </a:r>
            <a:r>
              <a:rPr lang="en-US" sz="1800" spc="-10" dirty="0">
                <a:latin typeface="Times New Roman" panose="02020603050405020304" pitchFamily="18" charset="0"/>
                <a:ea typeface="Times New Roman" panose="02020603050405020304" pitchFamily="18" charset="0"/>
              </a:rPr>
              <a:t>c</a:t>
            </a:r>
            <a:r>
              <a:rPr lang="en-US" sz="1800" dirty="0">
                <a:latin typeface="Times New Roman" panose="02020603050405020304" pitchFamily="18" charset="0"/>
                <a:ea typeface="Times New Roman" panose="02020603050405020304" pitchFamily="18" charset="0"/>
              </a:rPr>
              <a:t>o</a:t>
            </a:r>
            <a:r>
              <a:rPr lang="en-US" sz="1800" spc="-30" dirty="0">
                <a:latin typeface="Times New Roman" panose="02020603050405020304" pitchFamily="18" charset="0"/>
                <a:ea typeface="Times New Roman" panose="02020603050405020304" pitchFamily="18" charset="0"/>
              </a:rPr>
              <a:t>m</a:t>
            </a:r>
            <a:r>
              <a:rPr lang="en-US" sz="1800" spc="-5" dirty="0">
                <a:latin typeface="Times New Roman" panose="02020603050405020304" pitchFamily="18" charset="0"/>
                <a:ea typeface="Times New Roman" panose="02020603050405020304" pitchFamily="18" charset="0"/>
              </a:rPr>
              <a:t>m</a:t>
            </a:r>
            <a:r>
              <a:rPr lang="en-US" sz="1800" dirty="0">
                <a:latin typeface="Times New Roman" panose="02020603050405020304" pitchFamily="18" charset="0"/>
                <a:ea typeface="Times New Roman" panose="02020603050405020304" pitchFamily="18" charset="0"/>
              </a:rPr>
              <a:t>u</a:t>
            </a:r>
            <a:r>
              <a:rPr lang="en-US" sz="1800" spc="-25" dirty="0">
                <a:latin typeface="Times New Roman" panose="02020603050405020304" pitchFamily="18" charset="0"/>
                <a:ea typeface="Times New Roman" panose="02020603050405020304" pitchFamily="18" charset="0"/>
              </a:rPr>
              <a:t>n</a:t>
            </a:r>
            <a:r>
              <a:rPr lang="en-US" sz="1800" spc="20" dirty="0">
                <a:latin typeface="Times New Roman" panose="02020603050405020304" pitchFamily="18" charset="0"/>
                <a:ea typeface="Times New Roman" panose="02020603050405020304" pitchFamily="18" charset="0"/>
              </a:rPr>
              <a:t>i</a:t>
            </a:r>
            <a:r>
              <a:rPr lang="en-US" sz="1800" spc="-10" dirty="0">
                <a:latin typeface="Times New Roman" panose="02020603050405020304" pitchFamily="18" charset="0"/>
                <a:ea typeface="Times New Roman" panose="02020603050405020304" pitchFamily="18" charset="0"/>
              </a:rPr>
              <a:t>c</a:t>
            </a:r>
            <a:r>
              <a:rPr lang="en-US" sz="1800" spc="10" dirty="0">
                <a:latin typeface="Times New Roman" panose="02020603050405020304" pitchFamily="18" charset="0"/>
                <a:ea typeface="Times New Roman" panose="02020603050405020304" pitchFamily="18" charset="0"/>
              </a:rPr>
              <a:t>a</a:t>
            </a:r>
            <a:r>
              <a:rPr lang="en-US" sz="1800" spc="-5" dirty="0">
                <a:latin typeface="Times New Roman" panose="02020603050405020304" pitchFamily="18" charset="0"/>
                <a:ea typeface="Times New Roman" panose="02020603050405020304" pitchFamily="18" charset="0"/>
              </a:rPr>
              <a:t>ti</a:t>
            </a:r>
            <a:r>
              <a:rPr lang="en-US" sz="1800" dirty="0">
                <a:latin typeface="Times New Roman" panose="02020603050405020304" pitchFamily="18" charset="0"/>
                <a:ea typeface="Times New Roman" panose="02020603050405020304" pitchFamily="18" charset="0"/>
              </a:rPr>
              <a:t>on, </a:t>
            </a:r>
            <a:r>
              <a:rPr lang="en-US" sz="1800" spc="35" dirty="0">
                <a:latin typeface="Times New Roman" panose="02020603050405020304" pitchFamily="18" charset="0"/>
                <a:ea typeface="Times New Roman" panose="02020603050405020304" pitchFamily="18" charset="0"/>
              </a:rPr>
              <a:t> </a:t>
            </a:r>
            <a:r>
              <a:rPr lang="en-US" sz="1800" spc="-25" dirty="0">
                <a:latin typeface="Times New Roman" panose="02020603050405020304" pitchFamily="18" charset="0"/>
                <a:ea typeface="Times New Roman" panose="02020603050405020304" pitchFamily="18" charset="0"/>
              </a:rPr>
              <a:t>y</a:t>
            </a:r>
            <a:r>
              <a:rPr lang="en-US" sz="1800" dirty="0">
                <a:latin typeface="Times New Roman" panose="02020603050405020304" pitchFamily="18" charset="0"/>
                <a:ea typeface="Times New Roman" panose="02020603050405020304" pitchFamily="18" charset="0"/>
              </a:rPr>
              <a:t>ou </a:t>
            </a:r>
            <a:r>
              <a:rPr lang="en-US" sz="1800" spc="35"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li</a:t>
            </a:r>
            <a:r>
              <a:rPr lang="en-US" sz="1800" dirty="0">
                <a:latin typeface="Times New Roman" panose="02020603050405020304" pitchFamily="18" charset="0"/>
                <a:ea typeface="Times New Roman" panose="02020603050405020304" pitchFamily="18" charset="0"/>
              </a:rPr>
              <a:t>s</a:t>
            </a:r>
            <a:r>
              <a:rPr lang="en-US" sz="1800" spc="-30" dirty="0">
                <a:latin typeface="Times New Roman" panose="02020603050405020304" pitchFamily="18" charset="0"/>
                <a:ea typeface="Times New Roman" panose="02020603050405020304" pitchFamily="18" charset="0"/>
              </a:rPr>
              <a:t>t</a:t>
            </a:r>
            <a:r>
              <a:rPr lang="en-US" sz="1800" spc="-10"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n </a:t>
            </a:r>
            <a:r>
              <a:rPr lang="en-US" sz="1800" spc="60"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t</a:t>
            </a:r>
            <a:r>
              <a:rPr lang="en-US" sz="1800" dirty="0">
                <a:latin typeface="Times New Roman" panose="02020603050405020304" pitchFamily="18" charset="0"/>
                <a:ea typeface="Times New Roman" panose="02020603050405020304" pitchFamily="18" charset="0"/>
              </a:rPr>
              <a:t>o </a:t>
            </a:r>
            <a:r>
              <a:rPr lang="en-US" sz="1800" spc="10"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a  </a:t>
            </a:r>
            <a:r>
              <a:rPr lang="en-US" sz="1800" spc="-25" dirty="0">
                <a:latin typeface="Times New Roman" panose="02020603050405020304" pitchFamily="18" charset="0"/>
                <a:ea typeface="Times New Roman" panose="02020603050405020304" pitchFamily="18" charset="0"/>
              </a:rPr>
              <a:t>p</a:t>
            </a:r>
            <a:r>
              <a:rPr lang="en-US" sz="1800" spc="10" dirty="0">
                <a:latin typeface="Times New Roman" panose="02020603050405020304" pitchFamily="18" charset="0"/>
                <a:ea typeface="Times New Roman" panose="02020603050405020304" pitchFamily="18" charset="0"/>
              </a:rPr>
              <a:t>er</a:t>
            </a:r>
            <a:r>
              <a:rPr lang="en-US" sz="1800" dirty="0">
                <a:latin typeface="Times New Roman" panose="02020603050405020304" pitchFamily="18" charset="0"/>
                <a:ea typeface="Times New Roman" panose="02020603050405020304" pitchFamily="18" charset="0"/>
              </a:rPr>
              <a:t>s</a:t>
            </a:r>
            <a:r>
              <a:rPr lang="en-US" sz="1800" spc="-45" dirty="0">
                <a:latin typeface="Times New Roman" panose="02020603050405020304" pitchFamily="18" charset="0"/>
                <a:ea typeface="Times New Roman" panose="02020603050405020304" pitchFamily="18" charset="0"/>
              </a:rPr>
              <a:t>o</a:t>
            </a:r>
            <a:r>
              <a:rPr lang="en-US" sz="1800" dirty="0">
                <a:latin typeface="Times New Roman" panose="02020603050405020304" pitchFamily="18" charset="0"/>
                <a:ea typeface="Times New Roman" panose="02020603050405020304" pitchFamily="18" charset="0"/>
              </a:rPr>
              <a:t>n </a:t>
            </a:r>
            <a:r>
              <a:rPr lang="en-US" sz="1800" spc="35"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t</a:t>
            </a:r>
            <a:r>
              <a:rPr lang="en-US" sz="1800" dirty="0">
                <a:latin typeface="Times New Roman" panose="02020603050405020304" pitchFamily="18" charset="0"/>
                <a:ea typeface="Times New Roman" panose="02020603050405020304" pitchFamily="18" charset="0"/>
              </a:rPr>
              <a:t>o </a:t>
            </a:r>
            <a:r>
              <a:rPr lang="en-US" sz="1800" spc="10" dirty="0">
                <a:latin typeface="Times New Roman" panose="02020603050405020304" pitchFamily="18" charset="0"/>
                <a:ea typeface="Times New Roman" panose="02020603050405020304" pitchFamily="18" charset="0"/>
              </a:rPr>
              <a:t> </a:t>
            </a:r>
            <a:r>
              <a:rPr lang="en-US" sz="1800" spc="-25" dirty="0">
                <a:latin typeface="Times New Roman" panose="02020603050405020304" pitchFamily="18" charset="0"/>
                <a:ea typeface="Times New Roman" panose="02020603050405020304" pitchFamily="18" charset="0"/>
              </a:rPr>
              <a:t>u</a:t>
            </a:r>
            <a:r>
              <a:rPr lang="en-US" sz="1800" dirty="0">
                <a:latin typeface="Times New Roman" panose="02020603050405020304" pitchFamily="18" charset="0"/>
                <a:ea typeface="Times New Roman" panose="02020603050405020304" pitchFamily="18" charset="0"/>
              </a:rPr>
              <a:t>n</a:t>
            </a:r>
            <a:r>
              <a:rPr lang="en-US" sz="1800" spc="-25" dirty="0">
                <a:latin typeface="Times New Roman" panose="02020603050405020304" pitchFamily="18" charset="0"/>
                <a:ea typeface="Times New Roman" panose="02020603050405020304" pitchFamily="18" charset="0"/>
              </a:rPr>
              <a:t>d</a:t>
            </a:r>
            <a:r>
              <a:rPr lang="en-US" sz="1800" spc="10" dirty="0">
                <a:latin typeface="Times New Roman" panose="02020603050405020304" pitchFamily="18" charset="0"/>
                <a:ea typeface="Times New Roman" panose="02020603050405020304" pitchFamily="18" charset="0"/>
              </a:rPr>
              <a:t>er</a:t>
            </a:r>
            <a:r>
              <a:rPr lang="en-US" sz="1800" dirty="0">
                <a:latin typeface="Times New Roman" panose="02020603050405020304" pitchFamily="18" charset="0"/>
                <a:ea typeface="Times New Roman" panose="02020603050405020304" pitchFamily="18" charset="0"/>
              </a:rPr>
              <a:t>s</a:t>
            </a:r>
            <a:r>
              <a:rPr lang="en-US" sz="1800" spc="-5" dirty="0">
                <a:latin typeface="Times New Roman" panose="02020603050405020304" pitchFamily="18" charset="0"/>
                <a:ea typeface="Times New Roman" panose="02020603050405020304" pitchFamily="18" charset="0"/>
              </a:rPr>
              <a:t>t</a:t>
            </a:r>
            <a:r>
              <a:rPr lang="en-US" sz="1800" spc="10" dirty="0">
                <a:latin typeface="Times New Roman" panose="02020603050405020304" pitchFamily="18" charset="0"/>
                <a:ea typeface="Times New Roman" panose="02020603050405020304" pitchFamily="18" charset="0"/>
              </a:rPr>
              <a:t>a</a:t>
            </a:r>
            <a:r>
              <a:rPr lang="en-US" sz="1800" spc="-25" dirty="0">
                <a:latin typeface="Times New Roman" panose="02020603050405020304" pitchFamily="18" charset="0"/>
                <a:ea typeface="Times New Roman" panose="02020603050405020304" pitchFamily="18" charset="0"/>
              </a:rPr>
              <a:t>n</a:t>
            </a:r>
            <a:r>
              <a:rPr lang="en-US" sz="1800" dirty="0">
                <a:latin typeface="Times New Roman" panose="02020603050405020304" pitchFamily="18" charset="0"/>
                <a:ea typeface="Times New Roman" panose="02020603050405020304" pitchFamily="18" charset="0"/>
              </a:rPr>
              <a:t>d </a:t>
            </a:r>
            <a:r>
              <a:rPr lang="en-US" sz="1800" spc="40" dirty="0">
                <a:latin typeface="Times New Roman" panose="02020603050405020304" pitchFamily="18" charset="0"/>
                <a:ea typeface="Times New Roman" panose="02020603050405020304" pitchFamily="18" charset="0"/>
              </a:rPr>
              <a:t> </a:t>
            </a:r>
            <a:r>
              <a:rPr lang="en-US" sz="1800" spc="-15" dirty="0">
                <a:latin typeface="Times New Roman" panose="02020603050405020304" pitchFamily="18" charset="0"/>
                <a:ea typeface="Times New Roman" panose="02020603050405020304" pitchFamily="18" charset="0"/>
              </a:rPr>
              <a:t>w</a:t>
            </a:r>
            <a:r>
              <a:rPr lang="en-US" sz="1800" dirty="0">
                <a:latin typeface="Times New Roman" panose="02020603050405020304" pitchFamily="18" charset="0"/>
                <a:ea typeface="Times New Roman" panose="02020603050405020304" pitchFamily="18" charset="0"/>
              </a:rPr>
              <a:t>h</a:t>
            </a:r>
            <a:r>
              <a:rPr lang="en-US" sz="1800" spc="10" dirty="0">
                <a:latin typeface="Times New Roman" panose="02020603050405020304" pitchFamily="18" charset="0"/>
                <a:ea typeface="Times New Roman" panose="02020603050405020304" pitchFamily="18" charset="0"/>
              </a:rPr>
              <a:t>a</a:t>
            </a:r>
            <a:r>
              <a:rPr lang="en-US" sz="1800" dirty="0">
                <a:latin typeface="Times New Roman" panose="02020603050405020304" pitchFamily="18" charset="0"/>
                <a:ea typeface="Times New Roman" panose="02020603050405020304" pitchFamily="18" charset="0"/>
              </a:rPr>
              <a:t>t </a:t>
            </a:r>
            <a:r>
              <a:rPr lang="en-US" sz="1800" spc="10"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t</a:t>
            </a:r>
            <a:r>
              <a:rPr lang="en-US" sz="1800" dirty="0">
                <a:latin typeface="Times New Roman" panose="02020603050405020304" pitchFamily="18" charset="0"/>
                <a:ea typeface="Times New Roman" panose="02020603050405020304" pitchFamily="18" charset="0"/>
              </a:rPr>
              <a:t>h</a:t>
            </a:r>
            <a:r>
              <a:rPr lang="en-US" sz="1800" spc="-10"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y </a:t>
            </a:r>
            <a:r>
              <a:rPr lang="en-US" sz="1800" spc="10" dirty="0">
                <a:latin typeface="Times New Roman" panose="02020603050405020304" pitchFamily="18" charset="0"/>
                <a:ea typeface="Times New Roman" panose="02020603050405020304" pitchFamily="18" charset="0"/>
              </a:rPr>
              <a:t> a</a:t>
            </a:r>
            <a:r>
              <a:rPr lang="en-US" sz="1800" spc="-15" dirty="0">
                <a:latin typeface="Times New Roman" panose="02020603050405020304" pitchFamily="18" charset="0"/>
                <a:ea typeface="Times New Roman" panose="02020603050405020304" pitchFamily="18" charset="0"/>
              </a:rPr>
              <a:t>r</a:t>
            </a:r>
            <a:r>
              <a:rPr lang="en-US" sz="1800" dirty="0">
                <a:latin typeface="Times New Roman" panose="02020603050405020304" pitchFamily="18" charset="0"/>
                <a:ea typeface="Times New Roman" panose="02020603050405020304" pitchFamily="18" charset="0"/>
              </a:rPr>
              <a:t>e </a:t>
            </a:r>
            <a:r>
              <a:rPr lang="en-US" sz="1800" spc="2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s</a:t>
            </a:r>
            <a:r>
              <a:rPr lang="en-US" sz="1800" spc="10" dirty="0">
                <a:latin typeface="Times New Roman" panose="02020603050405020304" pitchFamily="18" charset="0"/>
                <a:ea typeface="Times New Roman" panose="02020603050405020304" pitchFamily="18" charset="0"/>
              </a:rPr>
              <a:t>a</a:t>
            </a:r>
            <a:r>
              <a:rPr lang="en-US" sz="1800" spc="-25" dirty="0">
                <a:latin typeface="Times New Roman" panose="02020603050405020304" pitchFamily="18" charset="0"/>
                <a:ea typeface="Times New Roman" panose="02020603050405020304" pitchFamily="18" charset="0"/>
              </a:rPr>
              <a:t>y</a:t>
            </a:r>
            <a:r>
              <a:rPr lang="en-US" sz="1800" spc="-5" dirty="0">
                <a:latin typeface="Times New Roman" panose="02020603050405020304" pitchFamily="18" charset="0"/>
                <a:ea typeface="Times New Roman" panose="02020603050405020304" pitchFamily="18" charset="0"/>
              </a:rPr>
              <a:t>i</a:t>
            </a:r>
            <a:r>
              <a:rPr lang="en-US" sz="1800" spc="-45" dirty="0">
                <a:latin typeface="Times New Roman" panose="02020603050405020304" pitchFamily="18" charset="0"/>
                <a:ea typeface="Times New Roman" panose="02020603050405020304" pitchFamily="18" charset="0"/>
              </a:rPr>
              <a:t>n</a:t>
            </a:r>
            <a:r>
              <a:rPr lang="en-US" sz="1800" dirty="0">
                <a:latin typeface="Times New Roman" panose="02020603050405020304" pitchFamily="18" charset="0"/>
                <a:ea typeface="Times New Roman" panose="02020603050405020304" pitchFamily="18" charset="0"/>
              </a:rPr>
              <a:t>g </a:t>
            </a:r>
            <a:r>
              <a:rPr lang="en-US" sz="1800" spc="60" dirty="0">
                <a:latin typeface="Times New Roman" panose="02020603050405020304" pitchFamily="18" charset="0"/>
                <a:ea typeface="Times New Roman" panose="02020603050405020304" pitchFamily="18" charset="0"/>
              </a:rPr>
              <a:t> </a:t>
            </a:r>
            <a:r>
              <a:rPr lang="en-US" sz="1800" spc="10" dirty="0">
                <a:latin typeface="Times New Roman" panose="02020603050405020304" pitchFamily="18" charset="0"/>
                <a:ea typeface="Times New Roman" panose="02020603050405020304" pitchFamily="18" charset="0"/>
              </a:rPr>
              <a:t>a</a:t>
            </a:r>
            <a:r>
              <a:rPr lang="en-US" sz="1800" spc="-25" dirty="0">
                <a:latin typeface="Times New Roman" panose="02020603050405020304" pitchFamily="18" charset="0"/>
                <a:ea typeface="Times New Roman" panose="02020603050405020304" pitchFamily="18" charset="0"/>
              </a:rPr>
              <a:t>n</a:t>
            </a:r>
            <a:r>
              <a:rPr lang="en-US" sz="1800" dirty="0">
                <a:latin typeface="Times New Roman" panose="02020603050405020304" pitchFamily="18" charset="0"/>
                <a:ea typeface="Times New Roman" panose="02020603050405020304" pitchFamily="18" charset="0"/>
              </a:rPr>
              <a:t>d </a:t>
            </a:r>
            <a:r>
              <a:rPr lang="en-US" sz="1800" spc="-10" dirty="0">
                <a:latin typeface="Times New Roman" panose="02020603050405020304" pitchFamily="18" charset="0"/>
                <a:ea typeface="Times New Roman" panose="02020603050405020304" pitchFamily="18" charset="0"/>
              </a:rPr>
              <a:t>c</a:t>
            </a:r>
            <a:r>
              <a:rPr lang="en-US" sz="1800" dirty="0">
                <a:latin typeface="Times New Roman" panose="02020603050405020304" pitchFamily="18" charset="0"/>
                <a:ea typeface="Times New Roman" panose="02020603050405020304" pitchFamily="18" charset="0"/>
              </a:rPr>
              <a:t>o</a:t>
            </a:r>
            <a:r>
              <a:rPr lang="en-US" sz="1800" spc="-30" dirty="0">
                <a:latin typeface="Times New Roman" panose="02020603050405020304" pitchFamily="18" charset="0"/>
                <a:ea typeface="Times New Roman" panose="02020603050405020304" pitchFamily="18" charset="0"/>
              </a:rPr>
              <a:t>m</a:t>
            </a:r>
            <a:r>
              <a:rPr lang="en-US" sz="1800" spc="-25" dirty="0">
                <a:latin typeface="Times New Roman" panose="02020603050405020304" pitchFamily="18" charset="0"/>
                <a:ea typeface="Times New Roman" panose="02020603050405020304" pitchFamily="18" charset="0"/>
              </a:rPr>
              <a:t>p</a:t>
            </a:r>
            <a:r>
              <a:rPr lang="en-US" sz="1800" spc="10" dirty="0">
                <a:latin typeface="Times New Roman" panose="02020603050405020304" pitchFamily="18" charset="0"/>
                <a:ea typeface="Times New Roman" panose="02020603050405020304" pitchFamily="18" charset="0"/>
              </a:rPr>
              <a:t>re</a:t>
            </a:r>
            <a:r>
              <a:rPr lang="en-US" sz="1800" dirty="0">
                <a:latin typeface="Times New Roman" panose="02020603050405020304" pitchFamily="18" charset="0"/>
                <a:ea typeface="Times New Roman" panose="02020603050405020304" pitchFamily="18" charset="0"/>
              </a:rPr>
              <a:t>h</a:t>
            </a:r>
            <a:r>
              <a:rPr lang="en-US" sz="1800" spc="-10"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nd</a:t>
            </a:r>
            <a:r>
              <a:rPr lang="en-US" sz="1800" spc="55"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t</a:t>
            </a:r>
            <a:r>
              <a:rPr lang="en-US" sz="1800" spc="-25" dirty="0">
                <a:latin typeface="Times New Roman" panose="02020603050405020304" pitchFamily="18" charset="0"/>
                <a:ea typeface="Times New Roman" panose="02020603050405020304" pitchFamily="18" charset="0"/>
              </a:rPr>
              <a:t>h</a:t>
            </a:r>
            <a:r>
              <a:rPr lang="en-US" sz="1800" dirty="0">
                <a:latin typeface="Times New Roman" panose="02020603050405020304" pitchFamily="18" charset="0"/>
                <a:ea typeface="Times New Roman" panose="02020603050405020304" pitchFamily="18" charset="0"/>
              </a:rPr>
              <a:t>e</a:t>
            </a:r>
            <a:r>
              <a:rPr lang="en-US" sz="1800" spc="15" dirty="0">
                <a:latin typeface="Times New Roman" panose="02020603050405020304" pitchFamily="18" charset="0"/>
                <a:ea typeface="Times New Roman" panose="02020603050405020304" pitchFamily="18" charset="0"/>
              </a:rPr>
              <a:t> </a:t>
            </a:r>
            <a:r>
              <a:rPr lang="en-US" sz="1800" spc="-30" dirty="0">
                <a:latin typeface="Times New Roman" panose="02020603050405020304" pitchFamily="18" charset="0"/>
                <a:ea typeface="Times New Roman" panose="02020603050405020304" pitchFamily="18" charset="0"/>
              </a:rPr>
              <a:t>m</a:t>
            </a:r>
            <a:r>
              <a:rPr lang="en-US" sz="1800" spc="10" dirty="0">
                <a:latin typeface="Times New Roman" panose="02020603050405020304" pitchFamily="18" charset="0"/>
                <a:ea typeface="Times New Roman" panose="02020603050405020304" pitchFamily="18" charset="0"/>
              </a:rPr>
              <a:t>ea</a:t>
            </a:r>
            <a:r>
              <a:rPr lang="en-US" sz="1800" spc="-25" dirty="0">
                <a:latin typeface="Times New Roman" panose="02020603050405020304" pitchFamily="18" charset="0"/>
                <a:ea typeface="Times New Roman" panose="02020603050405020304" pitchFamily="18" charset="0"/>
              </a:rPr>
              <a:t>n</a:t>
            </a:r>
            <a:r>
              <a:rPr lang="en-US" sz="1800" spc="-5" dirty="0">
                <a:latin typeface="Times New Roman" panose="02020603050405020304" pitchFamily="18" charset="0"/>
                <a:ea typeface="Times New Roman" panose="02020603050405020304" pitchFamily="18" charset="0"/>
              </a:rPr>
              <a:t>i</a:t>
            </a:r>
            <a:r>
              <a:rPr lang="en-US" sz="1800" dirty="0">
                <a:latin typeface="Times New Roman" panose="02020603050405020304" pitchFamily="18" charset="0"/>
                <a:ea typeface="Times New Roman" panose="02020603050405020304" pitchFamily="18" charset="0"/>
              </a:rPr>
              <a:t>n</a:t>
            </a:r>
            <a:r>
              <a:rPr lang="en-US" sz="1800" spc="-25" dirty="0">
                <a:latin typeface="Times New Roman" panose="02020603050405020304" pitchFamily="18" charset="0"/>
                <a:ea typeface="Times New Roman" panose="02020603050405020304" pitchFamily="18" charset="0"/>
              </a:rPr>
              <a:t>g</a:t>
            </a:r>
            <a:r>
              <a:rPr lang="en-US" sz="1800" dirty="0">
                <a:latin typeface="Times New Roman" panose="02020603050405020304" pitchFamily="18" charset="0"/>
                <a:ea typeface="Times New Roman" panose="02020603050405020304" pitchFamily="18" charset="0"/>
              </a:rPr>
              <a:t>.</a:t>
            </a:r>
            <a:r>
              <a:rPr lang="en-US" sz="1800" spc="55" dirty="0">
                <a:latin typeface="Times New Roman" panose="02020603050405020304" pitchFamily="18" charset="0"/>
                <a:ea typeface="Times New Roman" panose="02020603050405020304" pitchFamily="18" charset="0"/>
              </a:rPr>
              <a:t> </a:t>
            </a:r>
            <a:r>
              <a:rPr lang="en-US" sz="1800" spc="-15" dirty="0">
                <a:latin typeface="Times New Roman" panose="02020603050405020304" pitchFamily="18" charset="0"/>
                <a:ea typeface="Times New Roman" panose="02020603050405020304" pitchFamily="18" charset="0"/>
              </a:rPr>
              <a:t>I</a:t>
            </a:r>
            <a:r>
              <a:rPr lang="en-US" sz="1800" dirty="0">
                <a:latin typeface="Times New Roman" panose="02020603050405020304" pitchFamily="18" charset="0"/>
                <a:ea typeface="Times New Roman" panose="02020603050405020304" pitchFamily="18" charset="0"/>
              </a:rPr>
              <a:t>t </a:t>
            </a:r>
            <a:r>
              <a:rPr lang="en-US" sz="1800" spc="-5" dirty="0">
                <a:latin typeface="Times New Roman" panose="02020603050405020304" pitchFamily="18" charset="0"/>
                <a:ea typeface="Times New Roman" panose="02020603050405020304" pitchFamily="18" charset="0"/>
              </a:rPr>
              <a:t>i</a:t>
            </a:r>
            <a:r>
              <a:rPr lang="en-US" sz="1800" spc="-30" dirty="0">
                <a:latin typeface="Times New Roman" panose="02020603050405020304" pitchFamily="18" charset="0"/>
                <a:ea typeface="Times New Roman" panose="02020603050405020304" pitchFamily="18" charset="0"/>
              </a:rPr>
              <a:t>m</a:t>
            </a:r>
            <a:r>
              <a:rPr lang="en-US" sz="1800" dirty="0">
                <a:latin typeface="Times New Roman" panose="02020603050405020304" pitchFamily="18" charset="0"/>
                <a:ea typeface="Times New Roman" panose="02020603050405020304" pitchFamily="18" charset="0"/>
              </a:rPr>
              <a:t>p</a:t>
            </a:r>
            <a:r>
              <a:rPr lang="en-US" sz="1800" spc="-5" dirty="0">
                <a:latin typeface="Times New Roman" panose="02020603050405020304" pitchFamily="18" charset="0"/>
                <a:ea typeface="Times New Roman" panose="02020603050405020304" pitchFamily="18" charset="0"/>
              </a:rPr>
              <a:t>li</a:t>
            </a:r>
            <a:r>
              <a:rPr lang="en-US" sz="1800" spc="-10"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s</a:t>
            </a:r>
            <a:r>
              <a:rPr lang="en-US" sz="1800" spc="50" dirty="0">
                <a:latin typeface="Times New Roman" panose="02020603050405020304" pitchFamily="18" charset="0"/>
                <a:ea typeface="Times New Roman" panose="02020603050405020304" pitchFamily="18" charset="0"/>
              </a:rPr>
              <a:t> </a:t>
            </a:r>
            <a:r>
              <a:rPr lang="en-US" sz="1800" spc="-10" dirty="0">
                <a:latin typeface="Times New Roman" panose="02020603050405020304" pitchFamily="18" charset="0"/>
                <a:ea typeface="Times New Roman" panose="02020603050405020304" pitchFamily="18" charset="0"/>
              </a:rPr>
              <a:t>c</a:t>
            </a:r>
            <a:r>
              <a:rPr lang="en-US" sz="1800" dirty="0">
                <a:latin typeface="Times New Roman" panose="02020603050405020304" pitchFamily="18" charset="0"/>
                <a:ea typeface="Times New Roman" panose="02020603050405020304" pitchFamily="18" charset="0"/>
              </a:rPr>
              <a:t>o</a:t>
            </a:r>
            <a:r>
              <a:rPr lang="en-US" sz="1800" spc="-30" dirty="0">
                <a:latin typeface="Times New Roman" panose="02020603050405020304" pitchFamily="18" charset="0"/>
                <a:ea typeface="Times New Roman" panose="02020603050405020304" pitchFamily="18" charset="0"/>
              </a:rPr>
              <a:t>m</a:t>
            </a:r>
            <a:r>
              <a:rPr lang="en-US" sz="1800" spc="-5" dirty="0">
                <a:latin typeface="Times New Roman" panose="02020603050405020304" pitchFamily="18" charset="0"/>
                <a:ea typeface="Times New Roman" panose="02020603050405020304" pitchFamily="18" charset="0"/>
              </a:rPr>
              <a:t>m</a:t>
            </a:r>
            <a:r>
              <a:rPr lang="en-US" sz="1800" dirty="0">
                <a:latin typeface="Times New Roman" panose="02020603050405020304" pitchFamily="18" charset="0"/>
                <a:ea typeface="Times New Roman" panose="02020603050405020304" pitchFamily="18" charset="0"/>
              </a:rPr>
              <a:t>u</a:t>
            </a:r>
            <a:r>
              <a:rPr lang="en-US" sz="1800" spc="-25" dirty="0">
                <a:latin typeface="Times New Roman" panose="02020603050405020304" pitchFamily="18" charset="0"/>
                <a:ea typeface="Times New Roman" panose="02020603050405020304" pitchFamily="18" charset="0"/>
              </a:rPr>
              <a:t>n</a:t>
            </a:r>
            <a:r>
              <a:rPr lang="en-US" sz="1800" spc="20" dirty="0">
                <a:latin typeface="Times New Roman" panose="02020603050405020304" pitchFamily="18" charset="0"/>
                <a:ea typeface="Times New Roman" panose="02020603050405020304" pitchFamily="18" charset="0"/>
              </a:rPr>
              <a:t>i</a:t>
            </a:r>
            <a:r>
              <a:rPr lang="en-US" sz="1800" spc="-10" dirty="0">
                <a:latin typeface="Times New Roman" panose="02020603050405020304" pitchFamily="18" charset="0"/>
                <a:ea typeface="Times New Roman" panose="02020603050405020304" pitchFamily="18" charset="0"/>
              </a:rPr>
              <a:t>c</a:t>
            </a:r>
            <a:r>
              <a:rPr lang="en-US" sz="1800" spc="10" dirty="0">
                <a:latin typeface="Times New Roman" panose="02020603050405020304" pitchFamily="18" charset="0"/>
                <a:ea typeface="Times New Roman" panose="02020603050405020304" pitchFamily="18" charset="0"/>
              </a:rPr>
              <a:t>a</a:t>
            </a:r>
            <a:r>
              <a:rPr lang="en-US" sz="1800" spc="-5" dirty="0">
                <a:latin typeface="Times New Roman" panose="02020603050405020304" pitchFamily="18" charset="0"/>
                <a:ea typeface="Times New Roman" panose="02020603050405020304" pitchFamily="18" charset="0"/>
              </a:rPr>
              <a:t>ti</a:t>
            </a:r>
            <a:r>
              <a:rPr lang="en-US" sz="1800" dirty="0">
                <a:latin typeface="Times New Roman" panose="02020603050405020304" pitchFamily="18" charset="0"/>
                <a:ea typeface="Times New Roman" panose="02020603050405020304" pitchFamily="18" charset="0"/>
              </a:rPr>
              <a:t>on</a:t>
            </a:r>
            <a:r>
              <a:rPr lang="en-US" sz="1800" spc="30"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t</a:t>
            </a:r>
            <a:r>
              <a:rPr lang="en-US" sz="1800" dirty="0">
                <a:latin typeface="Times New Roman" panose="02020603050405020304" pitchFamily="18" charset="0"/>
                <a:ea typeface="Times New Roman" panose="02020603050405020304" pitchFamily="18" charset="0"/>
              </a:rPr>
              <a:t>h</a:t>
            </a:r>
            <a:r>
              <a:rPr lang="en-US" sz="1800" spc="10" dirty="0">
                <a:latin typeface="Times New Roman" panose="02020603050405020304" pitchFamily="18" charset="0"/>
                <a:ea typeface="Times New Roman" panose="02020603050405020304" pitchFamily="18" charset="0"/>
              </a:rPr>
              <a:t>r</a:t>
            </a:r>
            <a:r>
              <a:rPr lang="en-US" sz="1800" spc="-45" dirty="0">
                <a:latin typeface="Times New Roman" panose="02020603050405020304" pitchFamily="18" charset="0"/>
                <a:ea typeface="Times New Roman" panose="02020603050405020304" pitchFamily="18" charset="0"/>
              </a:rPr>
              <a:t>o</a:t>
            </a:r>
            <a:r>
              <a:rPr lang="en-US" sz="1800" dirty="0">
                <a:latin typeface="Times New Roman" panose="02020603050405020304" pitchFamily="18" charset="0"/>
                <a:ea typeface="Times New Roman" panose="02020603050405020304" pitchFamily="18" charset="0"/>
              </a:rPr>
              <a:t>ugh</a:t>
            </a:r>
            <a:r>
              <a:rPr lang="en-US" sz="1800" spc="30" dirty="0">
                <a:latin typeface="Times New Roman" panose="02020603050405020304" pitchFamily="18" charset="0"/>
                <a:ea typeface="Times New Roman" panose="02020603050405020304" pitchFamily="18" charset="0"/>
              </a:rPr>
              <a:t> </a:t>
            </a:r>
            <a:r>
              <a:rPr lang="en-US" sz="1800" spc="-30" dirty="0">
                <a:latin typeface="Times New Roman" panose="02020603050405020304" pitchFamily="18" charset="0"/>
                <a:ea typeface="Times New Roman" panose="02020603050405020304" pitchFamily="18" charset="0"/>
              </a:rPr>
              <a:t>m</a:t>
            </a:r>
            <a:r>
              <a:rPr lang="en-US" sz="1800" dirty="0">
                <a:latin typeface="Times New Roman" panose="02020603050405020304" pitchFamily="18" charset="0"/>
                <a:ea typeface="Times New Roman" panose="02020603050405020304" pitchFamily="18" charset="0"/>
              </a:rPr>
              <a:t>ou</a:t>
            </a:r>
            <a:r>
              <a:rPr lang="en-US" sz="1800" spc="-5" dirty="0">
                <a:latin typeface="Times New Roman" panose="02020603050405020304" pitchFamily="18" charset="0"/>
                <a:ea typeface="Times New Roman" panose="02020603050405020304" pitchFamily="18" charset="0"/>
              </a:rPr>
              <a:t>t</a:t>
            </a:r>
            <a:r>
              <a:rPr lang="en-US" sz="1800" spc="-25" dirty="0">
                <a:latin typeface="Times New Roman" panose="02020603050405020304" pitchFamily="18" charset="0"/>
                <a:ea typeface="Times New Roman" panose="02020603050405020304" pitchFamily="18" charset="0"/>
              </a:rPr>
              <a:t>h</a:t>
            </a:r>
            <a:r>
              <a:rPr lang="en-US" sz="1800" dirty="0">
                <a:latin typeface="Times New Roman" panose="02020603050405020304" pitchFamily="18" charset="0"/>
                <a:ea typeface="Times New Roman" panose="02020603050405020304" pitchFamily="18" charset="0"/>
              </a:rPr>
              <a:t>.</a:t>
            </a:r>
            <a:r>
              <a:rPr lang="en-US" sz="1800" spc="55" dirty="0">
                <a:latin typeface="Times New Roman" panose="02020603050405020304" pitchFamily="18" charset="0"/>
                <a:ea typeface="Times New Roman" panose="02020603050405020304" pitchFamily="18" charset="0"/>
              </a:rPr>
              <a:t> </a:t>
            </a:r>
            <a:r>
              <a:rPr lang="en-US" sz="1800" spc="-15" dirty="0">
                <a:latin typeface="Times New Roman" panose="02020603050405020304" pitchFamily="18" charset="0"/>
                <a:ea typeface="Times New Roman" panose="02020603050405020304" pitchFamily="18" charset="0"/>
              </a:rPr>
              <a:t>I</a:t>
            </a:r>
            <a:r>
              <a:rPr lang="en-US" sz="1800" dirty="0">
                <a:latin typeface="Times New Roman" panose="02020603050405020304" pitchFamily="18" charset="0"/>
                <a:ea typeface="Times New Roman" panose="02020603050405020304" pitchFamily="18" charset="0"/>
              </a:rPr>
              <a:t>t</a:t>
            </a:r>
            <a:r>
              <a:rPr lang="en-US" sz="1800" spc="25"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i</a:t>
            </a:r>
            <a:r>
              <a:rPr lang="en-US" sz="1800" spc="-25" dirty="0">
                <a:latin typeface="Times New Roman" panose="02020603050405020304" pitchFamily="18" charset="0"/>
                <a:ea typeface="Times New Roman" panose="02020603050405020304" pitchFamily="18" charset="0"/>
              </a:rPr>
              <a:t>n</a:t>
            </a:r>
            <a:r>
              <a:rPr lang="en-US" sz="1800" spc="10" dirty="0">
                <a:latin typeface="Times New Roman" panose="02020603050405020304" pitchFamily="18" charset="0"/>
                <a:ea typeface="Times New Roman" panose="02020603050405020304" pitchFamily="18" charset="0"/>
              </a:rPr>
              <a:t>c</a:t>
            </a:r>
            <a:r>
              <a:rPr lang="en-US" sz="1800" spc="-5" dirty="0">
                <a:latin typeface="Times New Roman" panose="02020603050405020304" pitchFamily="18" charset="0"/>
                <a:ea typeface="Times New Roman" panose="02020603050405020304" pitchFamily="18" charset="0"/>
              </a:rPr>
              <a:t>l</a:t>
            </a:r>
            <a:r>
              <a:rPr lang="en-US" sz="1800" spc="-25" dirty="0">
                <a:latin typeface="Times New Roman" panose="02020603050405020304" pitchFamily="18" charset="0"/>
                <a:ea typeface="Times New Roman" panose="02020603050405020304" pitchFamily="18" charset="0"/>
              </a:rPr>
              <a:t>u</a:t>
            </a:r>
            <a:r>
              <a:rPr lang="en-US" sz="1800" dirty="0">
                <a:latin typeface="Times New Roman" panose="02020603050405020304" pitchFamily="18" charset="0"/>
                <a:ea typeface="Times New Roman" panose="02020603050405020304" pitchFamily="18" charset="0"/>
              </a:rPr>
              <a:t>d</a:t>
            </a:r>
            <a:r>
              <a:rPr lang="en-US" sz="1800" spc="-10"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s</a:t>
            </a:r>
            <a:r>
              <a:rPr lang="en-US" sz="1800" spc="25"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i</a:t>
            </a:r>
            <a:r>
              <a:rPr lang="en-US" sz="1800" dirty="0">
                <a:latin typeface="Times New Roman" panose="02020603050405020304" pitchFamily="18" charset="0"/>
                <a:ea typeface="Times New Roman" panose="02020603050405020304" pitchFamily="18" charset="0"/>
              </a:rPr>
              <a:t>n</a:t>
            </a:r>
            <a:r>
              <a:rPr lang="en-US" sz="1800" spc="-45" dirty="0">
                <a:latin typeface="Times New Roman" panose="02020603050405020304" pitchFamily="18" charset="0"/>
                <a:ea typeface="Times New Roman" panose="02020603050405020304" pitchFamily="18" charset="0"/>
              </a:rPr>
              <a:t>d</a:t>
            </a:r>
            <a:r>
              <a:rPr lang="en-US" sz="1800" spc="20" dirty="0">
                <a:latin typeface="Times New Roman" panose="02020603050405020304" pitchFamily="18" charset="0"/>
                <a:ea typeface="Times New Roman" panose="02020603050405020304" pitchFamily="18" charset="0"/>
              </a:rPr>
              <a:t>i</a:t>
            </a:r>
            <a:r>
              <a:rPr lang="en-US" sz="1800" spc="-25" dirty="0">
                <a:latin typeface="Times New Roman" panose="02020603050405020304" pitchFamily="18" charset="0"/>
                <a:ea typeface="Times New Roman" panose="02020603050405020304" pitchFamily="18" charset="0"/>
              </a:rPr>
              <a:t>v</a:t>
            </a:r>
            <a:r>
              <a:rPr lang="en-US" sz="1800" spc="20" dirty="0">
                <a:latin typeface="Times New Roman" panose="02020603050405020304" pitchFamily="18" charset="0"/>
                <a:ea typeface="Times New Roman" panose="02020603050405020304" pitchFamily="18" charset="0"/>
              </a:rPr>
              <a:t>i</a:t>
            </a:r>
            <a:r>
              <a:rPr lang="en-US" sz="1800" spc="-25" dirty="0">
                <a:latin typeface="Times New Roman" panose="02020603050405020304" pitchFamily="18" charset="0"/>
                <a:ea typeface="Times New Roman" panose="02020603050405020304" pitchFamily="18" charset="0"/>
              </a:rPr>
              <a:t>d</a:t>
            </a:r>
            <a:r>
              <a:rPr lang="en-US" sz="1800" dirty="0">
                <a:latin typeface="Times New Roman" panose="02020603050405020304" pitchFamily="18" charset="0"/>
                <a:ea typeface="Times New Roman" panose="02020603050405020304" pitchFamily="18" charset="0"/>
              </a:rPr>
              <a:t>u</a:t>
            </a:r>
            <a:r>
              <a:rPr lang="en-US" sz="1800" spc="10" dirty="0">
                <a:latin typeface="Times New Roman" panose="02020603050405020304" pitchFamily="18" charset="0"/>
                <a:ea typeface="Times New Roman" panose="02020603050405020304" pitchFamily="18" charset="0"/>
              </a:rPr>
              <a:t>a</a:t>
            </a:r>
            <a:r>
              <a:rPr lang="en-US" sz="1800" spc="-5" dirty="0">
                <a:latin typeface="Times New Roman" panose="02020603050405020304" pitchFamily="18" charset="0"/>
                <a:ea typeface="Times New Roman" panose="02020603050405020304" pitchFamily="18" charset="0"/>
              </a:rPr>
              <a:t>l</a:t>
            </a:r>
            <a:r>
              <a:rPr lang="en-US" sz="1800" dirty="0">
                <a:latin typeface="Times New Roman" panose="02020603050405020304" pitchFamily="18" charset="0"/>
                <a:ea typeface="Times New Roman" panose="02020603050405020304" pitchFamily="18" charset="0"/>
              </a:rPr>
              <a:t>s</a:t>
            </a:r>
            <a:r>
              <a:rPr lang="en-US" sz="1800" spc="55" dirty="0">
                <a:latin typeface="Times New Roman" panose="02020603050405020304" pitchFamily="18" charset="0"/>
                <a:ea typeface="Times New Roman" panose="02020603050405020304" pitchFamily="18" charset="0"/>
              </a:rPr>
              <a:t> </a:t>
            </a:r>
            <a:r>
              <a:rPr lang="en-US" sz="1800" spc="-10" dirty="0">
                <a:latin typeface="Times New Roman" panose="02020603050405020304" pitchFamily="18" charset="0"/>
                <a:ea typeface="Times New Roman" panose="02020603050405020304" pitchFamily="18" charset="0"/>
              </a:rPr>
              <a:t>c</a:t>
            </a:r>
            <a:r>
              <a:rPr lang="en-US" sz="1800" dirty="0">
                <a:latin typeface="Times New Roman" panose="02020603050405020304" pitchFamily="18" charset="0"/>
                <a:ea typeface="Times New Roman" panose="02020603050405020304" pitchFamily="18" charset="0"/>
              </a:rPr>
              <a:t>on</a:t>
            </a:r>
            <a:r>
              <a:rPr lang="en-US" sz="1800" spc="-25" dirty="0">
                <a:latin typeface="Times New Roman" panose="02020603050405020304" pitchFamily="18" charset="0"/>
                <a:ea typeface="Times New Roman" panose="02020603050405020304" pitchFamily="18" charset="0"/>
              </a:rPr>
              <a:t>v</a:t>
            </a:r>
            <a:r>
              <a:rPr lang="en-US" sz="1800" spc="10" dirty="0">
                <a:latin typeface="Times New Roman" panose="02020603050405020304" pitchFamily="18" charset="0"/>
                <a:ea typeface="Times New Roman" panose="02020603050405020304" pitchFamily="18" charset="0"/>
              </a:rPr>
              <a:t>er</a:t>
            </a:r>
            <a:r>
              <a:rPr lang="en-US" sz="1800" spc="-25" dirty="0">
                <a:latin typeface="Times New Roman" panose="02020603050405020304" pitchFamily="18" charset="0"/>
                <a:ea typeface="Times New Roman" panose="02020603050405020304" pitchFamily="18" charset="0"/>
              </a:rPr>
              <a:t>s</a:t>
            </a:r>
            <a:r>
              <a:rPr lang="en-US" sz="1800" spc="-5" dirty="0">
                <a:latin typeface="Times New Roman" panose="02020603050405020304" pitchFamily="18" charset="0"/>
                <a:ea typeface="Times New Roman" panose="02020603050405020304" pitchFamily="18" charset="0"/>
              </a:rPr>
              <a:t>i</a:t>
            </a:r>
            <a:r>
              <a:rPr lang="en-US" sz="1800" spc="-25" dirty="0">
                <a:latin typeface="Times New Roman" panose="02020603050405020304" pitchFamily="18" charset="0"/>
                <a:ea typeface="Times New Roman" panose="02020603050405020304" pitchFamily="18" charset="0"/>
              </a:rPr>
              <a:t>n</a:t>
            </a:r>
            <a:r>
              <a:rPr lang="en-US" sz="1800" dirty="0">
                <a:latin typeface="Times New Roman" panose="02020603050405020304" pitchFamily="18" charset="0"/>
                <a:ea typeface="Times New Roman" panose="02020603050405020304" pitchFamily="18" charset="0"/>
              </a:rPr>
              <a:t>g </a:t>
            </a:r>
            <a:r>
              <a:rPr lang="en-US" sz="1800" spc="-15" dirty="0">
                <a:latin typeface="Times New Roman" panose="02020603050405020304" pitchFamily="18" charset="0"/>
                <a:ea typeface="Times New Roman" panose="02020603050405020304" pitchFamily="18" charset="0"/>
              </a:rPr>
              <a:t>w</a:t>
            </a:r>
            <a:r>
              <a:rPr lang="en-US" sz="1800" spc="-5" dirty="0">
                <a:latin typeface="Times New Roman" panose="02020603050405020304" pitchFamily="18" charset="0"/>
                <a:ea typeface="Times New Roman" panose="02020603050405020304" pitchFamily="18" charset="0"/>
              </a:rPr>
              <a:t>i</a:t>
            </a:r>
            <a:r>
              <a:rPr lang="en-US" sz="1800" spc="-30" dirty="0">
                <a:latin typeface="Times New Roman" panose="02020603050405020304" pitchFamily="18" charset="0"/>
                <a:ea typeface="Times New Roman" panose="02020603050405020304" pitchFamily="18" charset="0"/>
              </a:rPr>
              <a:t>t</a:t>
            </a:r>
            <a:r>
              <a:rPr lang="en-US" sz="1800" dirty="0">
                <a:latin typeface="Times New Roman" panose="02020603050405020304" pitchFamily="18" charset="0"/>
                <a:ea typeface="Times New Roman" panose="02020603050405020304" pitchFamily="18" charset="0"/>
              </a:rPr>
              <a:t>h </a:t>
            </a:r>
            <a:r>
              <a:rPr lang="en-US" sz="1800" spc="70" dirty="0">
                <a:latin typeface="Times New Roman" panose="02020603050405020304" pitchFamily="18" charset="0"/>
                <a:ea typeface="Times New Roman" panose="02020603050405020304" pitchFamily="18" charset="0"/>
              </a:rPr>
              <a:t> </a:t>
            </a:r>
            <a:r>
              <a:rPr lang="en-US" sz="1800" spc="-10" dirty="0">
                <a:latin typeface="Times New Roman" panose="02020603050405020304" pitchFamily="18" charset="0"/>
                <a:ea typeface="Times New Roman" panose="02020603050405020304" pitchFamily="18" charset="0"/>
              </a:rPr>
              <a:t>e</a:t>
            </a:r>
            <a:r>
              <a:rPr lang="en-US" sz="1800" spc="10" dirty="0">
                <a:latin typeface="Times New Roman" panose="02020603050405020304" pitchFamily="18" charset="0"/>
                <a:ea typeface="Times New Roman" panose="02020603050405020304" pitchFamily="18" charset="0"/>
              </a:rPr>
              <a:t>a</a:t>
            </a:r>
            <a:r>
              <a:rPr lang="en-US" sz="1800" spc="-10" dirty="0">
                <a:latin typeface="Times New Roman" panose="02020603050405020304" pitchFamily="18" charset="0"/>
                <a:ea typeface="Times New Roman" panose="02020603050405020304" pitchFamily="18" charset="0"/>
              </a:rPr>
              <a:t>c</a:t>
            </a:r>
            <a:r>
              <a:rPr lang="en-US" sz="1800" dirty="0">
                <a:latin typeface="Times New Roman" panose="02020603050405020304" pitchFamily="18" charset="0"/>
                <a:ea typeface="Times New Roman" panose="02020603050405020304" pitchFamily="18" charset="0"/>
              </a:rPr>
              <a:t>h  </a:t>
            </a:r>
            <a:r>
              <a:rPr lang="en-US" sz="1800" spc="-25" dirty="0">
                <a:latin typeface="Times New Roman" panose="02020603050405020304" pitchFamily="18" charset="0"/>
                <a:ea typeface="Times New Roman" panose="02020603050405020304" pitchFamily="18" charset="0"/>
              </a:rPr>
              <a:t>o</a:t>
            </a:r>
            <a:r>
              <a:rPr lang="en-US" sz="1800" spc="20" dirty="0">
                <a:latin typeface="Times New Roman" panose="02020603050405020304" pitchFamily="18" charset="0"/>
                <a:ea typeface="Times New Roman" panose="02020603050405020304" pitchFamily="18" charset="0"/>
              </a:rPr>
              <a:t>t</a:t>
            </a:r>
            <a:r>
              <a:rPr lang="en-US" sz="1800" spc="-45" dirty="0">
                <a:latin typeface="Times New Roman" panose="02020603050405020304" pitchFamily="18" charset="0"/>
                <a:ea typeface="Times New Roman" panose="02020603050405020304" pitchFamily="18" charset="0"/>
              </a:rPr>
              <a:t>h</a:t>
            </a:r>
            <a:r>
              <a:rPr lang="en-US" sz="1800" spc="10" dirty="0">
                <a:latin typeface="Times New Roman" panose="02020603050405020304" pitchFamily="18" charset="0"/>
                <a:ea typeface="Times New Roman" panose="02020603050405020304" pitchFamily="18" charset="0"/>
              </a:rPr>
              <a:t>er</a:t>
            </a:r>
            <a:r>
              <a:rPr lang="en-US" sz="1800" dirty="0">
                <a:latin typeface="Times New Roman" panose="02020603050405020304" pitchFamily="18" charset="0"/>
                <a:ea typeface="Times New Roman" panose="02020603050405020304" pitchFamily="18" charset="0"/>
              </a:rPr>
              <a:t>, </a:t>
            </a:r>
            <a:r>
              <a:rPr lang="en-US" sz="1800" spc="50"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be </a:t>
            </a:r>
            <a:r>
              <a:rPr lang="en-US" sz="1800" spc="10"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i</a:t>
            </a:r>
            <a:r>
              <a:rPr lang="en-US" sz="1800" dirty="0">
                <a:latin typeface="Times New Roman" panose="02020603050405020304" pitchFamily="18" charset="0"/>
                <a:ea typeface="Times New Roman" panose="02020603050405020304" pitchFamily="18" charset="0"/>
              </a:rPr>
              <a:t>t </a:t>
            </a:r>
            <a:r>
              <a:rPr lang="en-US" sz="1800" spc="20" dirty="0">
                <a:latin typeface="Times New Roman" panose="02020603050405020304" pitchFamily="18" charset="0"/>
                <a:ea typeface="Times New Roman" panose="02020603050405020304" pitchFamily="18" charset="0"/>
              </a:rPr>
              <a:t> </a:t>
            </a:r>
            <a:r>
              <a:rPr lang="en-US" sz="1800" spc="-25" dirty="0">
                <a:latin typeface="Times New Roman" panose="02020603050405020304" pitchFamily="18" charset="0"/>
                <a:ea typeface="Times New Roman" panose="02020603050405020304" pitchFamily="18" charset="0"/>
              </a:rPr>
              <a:t>d</a:t>
            </a:r>
            <a:r>
              <a:rPr lang="en-US" sz="1800" spc="-5" dirty="0">
                <a:latin typeface="Times New Roman" panose="02020603050405020304" pitchFamily="18" charset="0"/>
                <a:ea typeface="Times New Roman" panose="02020603050405020304" pitchFamily="18" charset="0"/>
              </a:rPr>
              <a:t>i</a:t>
            </a:r>
            <a:r>
              <a:rPr lang="en-US" sz="1800" spc="10" dirty="0">
                <a:latin typeface="Times New Roman" panose="02020603050405020304" pitchFamily="18" charset="0"/>
                <a:ea typeface="Times New Roman" panose="02020603050405020304" pitchFamily="18" charset="0"/>
              </a:rPr>
              <a:t>r</a:t>
            </a:r>
            <a:r>
              <a:rPr lang="en-US" sz="1800" spc="-10" dirty="0">
                <a:latin typeface="Times New Roman" panose="02020603050405020304" pitchFamily="18" charset="0"/>
                <a:ea typeface="Times New Roman" panose="02020603050405020304" pitchFamily="18" charset="0"/>
              </a:rPr>
              <a:t>e</a:t>
            </a:r>
            <a:r>
              <a:rPr lang="en-US" sz="1800" spc="10" dirty="0">
                <a:latin typeface="Times New Roman" panose="02020603050405020304" pitchFamily="18" charset="0"/>
                <a:ea typeface="Times New Roman" panose="02020603050405020304" pitchFamily="18" charset="0"/>
              </a:rPr>
              <a:t>c</a:t>
            </a:r>
            <a:r>
              <a:rPr lang="en-US" sz="1800" dirty="0">
                <a:latin typeface="Times New Roman" panose="02020603050405020304" pitchFamily="18" charset="0"/>
                <a:ea typeface="Times New Roman" panose="02020603050405020304" pitchFamily="18" charset="0"/>
              </a:rPr>
              <a:t>t </a:t>
            </a:r>
            <a:r>
              <a:rPr lang="en-US" sz="1800" spc="20" dirty="0">
                <a:latin typeface="Times New Roman" panose="02020603050405020304" pitchFamily="18" charset="0"/>
                <a:ea typeface="Times New Roman" panose="02020603050405020304" pitchFamily="18" charset="0"/>
              </a:rPr>
              <a:t> </a:t>
            </a:r>
            <a:r>
              <a:rPr lang="en-US" sz="1800" spc="-10" dirty="0">
                <a:latin typeface="Times New Roman" panose="02020603050405020304" pitchFamily="18" charset="0"/>
                <a:ea typeface="Times New Roman" panose="02020603050405020304" pitchFamily="18" charset="0"/>
              </a:rPr>
              <a:t>c</a:t>
            </a:r>
            <a:r>
              <a:rPr lang="en-US" sz="1800" dirty="0">
                <a:latin typeface="Times New Roman" panose="02020603050405020304" pitchFamily="18" charset="0"/>
                <a:ea typeface="Times New Roman" panose="02020603050405020304" pitchFamily="18" charset="0"/>
              </a:rPr>
              <a:t>onv</a:t>
            </a:r>
            <a:r>
              <a:rPr lang="en-US" sz="1800" spc="-10" dirty="0">
                <a:latin typeface="Times New Roman" panose="02020603050405020304" pitchFamily="18" charset="0"/>
                <a:ea typeface="Times New Roman" panose="02020603050405020304" pitchFamily="18" charset="0"/>
              </a:rPr>
              <a:t>e</a:t>
            </a:r>
            <a:r>
              <a:rPr lang="en-US" sz="1800" spc="10" dirty="0">
                <a:latin typeface="Times New Roman" panose="02020603050405020304" pitchFamily="18" charset="0"/>
                <a:ea typeface="Times New Roman" panose="02020603050405020304" pitchFamily="18" charset="0"/>
              </a:rPr>
              <a:t>r</a:t>
            </a:r>
            <a:r>
              <a:rPr lang="en-US" sz="1800" spc="-25" dirty="0">
                <a:latin typeface="Times New Roman" panose="02020603050405020304" pitchFamily="18" charset="0"/>
                <a:ea typeface="Times New Roman" panose="02020603050405020304" pitchFamily="18" charset="0"/>
              </a:rPr>
              <a:t>s</a:t>
            </a:r>
            <a:r>
              <a:rPr lang="en-US" sz="1800" spc="10" dirty="0">
                <a:latin typeface="Times New Roman" panose="02020603050405020304" pitchFamily="18" charset="0"/>
                <a:ea typeface="Times New Roman" panose="02020603050405020304" pitchFamily="18" charset="0"/>
              </a:rPr>
              <a:t>a</a:t>
            </a:r>
            <a:r>
              <a:rPr lang="en-US" sz="1800" spc="-5" dirty="0">
                <a:latin typeface="Times New Roman" panose="02020603050405020304" pitchFamily="18" charset="0"/>
                <a:ea typeface="Times New Roman" panose="02020603050405020304" pitchFamily="18" charset="0"/>
              </a:rPr>
              <a:t>ti</a:t>
            </a:r>
            <a:r>
              <a:rPr lang="en-US" sz="1800" spc="-25" dirty="0">
                <a:latin typeface="Times New Roman" panose="02020603050405020304" pitchFamily="18" charset="0"/>
                <a:ea typeface="Times New Roman" panose="02020603050405020304" pitchFamily="18" charset="0"/>
              </a:rPr>
              <a:t>o</a:t>
            </a:r>
            <a:r>
              <a:rPr lang="en-US" sz="1800" dirty="0">
                <a:latin typeface="Times New Roman" panose="02020603050405020304" pitchFamily="18" charset="0"/>
                <a:ea typeface="Times New Roman" panose="02020603050405020304" pitchFamily="18" charset="0"/>
              </a:rPr>
              <a:t>n </a:t>
            </a:r>
            <a:r>
              <a:rPr lang="en-US" sz="1800" spc="50" dirty="0">
                <a:latin typeface="Times New Roman" panose="02020603050405020304" pitchFamily="18" charset="0"/>
                <a:ea typeface="Times New Roman" panose="02020603050405020304" pitchFamily="18" charset="0"/>
              </a:rPr>
              <a:t> </a:t>
            </a:r>
            <a:r>
              <a:rPr lang="en-US" sz="1800" spc="-25" dirty="0">
                <a:latin typeface="Times New Roman" panose="02020603050405020304" pitchFamily="18" charset="0"/>
                <a:ea typeface="Times New Roman" panose="02020603050405020304" pitchFamily="18" charset="0"/>
              </a:rPr>
              <a:t>o</a:t>
            </a:r>
            <a:r>
              <a:rPr lang="en-US" sz="1800" dirty="0">
                <a:latin typeface="Times New Roman" panose="02020603050405020304" pitchFamily="18" charset="0"/>
                <a:ea typeface="Times New Roman" panose="02020603050405020304" pitchFamily="18" charset="0"/>
              </a:rPr>
              <a:t>r </a:t>
            </a:r>
            <a:r>
              <a:rPr lang="en-US" sz="1800" spc="35"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t</a:t>
            </a:r>
            <a:r>
              <a:rPr lang="en-US" sz="1800" spc="-10" dirty="0">
                <a:latin typeface="Times New Roman" panose="02020603050405020304" pitchFamily="18" charset="0"/>
                <a:ea typeface="Times New Roman" panose="02020603050405020304" pitchFamily="18" charset="0"/>
              </a:rPr>
              <a:t>e</a:t>
            </a:r>
            <a:r>
              <a:rPr lang="en-US" sz="1800" spc="-5" dirty="0">
                <a:latin typeface="Times New Roman" panose="02020603050405020304" pitchFamily="18" charset="0"/>
                <a:ea typeface="Times New Roman" panose="02020603050405020304" pitchFamily="18" charset="0"/>
              </a:rPr>
              <a:t>l</a:t>
            </a:r>
            <a:r>
              <a:rPr lang="en-US" sz="1800" spc="10"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p</a:t>
            </a:r>
            <a:r>
              <a:rPr lang="en-US" sz="1800" spc="-45" dirty="0">
                <a:latin typeface="Times New Roman" panose="02020603050405020304" pitchFamily="18" charset="0"/>
                <a:ea typeface="Times New Roman" panose="02020603050405020304" pitchFamily="18" charset="0"/>
              </a:rPr>
              <a:t>h</a:t>
            </a:r>
            <a:r>
              <a:rPr lang="en-US" sz="1800" dirty="0">
                <a:latin typeface="Times New Roman" panose="02020603050405020304" pitchFamily="18" charset="0"/>
                <a:ea typeface="Times New Roman" panose="02020603050405020304" pitchFamily="18" charset="0"/>
              </a:rPr>
              <a:t>on</a:t>
            </a:r>
            <a:r>
              <a:rPr lang="en-US" sz="1800" spc="-5" dirty="0">
                <a:latin typeface="Times New Roman" panose="02020603050405020304" pitchFamily="18" charset="0"/>
                <a:ea typeface="Times New Roman" panose="02020603050405020304" pitchFamily="18" charset="0"/>
              </a:rPr>
              <a:t>i</a:t>
            </a:r>
            <a:r>
              <a:rPr lang="en-US" sz="1800" dirty="0">
                <a:latin typeface="Times New Roman" panose="02020603050405020304" pitchFamily="18" charset="0"/>
                <a:ea typeface="Times New Roman" panose="02020603050405020304" pitchFamily="18" charset="0"/>
              </a:rPr>
              <a:t>c </a:t>
            </a:r>
            <a:r>
              <a:rPr lang="en-US" sz="1800" spc="65" dirty="0">
                <a:latin typeface="Times New Roman" panose="02020603050405020304" pitchFamily="18" charset="0"/>
                <a:ea typeface="Times New Roman" panose="02020603050405020304" pitchFamily="18" charset="0"/>
              </a:rPr>
              <a:t> </a:t>
            </a:r>
            <a:r>
              <a:rPr lang="en-US" sz="1800" spc="-10" dirty="0">
                <a:latin typeface="Times New Roman" panose="02020603050405020304" pitchFamily="18" charset="0"/>
                <a:ea typeface="Times New Roman" panose="02020603050405020304" pitchFamily="18" charset="0"/>
              </a:rPr>
              <a:t>c</a:t>
            </a:r>
            <a:r>
              <a:rPr lang="en-US" sz="1800" dirty="0">
                <a:latin typeface="Times New Roman" panose="02020603050405020304" pitchFamily="18" charset="0"/>
                <a:ea typeface="Times New Roman" panose="02020603050405020304" pitchFamily="18" charset="0"/>
              </a:rPr>
              <a:t>on</a:t>
            </a:r>
            <a:r>
              <a:rPr lang="en-US" sz="1800" spc="-25" dirty="0">
                <a:latin typeface="Times New Roman" panose="02020603050405020304" pitchFamily="18" charset="0"/>
                <a:ea typeface="Times New Roman" panose="02020603050405020304" pitchFamily="18" charset="0"/>
              </a:rPr>
              <a:t>v</a:t>
            </a:r>
            <a:r>
              <a:rPr lang="en-US" sz="1800" spc="-10" dirty="0">
                <a:latin typeface="Times New Roman" panose="02020603050405020304" pitchFamily="18" charset="0"/>
                <a:ea typeface="Times New Roman" panose="02020603050405020304" pitchFamily="18" charset="0"/>
              </a:rPr>
              <a:t>e</a:t>
            </a:r>
            <a:r>
              <a:rPr lang="en-US" sz="1800" spc="10" dirty="0">
                <a:latin typeface="Times New Roman" panose="02020603050405020304" pitchFamily="18" charset="0"/>
                <a:ea typeface="Times New Roman" panose="02020603050405020304" pitchFamily="18" charset="0"/>
              </a:rPr>
              <a:t>r</a:t>
            </a:r>
            <a:r>
              <a:rPr lang="en-US" sz="1800" dirty="0">
                <a:latin typeface="Times New Roman" panose="02020603050405020304" pitchFamily="18" charset="0"/>
                <a:ea typeface="Times New Roman" panose="02020603050405020304" pitchFamily="18" charset="0"/>
              </a:rPr>
              <a:t>s</a:t>
            </a:r>
            <a:r>
              <a:rPr lang="en-US" sz="1800" spc="10" dirty="0">
                <a:latin typeface="Times New Roman" panose="02020603050405020304" pitchFamily="18" charset="0"/>
                <a:ea typeface="Times New Roman" panose="02020603050405020304" pitchFamily="18" charset="0"/>
              </a:rPr>
              <a:t>a</a:t>
            </a:r>
            <a:r>
              <a:rPr lang="en-US" sz="1800" spc="-5" dirty="0">
                <a:latin typeface="Times New Roman" panose="02020603050405020304" pitchFamily="18" charset="0"/>
                <a:ea typeface="Times New Roman" panose="02020603050405020304" pitchFamily="18" charset="0"/>
              </a:rPr>
              <a:t>ti</a:t>
            </a:r>
            <a:r>
              <a:rPr lang="en-US" sz="1800" spc="-25" dirty="0">
                <a:latin typeface="Times New Roman" panose="02020603050405020304" pitchFamily="18" charset="0"/>
                <a:ea typeface="Times New Roman" panose="02020603050405020304" pitchFamily="18" charset="0"/>
              </a:rPr>
              <a:t>o</a:t>
            </a:r>
            <a:r>
              <a:rPr lang="en-US" sz="1800" dirty="0">
                <a:latin typeface="Times New Roman" panose="02020603050405020304" pitchFamily="18" charset="0"/>
                <a:ea typeface="Times New Roman" panose="02020603050405020304" pitchFamily="18" charset="0"/>
              </a:rPr>
              <a:t>n. </a:t>
            </a:r>
            <a:r>
              <a:rPr lang="en-US" sz="1800" spc="50" dirty="0">
                <a:latin typeface="Times New Roman" panose="02020603050405020304" pitchFamily="18" charset="0"/>
                <a:ea typeface="Times New Roman" panose="02020603050405020304" pitchFamily="18" charset="0"/>
              </a:rPr>
              <a:t> </a:t>
            </a:r>
            <a:r>
              <a:rPr lang="en-US" sz="1800" spc="-10" dirty="0">
                <a:latin typeface="Times New Roman" panose="02020603050405020304" pitchFamily="18" charset="0"/>
                <a:ea typeface="Times New Roman" panose="02020603050405020304" pitchFamily="18" charset="0"/>
              </a:rPr>
              <a:t>S</a:t>
            </a:r>
            <a:r>
              <a:rPr lang="en-US" sz="1800" dirty="0">
                <a:latin typeface="Times New Roman" panose="02020603050405020304" pitchFamily="18" charset="0"/>
                <a:ea typeface="Times New Roman" panose="02020603050405020304" pitchFamily="18" charset="0"/>
              </a:rPr>
              <a:t>p</a:t>
            </a:r>
            <a:r>
              <a:rPr lang="en-US" sz="1800" spc="-10" dirty="0">
                <a:latin typeface="Times New Roman" panose="02020603050405020304" pitchFamily="18" charset="0"/>
                <a:ea typeface="Times New Roman" panose="02020603050405020304" pitchFamily="18" charset="0"/>
              </a:rPr>
              <a:t>e</a:t>
            </a:r>
            <a:r>
              <a:rPr lang="en-US" sz="1800" spc="10" dirty="0">
                <a:latin typeface="Times New Roman" panose="02020603050405020304" pitchFamily="18" charset="0"/>
                <a:ea typeface="Times New Roman" panose="02020603050405020304" pitchFamily="18" charset="0"/>
              </a:rPr>
              <a:t>e</a:t>
            </a:r>
            <a:r>
              <a:rPr lang="en-US" sz="1800" spc="-10" dirty="0">
                <a:latin typeface="Times New Roman" panose="02020603050405020304" pitchFamily="18" charset="0"/>
                <a:ea typeface="Times New Roman" panose="02020603050405020304" pitchFamily="18" charset="0"/>
              </a:rPr>
              <a:t>c</a:t>
            </a:r>
            <a:r>
              <a:rPr lang="en-US" sz="1800" dirty="0">
                <a:latin typeface="Times New Roman" panose="02020603050405020304" pitchFamily="18" charset="0"/>
                <a:ea typeface="Times New Roman" panose="02020603050405020304" pitchFamily="18" charset="0"/>
              </a:rPr>
              <a:t>h</a:t>
            </a:r>
            <a:r>
              <a:rPr lang="en-US" sz="1800" spc="-10" dirty="0">
                <a:latin typeface="Times New Roman" panose="02020603050405020304" pitchFamily="18" charset="0"/>
                <a:ea typeface="Times New Roman" panose="02020603050405020304" pitchFamily="18" charset="0"/>
              </a:rPr>
              <a:t>e</a:t>
            </a:r>
            <a:r>
              <a:rPr lang="en-US" sz="1800" spc="-25" dirty="0">
                <a:latin typeface="Times New Roman" panose="02020603050405020304" pitchFamily="18" charset="0"/>
                <a:ea typeface="Times New Roman" panose="02020603050405020304" pitchFamily="18" charset="0"/>
              </a:rPr>
              <a:t>s</a:t>
            </a:r>
            <a:r>
              <a:rPr lang="en-US" sz="1800" dirty="0">
                <a:latin typeface="Times New Roman" panose="02020603050405020304" pitchFamily="18" charset="0"/>
                <a:ea typeface="Times New Roman" panose="02020603050405020304" pitchFamily="18" charset="0"/>
              </a:rPr>
              <a:t>, </a:t>
            </a:r>
            <a:r>
              <a:rPr lang="en-US" sz="1800" spc="75" dirty="0">
                <a:latin typeface="Times New Roman" panose="02020603050405020304" pitchFamily="18" charset="0"/>
                <a:ea typeface="Times New Roman" panose="02020603050405020304" pitchFamily="18" charset="0"/>
              </a:rPr>
              <a:t> </a:t>
            </a:r>
            <a:r>
              <a:rPr lang="en-US" sz="1800" spc="-25" dirty="0">
                <a:latin typeface="Times New Roman" panose="02020603050405020304" pitchFamily="18" charset="0"/>
                <a:ea typeface="Times New Roman" panose="02020603050405020304" pitchFamily="18" charset="0"/>
              </a:rPr>
              <a:t>p</a:t>
            </a:r>
            <a:r>
              <a:rPr lang="en-US" sz="1800" spc="10" dirty="0">
                <a:latin typeface="Times New Roman" panose="02020603050405020304" pitchFamily="18" charset="0"/>
                <a:ea typeface="Times New Roman" panose="02020603050405020304" pitchFamily="18" charset="0"/>
              </a:rPr>
              <a:t>r</a:t>
            </a:r>
            <a:r>
              <a:rPr lang="en-US" sz="1800" spc="-10"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s</a:t>
            </a:r>
            <a:r>
              <a:rPr lang="en-US" sz="1800" spc="10" dirty="0">
                <a:latin typeface="Times New Roman" panose="02020603050405020304" pitchFamily="18" charset="0"/>
                <a:ea typeface="Times New Roman" panose="02020603050405020304" pitchFamily="18" charset="0"/>
              </a:rPr>
              <a:t>e</a:t>
            </a:r>
            <a:r>
              <a:rPr lang="en-US" sz="1800" spc="-45" dirty="0">
                <a:latin typeface="Times New Roman" panose="02020603050405020304" pitchFamily="18" charset="0"/>
                <a:ea typeface="Times New Roman" panose="02020603050405020304" pitchFamily="18" charset="0"/>
              </a:rPr>
              <a:t>n</a:t>
            </a:r>
            <a:r>
              <a:rPr lang="en-US" sz="1800" spc="20" dirty="0">
                <a:latin typeface="Times New Roman" panose="02020603050405020304" pitchFamily="18" charset="0"/>
                <a:ea typeface="Times New Roman" panose="02020603050405020304" pitchFamily="18" charset="0"/>
              </a:rPr>
              <a:t>t</a:t>
            </a:r>
            <a:r>
              <a:rPr lang="en-US" sz="1800" spc="10" dirty="0">
                <a:latin typeface="Times New Roman" panose="02020603050405020304" pitchFamily="18" charset="0"/>
                <a:ea typeface="Times New Roman" panose="02020603050405020304" pitchFamily="18" charset="0"/>
              </a:rPr>
              <a:t>a</a:t>
            </a:r>
            <a:r>
              <a:rPr lang="en-US" sz="1800" spc="-5" dirty="0">
                <a:latin typeface="Times New Roman" panose="02020603050405020304" pitchFamily="18" charset="0"/>
                <a:ea typeface="Times New Roman" panose="02020603050405020304" pitchFamily="18" charset="0"/>
              </a:rPr>
              <a:t>ti</a:t>
            </a:r>
            <a:r>
              <a:rPr lang="en-US" sz="1800" spc="-25" dirty="0">
                <a:latin typeface="Times New Roman" panose="02020603050405020304" pitchFamily="18" charset="0"/>
                <a:ea typeface="Times New Roman" panose="02020603050405020304" pitchFamily="18" charset="0"/>
              </a:rPr>
              <a:t>o</a:t>
            </a:r>
            <a:r>
              <a:rPr lang="en-US" sz="1800" dirty="0">
                <a:latin typeface="Times New Roman" panose="02020603050405020304" pitchFamily="18" charset="0"/>
                <a:ea typeface="Times New Roman" panose="02020603050405020304" pitchFamily="18" charset="0"/>
              </a:rPr>
              <a:t>ns, </a:t>
            </a:r>
            <a:r>
              <a:rPr lang="en-US" sz="1800" spc="-25" dirty="0">
                <a:latin typeface="Times New Roman" panose="02020603050405020304" pitchFamily="18" charset="0"/>
                <a:ea typeface="Times New Roman" panose="02020603050405020304" pitchFamily="18" charset="0"/>
              </a:rPr>
              <a:t>d</a:t>
            </a:r>
            <a:r>
              <a:rPr lang="en-US" sz="1800" spc="20" dirty="0">
                <a:latin typeface="Times New Roman" panose="02020603050405020304" pitchFamily="18" charset="0"/>
                <a:ea typeface="Times New Roman" panose="02020603050405020304" pitchFamily="18" charset="0"/>
              </a:rPr>
              <a:t>i</a:t>
            </a:r>
            <a:r>
              <a:rPr lang="en-US" sz="1800" spc="-25" dirty="0">
                <a:latin typeface="Times New Roman" panose="02020603050405020304" pitchFamily="18" charset="0"/>
                <a:ea typeface="Times New Roman" panose="02020603050405020304" pitchFamily="18" charset="0"/>
              </a:rPr>
              <a:t>s</a:t>
            </a:r>
            <a:r>
              <a:rPr lang="en-US" sz="1800" spc="-10" dirty="0">
                <a:latin typeface="Times New Roman" panose="02020603050405020304" pitchFamily="18" charset="0"/>
                <a:ea typeface="Times New Roman" panose="02020603050405020304" pitchFamily="18" charset="0"/>
              </a:rPr>
              <a:t>c</a:t>
            </a:r>
            <a:r>
              <a:rPr lang="en-US" sz="1800" dirty="0">
                <a:latin typeface="Times New Roman" panose="02020603050405020304" pitchFamily="18" charset="0"/>
                <a:ea typeface="Times New Roman" panose="02020603050405020304" pitchFamily="18" charset="0"/>
              </a:rPr>
              <a:t>uss</a:t>
            </a:r>
            <a:r>
              <a:rPr lang="en-US" sz="1800" spc="-5" dirty="0">
                <a:latin typeface="Times New Roman" panose="02020603050405020304" pitchFamily="18" charset="0"/>
                <a:ea typeface="Times New Roman" panose="02020603050405020304" pitchFamily="18" charset="0"/>
              </a:rPr>
              <a:t>i</a:t>
            </a:r>
            <a:r>
              <a:rPr lang="en-US" sz="1800" dirty="0">
                <a:latin typeface="Times New Roman" panose="02020603050405020304" pitchFamily="18" charset="0"/>
                <a:ea typeface="Times New Roman" panose="02020603050405020304" pitchFamily="18" charset="0"/>
              </a:rPr>
              <a:t>ons</a:t>
            </a:r>
            <a:r>
              <a:rPr lang="en-US" sz="1800" spc="50" dirty="0">
                <a:latin typeface="Times New Roman" panose="02020603050405020304" pitchFamily="18" charset="0"/>
                <a:ea typeface="Times New Roman" panose="02020603050405020304" pitchFamily="18" charset="0"/>
              </a:rPr>
              <a:t> </a:t>
            </a:r>
            <a:r>
              <a:rPr lang="en-US" sz="1800" spc="10" dirty="0">
                <a:latin typeface="Times New Roman" panose="02020603050405020304" pitchFamily="18" charset="0"/>
                <a:ea typeface="Times New Roman" panose="02020603050405020304" pitchFamily="18" charset="0"/>
              </a:rPr>
              <a:t>a</a:t>
            </a:r>
            <a:r>
              <a:rPr lang="en-US" sz="1800" spc="-15" dirty="0">
                <a:latin typeface="Times New Roman" panose="02020603050405020304" pitchFamily="18" charset="0"/>
                <a:ea typeface="Times New Roman" panose="02020603050405020304" pitchFamily="18" charset="0"/>
              </a:rPr>
              <a:t>r</a:t>
            </a:r>
            <a:r>
              <a:rPr lang="en-US" sz="1800" dirty="0">
                <a:latin typeface="Times New Roman" panose="02020603050405020304" pitchFamily="18" charset="0"/>
                <a:ea typeface="Times New Roman" panose="02020603050405020304" pitchFamily="18" charset="0"/>
              </a:rPr>
              <a:t>e</a:t>
            </a:r>
            <a:r>
              <a:rPr lang="en-US" sz="1800" spc="-10" dirty="0">
                <a:latin typeface="Times New Roman" panose="02020603050405020304" pitchFamily="18" charset="0"/>
                <a:ea typeface="Times New Roman" panose="02020603050405020304" pitchFamily="18" charset="0"/>
              </a:rPr>
              <a:t> </a:t>
            </a:r>
            <a:r>
              <a:rPr lang="en-US" sz="1800" spc="10" dirty="0">
                <a:latin typeface="Times New Roman" panose="02020603050405020304" pitchFamily="18" charset="0"/>
                <a:ea typeface="Times New Roman" panose="02020603050405020304" pitchFamily="18" charset="0"/>
              </a:rPr>
              <a:t>a</a:t>
            </a:r>
            <a:r>
              <a:rPr lang="en-US" sz="1800" spc="-5" dirty="0">
                <a:latin typeface="Times New Roman" panose="02020603050405020304" pitchFamily="18" charset="0"/>
                <a:ea typeface="Times New Roman" panose="02020603050405020304" pitchFamily="18" charset="0"/>
              </a:rPr>
              <a:t>l</a:t>
            </a:r>
            <a:r>
              <a:rPr lang="en-US" sz="1800" dirty="0">
                <a:latin typeface="Times New Roman" panose="02020603050405020304" pitchFamily="18" charset="0"/>
                <a:ea typeface="Times New Roman" panose="02020603050405020304" pitchFamily="18" charset="0"/>
              </a:rPr>
              <a:t>l </a:t>
            </a:r>
            <a:r>
              <a:rPr lang="en-US" sz="1800" spc="-15" dirty="0">
                <a:latin typeface="Times New Roman" panose="02020603050405020304" pitchFamily="18" charset="0"/>
                <a:ea typeface="Times New Roman" panose="02020603050405020304" pitchFamily="18" charset="0"/>
              </a:rPr>
              <a:t>f</a:t>
            </a:r>
            <a:r>
              <a:rPr lang="en-US" sz="1800" dirty="0">
                <a:latin typeface="Times New Roman" panose="02020603050405020304" pitchFamily="18" charset="0"/>
                <a:ea typeface="Times New Roman" panose="02020603050405020304" pitchFamily="18" charset="0"/>
              </a:rPr>
              <a:t>o</a:t>
            </a:r>
            <a:r>
              <a:rPr lang="en-US" sz="1800" spc="10" dirty="0">
                <a:latin typeface="Times New Roman" panose="02020603050405020304" pitchFamily="18" charset="0"/>
                <a:ea typeface="Times New Roman" panose="02020603050405020304" pitchFamily="18" charset="0"/>
              </a:rPr>
              <a:t>r</a:t>
            </a:r>
            <a:r>
              <a:rPr lang="en-US" sz="1800" spc="-30" dirty="0">
                <a:latin typeface="Times New Roman" panose="02020603050405020304" pitchFamily="18" charset="0"/>
                <a:ea typeface="Times New Roman" panose="02020603050405020304" pitchFamily="18" charset="0"/>
              </a:rPr>
              <a:t>m</a:t>
            </a:r>
            <a:r>
              <a:rPr lang="en-US" sz="1800" dirty="0">
                <a:latin typeface="Times New Roman" panose="02020603050405020304" pitchFamily="18" charset="0"/>
                <a:ea typeface="Times New Roman" panose="02020603050405020304" pitchFamily="18" charset="0"/>
              </a:rPr>
              <a:t>s</a:t>
            </a:r>
            <a:r>
              <a:rPr lang="en-US" sz="1800" spc="25" dirty="0">
                <a:latin typeface="Times New Roman" panose="02020603050405020304" pitchFamily="18" charset="0"/>
                <a:ea typeface="Times New Roman" panose="02020603050405020304" pitchFamily="18" charset="0"/>
              </a:rPr>
              <a:t> </a:t>
            </a:r>
            <a:r>
              <a:rPr lang="en-US" sz="1800" spc="-25" dirty="0">
                <a:latin typeface="Times New Roman" panose="02020603050405020304" pitchFamily="18" charset="0"/>
                <a:ea typeface="Times New Roman" panose="02020603050405020304" pitchFamily="18" charset="0"/>
              </a:rPr>
              <a:t>o</a:t>
            </a:r>
            <a:r>
              <a:rPr lang="en-US" sz="1800" dirty="0">
                <a:latin typeface="Times New Roman" panose="02020603050405020304" pitchFamily="18" charset="0"/>
                <a:ea typeface="Times New Roman" panose="02020603050405020304" pitchFamily="18" charset="0"/>
              </a:rPr>
              <a:t>f</a:t>
            </a:r>
            <a:r>
              <a:rPr lang="en-US" sz="1800" spc="10" dirty="0">
                <a:latin typeface="Times New Roman" panose="02020603050405020304" pitchFamily="18" charset="0"/>
                <a:ea typeface="Times New Roman" panose="02020603050405020304" pitchFamily="18" charset="0"/>
              </a:rPr>
              <a:t> </a:t>
            </a:r>
            <a:r>
              <a:rPr lang="en-US" sz="1800" spc="-25" dirty="0">
                <a:latin typeface="Times New Roman" panose="02020603050405020304" pitchFamily="18" charset="0"/>
                <a:ea typeface="Times New Roman" panose="02020603050405020304" pitchFamily="18" charset="0"/>
              </a:rPr>
              <a:t>o</a:t>
            </a:r>
            <a:r>
              <a:rPr lang="en-US" sz="1800" spc="10" dirty="0">
                <a:latin typeface="Times New Roman" panose="02020603050405020304" pitchFamily="18" charset="0"/>
                <a:ea typeface="Times New Roman" panose="02020603050405020304" pitchFamily="18" charset="0"/>
              </a:rPr>
              <a:t>ra</a:t>
            </a:r>
            <a:r>
              <a:rPr lang="en-US" sz="1800" dirty="0">
                <a:latin typeface="Times New Roman" panose="02020603050405020304" pitchFamily="18" charset="0"/>
                <a:ea typeface="Times New Roman" panose="02020603050405020304" pitchFamily="18" charset="0"/>
              </a:rPr>
              <a:t>l </a:t>
            </a:r>
            <a:r>
              <a:rPr lang="en-US" sz="1800" spc="-10" dirty="0">
                <a:latin typeface="Times New Roman" panose="02020603050405020304" pitchFamily="18" charset="0"/>
                <a:ea typeface="Times New Roman" panose="02020603050405020304" pitchFamily="18" charset="0"/>
              </a:rPr>
              <a:t>c</a:t>
            </a:r>
            <a:r>
              <a:rPr lang="en-US" sz="1800" dirty="0">
                <a:latin typeface="Times New Roman" panose="02020603050405020304" pitchFamily="18" charset="0"/>
                <a:ea typeface="Times New Roman" panose="02020603050405020304" pitchFamily="18" charset="0"/>
              </a:rPr>
              <a:t>o</a:t>
            </a:r>
            <a:r>
              <a:rPr lang="en-US" sz="1800" spc="-30" dirty="0">
                <a:latin typeface="Times New Roman" panose="02020603050405020304" pitchFamily="18" charset="0"/>
                <a:ea typeface="Times New Roman" panose="02020603050405020304" pitchFamily="18" charset="0"/>
              </a:rPr>
              <a:t>m</a:t>
            </a:r>
            <a:r>
              <a:rPr lang="en-US" sz="1800" spc="-5" dirty="0">
                <a:latin typeface="Times New Roman" panose="02020603050405020304" pitchFamily="18" charset="0"/>
                <a:ea typeface="Times New Roman" panose="02020603050405020304" pitchFamily="18" charset="0"/>
              </a:rPr>
              <a:t>m</a:t>
            </a:r>
            <a:r>
              <a:rPr lang="en-US" sz="1800" dirty="0">
                <a:latin typeface="Times New Roman" panose="02020603050405020304" pitchFamily="18" charset="0"/>
                <a:ea typeface="Times New Roman" panose="02020603050405020304" pitchFamily="18" charset="0"/>
              </a:rPr>
              <a:t>u</a:t>
            </a:r>
            <a:r>
              <a:rPr lang="en-US" sz="1800" spc="-25" dirty="0">
                <a:latin typeface="Times New Roman" panose="02020603050405020304" pitchFamily="18" charset="0"/>
                <a:ea typeface="Times New Roman" panose="02020603050405020304" pitchFamily="18" charset="0"/>
              </a:rPr>
              <a:t>n</a:t>
            </a:r>
            <a:r>
              <a:rPr lang="en-US" sz="1800" spc="20" dirty="0">
                <a:latin typeface="Times New Roman" panose="02020603050405020304" pitchFamily="18" charset="0"/>
                <a:ea typeface="Times New Roman" panose="02020603050405020304" pitchFamily="18" charset="0"/>
              </a:rPr>
              <a:t>i</a:t>
            </a:r>
            <a:r>
              <a:rPr lang="en-US" sz="1800" spc="-10" dirty="0">
                <a:latin typeface="Times New Roman" panose="02020603050405020304" pitchFamily="18" charset="0"/>
                <a:ea typeface="Times New Roman" panose="02020603050405020304" pitchFamily="18" charset="0"/>
              </a:rPr>
              <a:t>c</a:t>
            </a:r>
            <a:r>
              <a:rPr lang="en-US" sz="1800" spc="10" dirty="0">
                <a:latin typeface="Times New Roman" panose="02020603050405020304" pitchFamily="18" charset="0"/>
                <a:ea typeface="Times New Roman" panose="02020603050405020304" pitchFamily="18" charset="0"/>
              </a:rPr>
              <a:t>a</a:t>
            </a:r>
            <a:r>
              <a:rPr lang="en-US" sz="1800" spc="-5" dirty="0">
                <a:latin typeface="Times New Roman" panose="02020603050405020304" pitchFamily="18" charset="0"/>
                <a:ea typeface="Times New Roman" panose="02020603050405020304" pitchFamily="18" charset="0"/>
              </a:rPr>
              <a:t>ti</a:t>
            </a:r>
            <a:r>
              <a:rPr lang="en-US" sz="1800" dirty="0">
                <a:latin typeface="Times New Roman" panose="02020603050405020304" pitchFamily="18" charset="0"/>
                <a:ea typeface="Times New Roman" panose="02020603050405020304" pitchFamily="18" charset="0"/>
              </a:rPr>
              <a:t>on.</a:t>
            </a:r>
            <a:r>
              <a:rPr lang="en-US" sz="1800" spc="25" dirty="0">
                <a:latin typeface="Times New Roman" panose="02020603050405020304" pitchFamily="18" charset="0"/>
                <a:ea typeface="Times New Roman" panose="02020603050405020304" pitchFamily="18" charset="0"/>
              </a:rPr>
              <a:t> </a:t>
            </a:r>
            <a:r>
              <a:rPr lang="en-US" sz="1800" spc="-15" dirty="0">
                <a:latin typeface="Times New Roman" panose="02020603050405020304" pitchFamily="18" charset="0"/>
                <a:ea typeface="Times New Roman" panose="02020603050405020304" pitchFamily="18" charset="0"/>
              </a:rPr>
              <a:t>V</a:t>
            </a:r>
            <a:r>
              <a:rPr lang="en-US" sz="1800" spc="-10" dirty="0">
                <a:latin typeface="Times New Roman" panose="02020603050405020304" pitchFamily="18" charset="0"/>
                <a:ea typeface="Times New Roman" panose="02020603050405020304" pitchFamily="18" charset="0"/>
              </a:rPr>
              <a:t>e</a:t>
            </a:r>
            <a:r>
              <a:rPr lang="en-US" sz="1800" spc="10" dirty="0">
                <a:latin typeface="Times New Roman" panose="02020603050405020304" pitchFamily="18" charset="0"/>
                <a:ea typeface="Times New Roman" panose="02020603050405020304" pitchFamily="18" charset="0"/>
              </a:rPr>
              <a:t>r</a:t>
            </a:r>
            <a:r>
              <a:rPr lang="en-US" sz="1800" dirty="0">
                <a:latin typeface="Times New Roman" panose="02020603050405020304" pitchFamily="18" charset="0"/>
                <a:ea typeface="Times New Roman" panose="02020603050405020304" pitchFamily="18" charset="0"/>
              </a:rPr>
              <a:t>b</a:t>
            </a:r>
            <a:r>
              <a:rPr lang="en-US" sz="1800" spc="10" dirty="0">
                <a:latin typeface="Times New Roman" panose="02020603050405020304" pitchFamily="18" charset="0"/>
                <a:ea typeface="Times New Roman" panose="02020603050405020304" pitchFamily="18" charset="0"/>
              </a:rPr>
              <a:t>a</a:t>
            </a:r>
            <a:r>
              <a:rPr lang="en-US" sz="1800" dirty="0">
                <a:latin typeface="Times New Roman" panose="02020603050405020304" pitchFamily="18" charset="0"/>
                <a:ea typeface="Times New Roman" panose="02020603050405020304" pitchFamily="18" charset="0"/>
              </a:rPr>
              <a:t>l</a:t>
            </a:r>
            <a:r>
              <a:rPr lang="en-US" sz="1800" spc="-5" dirty="0">
                <a:latin typeface="Times New Roman" panose="02020603050405020304" pitchFamily="18" charset="0"/>
                <a:ea typeface="Times New Roman" panose="02020603050405020304" pitchFamily="18" charset="0"/>
              </a:rPr>
              <a:t> </a:t>
            </a:r>
            <a:r>
              <a:rPr lang="en-US" sz="1800" spc="-10" dirty="0">
                <a:latin typeface="Times New Roman" panose="02020603050405020304" pitchFamily="18" charset="0"/>
                <a:ea typeface="Times New Roman" panose="02020603050405020304" pitchFamily="18" charset="0"/>
              </a:rPr>
              <a:t>c</a:t>
            </a:r>
            <a:r>
              <a:rPr lang="en-US" sz="1800" dirty="0">
                <a:latin typeface="Times New Roman" panose="02020603050405020304" pitchFamily="18" charset="0"/>
                <a:ea typeface="Times New Roman" panose="02020603050405020304" pitchFamily="18" charset="0"/>
              </a:rPr>
              <a:t>o</a:t>
            </a:r>
            <a:r>
              <a:rPr lang="en-US" sz="1800" spc="-30" dirty="0">
                <a:latin typeface="Times New Roman" panose="02020603050405020304" pitchFamily="18" charset="0"/>
                <a:ea typeface="Times New Roman" panose="02020603050405020304" pitchFamily="18" charset="0"/>
              </a:rPr>
              <a:t>m</a:t>
            </a:r>
            <a:r>
              <a:rPr lang="en-US" sz="1800" spc="-5" dirty="0">
                <a:latin typeface="Times New Roman" panose="02020603050405020304" pitchFamily="18" charset="0"/>
                <a:ea typeface="Times New Roman" panose="02020603050405020304" pitchFamily="18" charset="0"/>
              </a:rPr>
              <a:t>m</a:t>
            </a:r>
            <a:r>
              <a:rPr lang="en-US" sz="1800" dirty="0">
                <a:latin typeface="Times New Roman" panose="02020603050405020304" pitchFamily="18" charset="0"/>
                <a:ea typeface="Times New Roman" panose="02020603050405020304" pitchFamily="18" charset="0"/>
              </a:rPr>
              <a:t>u</a:t>
            </a:r>
            <a:r>
              <a:rPr lang="en-US" sz="1800" spc="-25" dirty="0">
                <a:latin typeface="Times New Roman" panose="02020603050405020304" pitchFamily="18" charset="0"/>
                <a:ea typeface="Times New Roman" panose="02020603050405020304" pitchFamily="18" charset="0"/>
              </a:rPr>
              <a:t>n</a:t>
            </a:r>
            <a:r>
              <a:rPr lang="en-US" sz="1800" spc="20" dirty="0">
                <a:latin typeface="Times New Roman" panose="02020603050405020304" pitchFamily="18" charset="0"/>
                <a:ea typeface="Times New Roman" panose="02020603050405020304" pitchFamily="18" charset="0"/>
              </a:rPr>
              <a:t>i</a:t>
            </a:r>
            <a:r>
              <a:rPr lang="en-US" sz="1800" spc="-10" dirty="0">
                <a:latin typeface="Times New Roman" panose="02020603050405020304" pitchFamily="18" charset="0"/>
                <a:ea typeface="Times New Roman" panose="02020603050405020304" pitchFamily="18" charset="0"/>
              </a:rPr>
              <a:t>c</a:t>
            </a:r>
            <a:r>
              <a:rPr lang="en-US" sz="1800" spc="10" dirty="0">
                <a:latin typeface="Times New Roman" panose="02020603050405020304" pitchFamily="18" charset="0"/>
                <a:ea typeface="Times New Roman" panose="02020603050405020304" pitchFamily="18" charset="0"/>
              </a:rPr>
              <a:t>a</a:t>
            </a:r>
            <a:r>
              <a:rPr lang="en-US" sz="1800" spc="-5" dirty="0">
                <a:latin typeface="Times New Roman" panose="02020603050405020304" pitchFamily="18" charset="0"/>
                <a:ea typeface="Times New Roman" panose="02020603050405020304" pitchFamily="18" charset="0"/>
              </a:rPr>
              <a:t>ti</a:t>
            </a:r>
            <a:r>
              <a:rPr lang="en-US" sz="1800" dirty="0">
                <a:latin typeface="Times New Roman" panose="02020603050405020304" pitchFamily="18" charset="0"/>
                <a:ea typeface="Times New Roman" panose="02020603050405020304" pitchFamily="18" charset="0"/>
              </a:rPr>
              <a:t>on</a:t>
            </a:r>
            <a:r>
              <a:rPr lang="en-US" sz="1800" spc="25"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t</a:t>
            </a:r>
            <a:r>
              <a:rPr lang="en-US" sz="1800" spc="10" dirty="0">
                <a:latin typeface="Times New Roman" panose="02020603050405020304" pitchFamily="18" charset="0"/>
                <a:ea typeface="Times New Roman" panose="02020603050405020304" pitchFamily="18" charset="0"/>
              </a:rPr>
              <a:t>a</a:t>
            </a:r>
            <a:r>
              <a:rPr lang="en-US" sz="1800" spc="-25" dirty="0">
                <a:latin typeface="Times New Roman" panose="02020603050405020304" pitchFamily="18" charset="0"/>
                <a:ea typeface="Times New Roman" panose="02020603050405020304" pitchFamily="18" charset="0"/>
              </a:rPr>
              <a:t>k</a:t>
            </a:r>
            <a:r>
              <a:rPr lang="en-US" sz="1800" spc="-10"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s</a:t>
            </a:r>
            <a:r>
              <a:rPr lang="en-US" sz="1800" spc="25" dirty="0">
                <a:latin typeface="Times New Roman" panose="02020603050405020304" pitchFamily="18" charset="0"/>
                <a:ea typeface="Times New Roman" panose="02020603050405020304" pitchFamily="18" charset="0"/>
              </a:rPr>
              <a:t> </a:t>
            </a:r>
            <a:r>
              <a:rPr lang="en-US" sz="1800" spc="-25" dirty="0">
                <a:latin typeface="Times New Roman" panose="02020603050405020304" pitchFamily="18" charset="0"/>
                <a:ea typeface="Times New Roman" panose="02020603050405020304" pitchFamily="18" charset="0"/>
              </a:rPr>
              <a:t>p</a:t>
            </a:r>
            <a:r>
              <a:rPr lang="en-US" sz="1800" spc="-5" dirty="0">
                <a:latin typeface="Times New Roman" panose="02020603050405020304" pitchFamily="18" charset="0"/>
                <a:ea typeface="Times New Roman" panose="02020603050405020304" pitchFamily="18" charset="0"/>
              </a:rPr>
              <a:t>l</a:t>
            </a:r>
            <a:r>
              <a:rPr lang="en-US" sz="1800" spc="10" dirty="0">
                <a:latin typeface="Times New Roman" panose="02020603050405020304" pitchFamily="18" charset="0"/>
                <a:ea typeface="Times New Roman" panose="02020603050405020304" pitchFamily="18" charset="0"/>
              </a:rPr>
              <a:t>a</a:t>
            </a:r>
            <a:r>
              <a:rPr lang="en-US" sz="1800" spc="-10" dirty="0">
                <a:latin typeface="Times New Roman" panose="02020603050405020304" pitchFamily="18" charset="0"/>
                <a:ea typeface="Times New Roman" panose="02020603050405020304" pitchFamily="18" charset="0"/>
              </a:rPr>
              <a:t>c</a:t>
            </a:r>
            <a:r>
              <a:rPr lang="en-US" sz="1800" dirty="0">
                <a:latin typeface="Times New Roman" panose="02020603050405020304" pitchFamily="18" charset="0"/>
                <a:ea typeface="Times New Roman" panose="02020603050405020304" pitchFamily="18" charset="0"/>
              </a:rPr>
              <a:t>e</a:t>
            </a:r>
            <a:r>
              <a:rPr lang="en-US" sz="1800" spc="15"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i</a:t>
            </a:r>
            <a:r>
              <a:rPr lang="en-US" sz="1800" dirty="0">
                <a:latin typeface="Times New Roman" panose="02020603050405020304" pitchFamily="18" charset="0"/>
                <a:ea typeface="Times New Roman" panose="02020603050405020304" pitchFamily="18" charset="0"/>
              </a:rPr>
              <a:t>n </a:t>
            </a:r>
            <a:r>
              <a:rPr lang="en-US" sz="1800" spc="10" dirty="0">
                <a:latin typeface="Times New Roman" panose="02020603050405020304" pitchFamily="18" charset="0"/>
                <a:ea typeface="Times New Roman" panose="02020603050405020304" pitchFamily="18" charset="0"/>
              </a:rPr>
              <a:t>r</a:t>
            </a:r>
            <a:r>
              <a:rPr lang="en-US" sz="1800" spc="-10" dirty="0">
                <a:latin typeface="Times New Roman" panose="02020603050405020304" pitchFamily="18" charset="0"/>
                <a:ea typeface="Times New Roman" panose="02020603050405020304" pitchFamily="18" charset="0"/>
              </a:rPr>
              <a:t>e</a:t>
            </a:r>
            <a:r>
              <a:rPr lang="en-US" sz="1800" spc="10" dirty="0">
                <a:latin typeface="Times New Roman" panose="02020603050405020304" pitchFamily="18" charset="0"/>
                <a:ea typeface="Times New Roman" panose="02020603050405020304" pitchFamily="18" charset="0"/>
              </a:rPr>
              <a:t>a</a:t>
            </a:r>
            <a:r>
              <a:rPr lang="en-US" sz="1800" dirty="0">
                <a:latin typeface="Times New Roman" panose="02020603050405020304" pitchFamily="18" charset="0"/>
                <a:ea typeface="Times New Roman" panose="02020603050405020304" pitchFamily="18" charset="0"/>
              </a:rPr>
              <a:t>l</a:t>
            </a:r>
            <a:r>
              <a:rPr lang="en-US" sz="1800" spc="-25"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ti</a:t>
            </a:r>
            <a:r>
              <a:rPr lang="en-US" sz="1800" spc="-30" dirty="0">
                <a:latin typeface="Times New Roman" panose="02020603050405020304" pitchFamily="18" charset="0"/>
                <a:ea typeface="Times New Roman" panose="02020603050405020304" pitchFamily="18" charset="0"/>
              </a:rPr>
              <a:t>m</a:t>
            </a:r>
            <a:r>
              <a:rPr lang="en-US" sz="1800" spc="10"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a:t>
            </a:r>
            <a:endParaRPr lang="en-US" sz="1600" dirty="0">
              <a:latin typeface="Times New Roman" panose="02020603050405020304" pitchFamily="18" charset="0"/>
              <a:ea typeface="Times New Roman" panose="02020603050405020304" pitchFamily="18" charset="0"/>
            </a:endParaRPr>
          </a:p>
          <a:p>
            <a:r>
              <a:rPr lang="en-US" sz="1800" spc="-15" dirty="0">
                <a:latin typeface="Times New Roman" panose="02020603050405020304" pitchFamily="18" charset="0"/>
                <a:ea typeface="Times New Roman" panose="02020603050405020304" pitchFamily="18" charset="0"/>
              </a:rPr>
              <a:t>V</a:t>
            </a:r>
            <a:r>
              <a:rPr lang="en-US" sz="1800" spc="-10" dirty="0">
                <a:latin typeface="Times New Roman" panose="02020603050405020304" pitchFamily="18" charset="0"/>
                <a:ea typeface="Times New Roman" panose="02020603050405020304" pitchFamily="18" charset="0"/>
              </a:rPr>
              <a:t>e</a:t>
            </a:r>
            <a:r>
              <a:rPr lang="en-US" sz="1800" spc="-15" dirty="0">
                <a:latin typeface="Times New Roman" panose="02020603050405020304" pitchFamily="18" charset="0"/>
                <a:ea typeface="Times New Roman" panose="02020603050405020304" pitchFamily="18" charset="0"/>
              </a:rPr>
              <a:t>r</a:t>
            </a:r>
            <a:r>
              <a:rPr lang="en-US" sz="1800" spc="-45" dirty="0">
                <a:latin typeface="Times New Roman" panose="02020603050405020304" pitchFamily="18" charset="0"/>
                <a:ea typeface="Times New Roman" panose="02020603050405020304" pitchFamily="18" charset="0"/>
              </a:rPr>
              <a:t>b</a:t>
            </a:r>
            <a:r>
              <a:rPr lang="en-US" sz="1800" spc="-10" dirty="0">
                <a:latin typeface="Times New Roman" panose="02020603050405020304" pitchFamily="18" charset="0"/>
                <a:ea typeface="Times New Roman" panose="02020603050405020304" pitchFamily="18" charset="0"/>
              </a:rPr>
              <a:t>a</a:t>
            </a:r>
            <a:r>
              <a:rPr lang="en-US" sz="1800" spc="-5" dirty="0">
                <a:latin typeface="Times New Roman" panose="02020603050405020304" pitchFamily="18" charset="0"/>
                <a:ea typeface="Times New Roman" panose="02020603050405020304" pitchFamily="18" charset="0"/>
              </a:rPr>
              <a:t>l</a:t>
            </a:r>
            <a:r>
              <a:rPr lang="en-US" sz="1800" spc="-30" dirty="0">
                <a:latin typeface="Times New Roman" panose="02020603050405020304" pitchFamily="18" charset="0"/>
                <a:ea typeface="Times New Roman" panose="02020603050405020304" pitchFamily="18" charset="0"/>
              </a:rPr>
              <a:t>/</a:t>
            </a:r>
            <a:r>
              <a:rPr lang="en-US" sz="1800" spc="-25" dirty="0">
                <a:latin typeface="Times New Roman" panose="02020603050405020304" pitchFamily="18" charset="0"/>
                <a:ea typeface="Times New Roman" panose="02020603050405020304" pitchFamily="18" charset="0"/>
              </a:rPr>
              <a:t>o</a:t>
            </a:r>
            <a:r>
              <a:rPr lang="en-US" sz="1800" spc="10" dirty="0">
                <a:latin typeface="Times New Roman" panose="02020603050405020304" pitchFamily="18" charset="0"/>
                <a:ea typeface="Times New Roman" panose="02020603050405020304" pitchFamily="18" charset="0"/>
              </a:rPr>
              <a:t>r</a:t>
            </a:r>
            <a:r>
              <a:rPr lang="en-US" sz="1800" spc="-10" dirty="0">
                <a:latin typeface="Times New Roman" panose="02020603050405020304" pitchFamily="18" charset="0"/>
                <a:ea typeface="Times New Roman" panose="02020603050405020304" pitchFamily="18" charset="0"/>
              </a:rPr>
              <a:t>a</a:t>
            </a:r>
            <a:r>
              <a:rPr lang="en-US" sz="1800" dirty="0">
                <a:latin typeface="Times New Roman" panose="02020603050405020304" pitchFamily="18" charset="0"/>
                <a:ea typeface="Times New Roman" panose="02020603050405020304" pitchFamily="18" charset="0"/>
              </a:rPr>
              <a:t>l </a:t>
            </a:r>
            <a:r>
              <a:rPr lang="en-US" sz="1800" spc="-10" dirty="0">
                <a:latin typeface="Times New Roman" panose="02020603050405020304" pitchFamily="18" charset="0"/>
                <a:ea typeface="Times New Roman" panose="02020603050405020304" pitchFamily="18" charset="0"/>
              </a:rPr>
              <a:t>c</a:t>
            </a:r>
            <a:r>
              <a:rPr lang="en-US" sz="1800" spc="-25" dirty="0">
                <a:latin typeface="Times New Roman" panose="02020603050405020304" pitchFamily="18" charset="0"/>
                <a:ea typeface="Times New Roman" panose="02020603050405020304" pitchFamily="18" charset="0"/>
              </a:rPr>
              <a:t>o</a:t>
            </a:r>
            <a:r>
              <a:rPr lang="en-US" sz="1800" spc="-30" dirty="0">
                <a:latin typeface="Times New Roman" panose="02020603050405020304" pitchFamily="18" charset="0"/>
                <a:ea typeface="Times New Roman" panose="02020603050405020304" pitchFamily="18" charset="0"/>
              </a:rPr>
              <a:t>mm</a:t>
            </a:r>
            <a:r>
              <a:rPr lang="en-US" sz="1800" spc="-25" dirty="0">
                <a:latin typeface="Times New Roman" panose="02020603050405020304" pitchFamily="18" charset="0"/>
                <a:ea typeface="Times New Roman" panose="02020603050405020304" pitchFamily="18" charset="0"/>
              </a:rPr>
              <a:t>un</a:t>
            </a:r>
            <a:r>
              <a:rPr lang="en-US" sz="1800" spc="-5" dirty="0">
                <a:latin typeface="Times New Roman" panose="02020603050405020304" pitchFamily="18" charset="0"/>
                <a:ea typeface="Times New Roman" panose="02020603050405020304" pitchFamily="18" charset="0"/>
              </a:rPr>
              <a:t>i</a:t>
            </a:r>
            <a:r>
              <a:rPr lang="en-US" sz="1800" spc="-10" dirty="0">
                <a:latin typeface="Times New Roman" panose="02020603050405020304" pitchFamily="18" charset="0"/>
                <a:ea typeface="Times New Roman" panose="02020603050405020304" pitchFamily="18" charset="0"/>
              </a:rPr>
              <a:t>ca</a:t>
            </a:r>
            <a:r>
              <a:rPr lang="en-US" sz="1800" spc="-5" dirty="0">
                <a:latin typeface="Times New Roman" panose="02020603050405020304" pitchFamily="18" charset="0"/>
                <a:ea typeface="Times New Roman" panose="02020603050405020304" pitchFamily="18" charset="0"/>
              </a:rPr>
              <a:t>t</a:t>
            </a:r>
            <a:r>
              <a:rPr lang="en-US" sz="1800" spc="-30" dirty="0">
                <a:latin typeface="Times New Roman" panose="02020603050405020304" pitchFamily="18" charset="0"/>
                <a:ea typeface="Times New Roman" panose="02020603050405020304" pitchFamily="18" charset="0"/>
              </a:rPr>
              <a:t>i</a:t>
            </a:r>
            <a:r>
              <a:rPr lang="en-US" sz="1800" spc="-25" dirty="0">
                <a:latin typeface="Times New Roman" panose="02020603050405020304" pitchFamily="18" charset="0"/>
                <a:ea typeface="Times New Roman" panose="02020603050405020304" pitchFamily="18" charset="0"/>
              </a:rPr>
              <a:t>o</a:t>
            </a:r>
            <a:r>
              <a:rPr lang="en-US" sz="1800" dirty="0">
                <a:latin typeface="Times New Roman" panose="02020603050405020304" pitchFamily="18" charset="0"/>
                <a:ea typeface="Times New Roman" panose="02020603050405020304" pitchFamily="18" charset="0"/>
              </a:rPr>
              <a:t>n</a:t>
            </a:r>
            <a:r>
              <a:rPr lang="en-US" sz="1800" spc="25"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i</a:t>
            </a:r>
            <a:r>
              <a:rPr lang="en-US" sz="1800" dirty="0">
                <a:latin typeface="Times New Roman" panose="02020603050405020304" pitchFamily="18" charset="0"/>
                <a:ea typeface="Times New Roman" panose="02020603050405020304" pitchFamily="18" charset="0"/>
              </a:rPr>
              <a:t>s</a:t>
            </a:r>
            <a:r>
              <a:rPr lang="en-US" sz="1800" spc="5" dirty="0">
                <a:latin typeface="Times New Roman" panose="02020603050405020304" pitchFamily="18" charset="0"/>
                <a:ea typeface="Times New Roman" panose="02020603050405020304" pitchFamily="18" charset="0"/>
              </a:rPr>
              <a:t> </a:t>
            </a:r>
            <a:r>
              <a:rPr lang="en-US" sz="1800" spc="-15" dirty="0">
                <a:latin typeface="Times New Roman" panose="02020603050405020304" pitchFamily="18" charset="0"/>
                <a:ea typeface="Times New Roman" panose="02020603050405020304" pitchFamily="18" charset="0"/>
              </a:rPr>
              <a:t>r</a:t>
            </a:r>
            <a:r>
              <a:rPr lang="en-US" sz="1800" spc="-10" dirty="0">
                <a:latin typeface="Times New Roman" panose="02020603050405020304" pitchFamily="18" charset="0"/>
                <a:ea typeface="Times New Roman" panose="02020603050405020304" pitchFamily="18" charset="0"/>
              </a:rPr>
              <a:t>ec</a:t>
            </a:r>
            <a:r>
              <a:rPr lang="en-US" sz="1800" spc="-25" dirty="0">
                <a:latin typeface="Times New Roman" panose="02020603050405020304" pitchFamily="18" charset="0"/>
                <a:ea typeface="Times New Roman" panose="02020603050405020304" pitchFamily="18" charset="0"/>
              </a:rPr>
              <a:t>o</a:t>
            </a:r>
            <a:r>
              <a:rPr lang="en-US" sz="1800" spc="-55" dirty="0">
                <a:latin typeface="Times New Roman" panose="02020603050405020304" pitchFamily="18" charset="0"/>
                <a:ea typeface="Times New Roman" panose="02020603050405020304" pitchFamily="18" charset="0"/>
              </a:rPr>
              <a:t>mm</a:t>
            </a:r>
            <a:r>
              <a:rPr lang="en-US" sz="1800" spc="10" dirty="0">
                <a:latin typeface="Times New Roman" panose="02020603050405020304" pitchFamily="18" charset="0"/>
                <a:ea typeface="Times New Roman" panose="02020603050405020304" pitchFamily="18" charset="0"/>
              </a:rPr>
              <a:t>e</a:t>
            </a:r>
            <a:r>
              <a:rPr lang="en-US" sz="1800" spc="-25" dirty="0">
                <a:latin typeface="Times New Roman" panose="02020603050405020304" pitchFamily="18" charset="0"/>
                <a:ea typeface="Times New Roman" panose="02020603050405020304" pitchFamily="18" charset="0"/>
              </a:rPr>
              <a:t>nd</a:t>
            </a:r>
            <a:r>
              <a:rPr lang="en-US" sz="1800" spc="-10"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d</a:t>
            </a:r>
            <a:r>
              <a:rPr lang="en-US" sz="1800" spc="30" dirty="0">
                <a:latin typeface="Times New Roman" panose="02020603050405020304" pitchFamily="18" charset="0"/>
                <a:ea typeface="Times New Roman" panose="02020603050405020304" pitchFamily="18" charset="0"/>
              </a:rPr>
              <a:t> </a:t>
            </a:r>
            <a:r>
              <a:rPr lang="en-US" sz="1800" spc="-15" dirty="0">
                <a:latin typeface="Times New Roman" panose="02020603050405020304" pitchFamily="18" charset="0"/>
                <a:ea typeface="Times New Roman" panose="02020603050405020304" pitchFamily="18" charset="0"/>
              </a:rPr>
              <a:t>w</a:t>
            </a:r>
            <a:r>
              <a:rPr lang="en-US" sz="1800" spc="-25" dirty="0">
                <a:latin typeface="Times New Roman" panose="02020603050405020304" pitchFamily="18" charset="0"/>
                <a:ea typeface="Times New Roman" panose="02020603050405020304" pitchFamily="18" charset="0"/>
              </a:rPr>
              <a:t>h</a:t>
            </a:r>
            <a:r>
              <a:rPr lang="en-US" sz="1800" spc="-10"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n</a:t>
            </a:r>
            <a:r>
              <a:rPr lang="en-US" sz="1800" spc="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a</a:t>
            </a:r>
            <a:r>
              <a:rPr lang="en-US" sz="1800" spc="20" dirty="0">
                <a:latin typeface="Times New Roman" panose="02020603050405020304" pitchFamily="18" charset="0"/>
                <a:ea typeface="Times New Roman" panose="02020603050405020304" pitchFamily="18" charset="0"/>
              </a:rPr>
              <a:t> </a:t>
            </a:r>
            <a:r>
              <a:rPr lang="en-US" sz="1800" spc="-25" dirty="0">
                <a:latin typeface="Times New Roman" panose="02020603050405020304" pitchFamily="18" charset="0"/>
                <a:ea typeface="Times New Roman" panose="02020603050405020304" pitchFamily="18" charset="0"/>
              </a:rPr>
              <a:t>d</a:t>
            </a:r>
            <a:r>
              <a:rPr lang="en-US" sz="1800" spc="-5" dirty="0">
                <a:latin typeface="Times New Roman" panose="02020603050405020304" pitchFamily="18" charset="0"/>
                <a:ea typeface="Times New Roman" panose="02020603050405020304" pitchFamily="18" charset="0"/>
              </a:rPr>
              <a:t>i</a:t>
            </a:r>
            <a:r>
              <a:rPr lang="en-US" sz="1800" spc="-15" dirty="0">
                <a:latin typeface="Times New Roman" panose="02020603050405020304" pitchFamily="18" charset="0"/>
                <a:ea typeface="Times New Roman" panose="02020603050405020304" pitchFamily="18" charset="0"/>
              </a:rPr>
              <a:t>r</a:t>
            </a:r>
            <a:r>
              <a:rPr lang="en-US" sz="1800" spc="-10" dirty="0">
                <a:latin typeface="Times New Roman" panose="02020603050405020304" pitchFamily="18" charset="0"/>
                <a:ea typeface="Times New Roman" panose="02020603050405020304" pitchFamily="18" charset="0"/>
              </a:rPr>
              <a:t>e</a:t>
            </a:r>
            <a:r>
              <a:rPr lang="en-US" sz="1800" spc="-35" dirty="0">
                <a:latin typeface="Times New Roman" panose="02020603050405020304" pitchFamily="18" charset="0"/>
                <a:ea typeface="Times New Roman" panose="02020603050405020304" pitchFamily="18" charset="0"/>
              </a:rPr>
              <a:t>c</a:t>
            </a:r>
            <a:r>
              <a:rPr lang="en-US" sz="1800" dirty="0">
                <a:latin typeface="Times New Roman" panose="02020603050405020304" pitchFamily="18" charset="0"/>
                <a:ea typeface="Times New Roman" panose="02020603050405020304" pitchFamily="18" charset="0"/>
              </a:rPr>
              <a:t>t </a:t>
            </a:r>
            <a:r>
              <a:rPr lang="en-US" sz="1800" spc="-5" dirty="0">
                <a:latin typeface="Times New Roman" panose="02020603050405020304" pitchFamily="18" charset="0"/>
                <a:ea typeface="Times New Roman" panose="02020603050405020304" pitchFamily="18" charset="0"/>
              </a:rPr>
              <a:t>i</a:t>
            </a:r>
            <a:r>
              <a:rPr lang="en-US" sz="1800" spc="-25" dirty="0">
                <a:latin typeface="Times New Roman" panose="02020603050405020304" pitchFamily="18" charset="0"/>
                <a:ea typeface="Times New Roman" panose="02020603050405020304" pitchFamily="18" charset="0"/>
              </a:rPr>
              <a:t>n</a:t>
            </a:r>
            <a:r>
              <a:rPr lang="en-US" sz="1800" spc="-5" dirty="0">
                <a:latin typeface="Times New Roman" panose="02020603050405020304" pitchFamily="18" charset="0"/>
                <a:ea typeface="Times New Roman" panose="02020603050405020304" pitchFamily="18" charset="0"/>
              </a:rPr>
              <a:t>t</a:t>
            </a:r>
            <a:r>
              <a:rPr lang="en-US" sz="1800" spc="-10" dirty="0">
                <a:latin typeface="Times New Roman" panose="02020603050405020304" pitchFamily="18" charset="0"/>
                <a:ea typeface="Times New Roman" panose="02020603050405020304" pitchFamily="18" charset="0"/>
              </a:rPr>
              <a:t>e</a:t>
            </a:r>
            <a:r>
              <a:rPr lang="en-US" sz="1800" spc="-40" dirty="0">
                <a:latin typeface="Times New Roman" panose="02020603050405020304" pitchFamily="18" charset="0"/>
                <a:ea typeface="Times New Roman" panose="02020603050405020304" pitchFamily="18" charset="0"/>
              </a:rPr>
              <a:t>r</a:t>
            </a:r>
            <a:r>
              <a:rPr lang="en-US" sz="1800" spc="-10" dirty="0">
                <a:latin typeface="Times New Roman" panose="02020603050405020304" pitchFamily="18" charset="0"/>
                <a:ea typeface="Times New Roman" panose="02020603050405020304" pitchFamily="18" charset="0"/>
              </a:rPr>
              <a:t>a</a:t>
            </a:r>
            <a:r>
              <a:rPr lang="en-US" sz="1800" spc="-35" dirty="0">
                <a:latin typeface="Times New Roman" panose="02020603050405020304" pitchFamily="18" charset="0"/>
                <a:ea typeface="Times New Roman" panose="02020603050405020304" pitchFamily="18" charset="0"/>
              </a:rPr>
              <a:t>c</a:t>
            </a:r>
            <a:r>
              <a:rPr lang="en-US" sz="1800" spc="-5" dirty="0">
                <a:latin typeface="Times New Roman" panose="02020603050405020304" pitchFamily="18" charset="0"/>
                <a:ea typeface="Times New Roman" panose="02020603050405020304" pitchFamily="18" charset="0"/>
              </a:rPr>
              <a:t>t</a:t>
            </a:r>
            <a:r>
              <a:rPr lang="en-US" sz="1800" spc="-30" dirty="0">
                <a:latin typeface="Times New Roman" panose="02020603050405020304" pitchFamily="18" charset="0"/>
                <a:ea typeface="Times New Roman" panose="02020603050405020304" pitchFamily="18" charset="0"/>
              </a:rPr>
              <a:t>i</a:t>
            </a:r>
            <a:r>
              <a:rPr lang="en-US" sz="1800" spc="-25" dirty="0">
                <a:latin typeface="Times New Roman" panose="02020603050405020304" pitchFamily="18" charset="0"/>
                <a:ea typeface="Times New Roman" panose="02020603050405020304" pitchFamily="18" charset="0"/>
              </a:rPr>
              <a:t>o</a:t>
            </a:r>
            <a:r>
              <a:rPr lang="en-US" sz="1800" dirty="0">
                <a:latin typeface="Times New Roman" panose="02020603050405020304" pitchFamily="18" charset="0"/>
                <a:ea typeface="Times New Roman" panose="02020603050405020304" pitchFamily="18" charset="0"/>
              </a:rPr>
              <a:t>n</a:t>
            </a:r>
            <a:r>
              <a:rPr lang="en-US" sz="1800" spc="30"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i</a:t>
            </a:r>
            <a:r>
              <a:rPr lang="en-US" sz="1800" dirty="0">
                <a:latin typeface="Times New Roman" panose="02020603050405020304" pitchFamily="18" charset="0"/>
                <a:ea typeface="Times New Roman" panose="02020603050405020304" pitchFamily="18" charset="0"/>
              </a:rPr>
              <a:t>s</a:t>
            </a:r>
            <a:r>
              <a:rPr lang="en-US" sz="1800" spc="5" dirty="0">
                <a:latin typeface="Times New Roman" panose="02020603050405020304" pitchFamily="18" charset="0"/>
                <a:ea typeface="Times New Roman" panose="02020603050405020304" pitchFamily="18" charset="0"/>
              </a:rPr>
              <a:t> </a:t>
            </a:r>
            <a:r>
              <a:rPr lang="en-US" sz="1800" spc="-15" dirty="0">
                <a:latin typeface="Times New Roman" panose="02020603050405020304" pitchFamily="18" charset="0"/>
                <a:ea typeface="Times New Roman" panose="02020603050405020304" pitchFamily="18" charset="0"/>
              </a:rPr>
              <a:t>r</a:t>
            </a:r>
            <a:r>
              <a:rPr lang="en-US" sz="1800" spc="-10" dirty="0">
                <a:latin typeface="Times New Roman" panose="02020603050405020304" pitchFamily="18" charset="0"/>
                <a:ea typeface="Times New Roman" panose="02020603050405020304" pitchFamily="18" charset="0"/>
              </a:rPr>
              <a:t>e</a:t>
            </a:r>
            <a:r>
              <a:rPr lang="en-US" sz="1800" spc="-25" dirty="0">
                <a:latin typeface="Times New Roman" panose="02020603050405020304" pitchFamily="18" charset="0"/>
                <a:ea typeface="Times New Roman" panose="02020603050405020304" pitchFamily="18" charset="0"/>
              </a:rPr>
              <a:t>qu</a:t>
            </a:r>
            <a:r>
              <a:rPr lang="en-US" sz="1800" spc="-30" dirty="0">
                <a:latin typeface="Times New Roman" panose="02020603050405020304" pitchFamily="18" charset="0"/>
                <a:ea typeface="Times New Roman" panose="02020603050405020304" pitchFamily="18" charset="0"/>
              </a:rPr>
              <a:t>i</a:t>
            </a:r>
            <a:r>
              <a:rPr lang="en-US" sz="1800" spc="-15" dirty="0">
                <a:latin typeface="Times New Roman" panose="02020603050405020304" pitchFamily="18" charset="0"/>
                <a:ea typeface="Times New Roman" panose="02020603050405020304" pitchFamily="18" charset="0"/>
              </a:rPr>
              <a:t>r</a:t>
            </a:r>
            <a:r>
              <a:rPr lang="en-US" sz="1800" spc="-10" dirty="0">
                <a:latin typeface="Times New Roman" panose="02020603050405020304" pitchFamily="18" charset="0"/>
                <a:ea typeface="Times New Roman" panose="02020603050405020304" pitchFamily="18" charset="0"/>
              </a:rPr>
              <a:t>e</a:t>
            </a:r>
            <a:r>
              <a:rPr lang="en-US" sz="1800" spc="-25" dirty="0">
                <a:latin typeface="Times New Roman" panose="02020603050405020304" pitchFamily="18" charset="0"/>
                <a:ea typeface="Times New Roman" panose="02020603050405020304" pitchFamily="18" charset="0"/>
              </a:rPr>
              <a:t>d</a:t>
            </a:r>
            <a:r>
              <a:rPr lang="en-US" sz="1800" dirty="0">
                <a:latin typeface="Times New Roman" panose="02020603050405020304" pitchFamily="18" charset="0"/>
                <a:ea typeface="Times New Roman" panose="02020603050405020304" pitchFamily="18" charset="0"/>
              </a:rPr>
              <a:t>.</a:t>
            </a:r>
            <a:r>
              <a:rPr lang="en-US" sz="1800" spc="25" dirty="0">
                <a:latin typeface="Times New Roman" panose="02020603050405020304" pitchFamily="18" charset="0"/>
                <a:ea typeface="Times New Roman" panose="02020603050405020304" pitchFamily="18" charset="0"/>
              </a:rPr>
              <a:t> </a:t>
            </a:r>
            <a:r>
              <a:rPr lang="en-US" sz="1800" spc="-10" dirty="0">
                <a:latin typeface="Times New Roman" panose="02020603050405020304" pitchFamily="18" charset="0"/>
                <a:ea typeface="Times New Roman" panose="02020603050405020304" pitchFamily="18" charset="0"/>
              </a:rPr>
              <a:t>Fac</a:t>
            </a:r>
            <a:r>
              <a:rPr lang="en-US" sz="1800" spc="-35" dirty="0">
                <a:latin typeface="Times New Roman" panose="02020603050405020304" pitchFamily="18" charset="0"/>
                <a:ea typeface="Times New Roman" panose="02020603050405020304" pitchFamily="18" charset="0"/>
              </a:rPr>
              <a:t>e</a:t>
            </a:r>
            <a:r>
              <a:rPr lang="en-US" sz="1800" spc="-15" dirty="0">
                <a:latin typeface="Times New Roman" panose="02020603050405020304" pitchFamily="18" charset="0"/>
                <a:ea typeface="Times New Roman" panose="02020603050405020304" pitchFamily="18" charset="0"/>
              </a:rPr>
              <a:t>-</a:t>
            </a:r>
            <a:r>
              <a:rPr lang="en-US" sz="1800" spc="-5" dirty="0">
                <a:latin typeface="Times New Roman" panose="02020603050405020304" pitchFamily="18" charset="0"/>
                <a:ea typeface="Times New Roman" panose="02020603050405020304" pitchFamily="18" charset="0"/>
              </a:rPr>
              <a:t>t</a:t>
            </a:r>
            <a:r>
              <a:rPr lang="en-US" sz="1800" spc="-45" dirty="0">
                <a:latin typeface="Times New Roman" panose="02020603050405020304" pitchFamily="18" charset="0"/>
                <a:ea typeface="Times New Roman" panose="02020603050405020304" pitchFamily="18" charset="0"/>
              </a:rPr>
              <a:t>o</a:t>
            </a:r>
            <a:r>
              <a:rPr lang="en-US" sz="1800" spc="-15" dirty="0">
                <a:latin typeface="Times New Roman" panose="02020603050405020304" pitchFamily="18" charset="0"/>
                <a:ea typeface="Times New Roman" panose="02020603050405020304" pitchFamily="18" charset="0"/>
              </a:rPr>
              <a:t>-f</a:t>
            </a:r>
            <a:r>
              <a:rPr lang="en-US" sz="1800" spc="-10" dirty="0">
                <a:latin typeface="Times New Roman" panose="02020603050405020304" pitchFamily="18" charset="0"/>
                <a:ea typeface="Times New Roman" panose="02020603050405020304" pitchFamily="18" charset="0"/>
              </a:rPr>
              <a:t>ac</a:t>
            </a:r>
            <a:r>
              <a:rPr lang="en-US" sz="1800" dirty="0">
                <a:latin typeface="Times New Roman" panose="02020603050405020304" pitchFamily="18" charset="0"/>
                <a:ea typeface="Times New Roman" panose="02020603050405020304" pitchFamily="18" charset="0"/>
              </a:rPr>
              <a:t>e </a:t>
            </a:r>
            <a:r>
              <a:rPr lang="en-US" sz="1800" spc="-10" dirty="0">
                <a:latin typeface="Times New Roman" panose="02020603050405020304" pitchFamily="18" charset="0"/>
                <a:ea typeface="Times New Roman" panose="02020603050405020304" pitchFamily="18" charset="0"/>
              </a:rPr>
              <a:t>c</a:t>
            </a:r>
            <a:r>
              <a:rPr lang="en-US" sz="1800" spc="-25" dirty="0">
                <a:latin typeface="Times New Roman" panose="02020603050405020304" pitchFamily="18" charset="0"/>
                <a:ea typeface="Times New Roman" panose="02020603050405020304" pitchFamily="18" charset="0"/>
              </a:rPr>
              <a:t>o</a:t>
            </a:r>
            <a:r>
              <a:rPr lang="en-US" sz="1800" spc="-30" dirty="0">
                <a:latin typeface="Times New Roman" panose="02020603050405020304" pitchFamily="18" charset="0"/>
                <a:ea typeface="Times New Roman" panose="02020603050405020304" pitchFamily="18" charset="0"/>
              </a:rPr>
              <a:t>m</a:t>
            </a:r>
            <a:r>
              <a:rPr lang="en-US" sz="1800" spc="-55" dirty="0">
                <a:latin typeface="Times New Roman" panose="02020603050405020304" pitchFamily="18" charset="0"/>
                <a:ea typeface="Times New Roman" panose="02020603050405020304" pitchFamily="18" charset="0"/>
              </a:rPr>
              <a:t>m</a:t>
            </a:r>
            <a:r>
              <a:rPr lang="en-US" sz="1800" dirty="0">
                <a:latin typeface="Times New Roman" panose="02020603050405020304" pitchFamily="18" charset="0"/>
                <a:ea typeface="Times New Roman" panose="02020603050405020304" pitchFamily="18" charset="0"/>
              </a:rPr>
              <a:t>u</a:t>
            </a:r>
            <a:r>
              <a:rPr lang="en-US" sz="1800" spc="-25" dirty="0">
                <a:latin typeface="Times New Roman" panose="02020603050405020304" pitchFamily="18" charset="0"/>
                <a:ea typeface="Times New Roman" panose="02020603050405020304" pitchFamily="18" charset="0"/>
              </a:rPr>
              <a:t>n</a:t>
            </a:r>
            <a:r>
              <a:rPr lang="en-US" sz="1800" spc="-5" dirty="0">
                <a:latin typeface="Times New Roman" panose="02020603050405020304" pitchFamily="18" charset="0"/>
                <a:ea typeface="Times New Roman" panose="02020603050405020304" pitchFamily="18" charset="0"/>
              </a:rPr>
              <a:t>i</a:t>
            </a:r>
            <a:r>
              <a:rPr lang="en-US" sz="1800" spc="-10" dirty="0">
                <a:latin typeface="Times New Roman" panose="02020603050405020304" pitchFamily="18" charset="0"/>
                <a:ea typeface="Times New Roman" panose="02020603050405020304" pitchFamily="18" charset="0"/>
              </a:rPr>
              <a:t>ca</a:t>
            </a:r>
            <a:r>
              <a:rPr lang="en-US" sz="1800" spc="-5" dirty="0">
                <a:latin typeface="Times New Roman" panose="02020603050405020304" pitchFamily="18" charset="0"/>
                <a:ea typeface="Times New Roman" panose="02020603050405020304" pitchFamily="18" charset="0"/>
              </a:rPr>
              <a:t>t</a:t>
            </a:r>
            <a:r>
              <a:rPr lang="en-US" sz="1800" spc="-30" dirty="0">
                <a:latin typeface="Times New Roman" panose="02020603050405020304" pitchFamily="18" charset="0"/>
                <a:ea typeface="Times New Roman" panose="02020603050405020304" pitchFamily="18" charset="0"/>
              </a:rPr>
              <a:t>i</a:t>
            </a:r>
            <a:r>
              <a:rPr lang="en-US" sz="1800" spc="-25" dirty="0">
                <a:latin typeface="Times New Roman" panose="02020603050405020304" pitchFamily="18" charset="0"/>
                <a:ea typeface="Times New Roman" panose="02020603050405020304" pitchFamily="18" charset="0"/>
              </a:rPr>
              <a:t>o</a:t>
            </a:r>
            <a:r>
              <a:rPr lang="en-US" sz="1800" dirty="0">
                <a:latin typeface="Times New Roman" panose="02020603050405020304" pitchFamily="18" charset="0"/>
                <a:ea typeface="Times New Roman" panose="02020603050405020304" pitchFamily="18" charset="0"/>
              </a:rPr>
              <a:t>n </a:t>
            </a:r>
            <a:r>
              <a:rPr lang="en-US" sz="1800" spc="-15" dirty="0">
                <a:latin typeface="Times New Roman" panose="02020603050405020304" pitchFamily="18" charset="0"/>
                <a:ea typeface="Times New Roman" panose="02020603050405020304" pitchFamily="18" charset="0"/>
              </a:rPr>
              <a:t>(</a:t>
            </a:r>
            <a:r>
              <a:rPr lang="en-US" sz="1800" spc="-55" dirty="0">
                <a:latin typeface="Times New Roman" panose="02020603050405020304" pitchFamily="18" charset="0"/>
                <a:ea typeface="Times New Roman" panose="02020603050405020304" pitchFamily="18" charset="0"/>
              </a:rPr>
              <a:t>m</a:t>
            </a:r>
            <a:r>
              <a:rPr lang="en-US" sz="1800" spc="-10" dirty="0">
                <a:latin typeface="Times New Roman" panose="02020603050405020304" pitchFamily="18" charset="0"/>
                <a:ea typeface="Times New Roman" panose="02020603050405020304" pitchFamily="18" charset="0"/>
              </a:rPr>
              <a:t>ee</a:t>
            </a:r>
            <a:r>
              <a:rPr lang="en-US" sz="1800" spc="-30" dirty="0">
                <a:latin typeface="Times New Roman" panose="02020603050405020304" pitchFamily="18" charset="0"/>
                <a:ea typeface="Times New Roman" panose="02020603050405020304" pitchFamily="18" charset="0"/>
              </a:rPr>
              <a:t>t</a:t>
            </a:r>
            <a:r>
              <a:rPr lang="en-US" sz="1800" spc="-5" dirty="0">
                <a:latin typeface="Times New Roman" panose="02020603050405020304" pitchFamily="18" charset="0"/>
                <a:ea typeface="Times New Roman" panose="02020603050405020304" pitchFamily="18" charset="0"/>
              </a:rPr>
              <a:t>i</a:t>
            </a:r>
            <a:r>
              <a:rPr lang="en-US" sz="1800" spc="-25" dirty="0">
                <a:latin typeface="Times New Roman" panose="02020603050405020304" pitchFamily="18" charset="0"/>
                <a:ea typeface="Times New Roman" panose="02020603050405020304" pitchFamily="18" charset="0"/>
              </a:rPr>
              <a:t>ng</a:t>
            </a:r>
            <a:r>
              <a:rPr lang="en-US" sz="1800" dirty="0">
                <a:latin typeface="Times New Roman" panose="02020603050405020304" pitchFamily="18" charset="0"/>
                <a:ea typeface="Times New Roman" panose="02020603050405020304" pitchFamily="18" charset="0"/>
              </a:rPr>
              <a:t>s,</a:t>
            </a:r>
            <a:r>
              <a:rPr lang="en-US" sz="1800" spc="-25"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l</a:t>
            </a:r>
            <a:r>
              <a:rPr lang="en-US" sz="1800" spc="-10" dirty="0">
                <a:latin typeface="Times New Roman" panose="02020603050405020304" pitchFamily="18" charset="0"/>
                <a:ea typeface="Times New Roman" panose="02020603050405020304" pitchFamily="18" charset="0"/>
              </a:rPr>
              <a:t>ec</a:t>
            </a:r>
            <a:r>
              <a:rPr lang="en-US" sz="1800" spc="-30" dirty="0">
                <a:latin typeface="Times New Roman" panose="02020603050405020304" pitchFamily="18" charset="0"/>
                <a:ea typeface="Times New Roman" panose="02020603050405020304" pitchFamily="18" charset="0"/>
              </a:rPr>
              <a:t>t</a:t>
            </a:r>
            <a:r>
              <a:rPr lang="en-US" sz="1800" spc="-45" dirty="0">
                <a:latin typeface="Times New Roman" panose="02020603050405020304" pitchFamily="18" charset="0"/>
                <a:ea typeface="Times New Roman" panose="02020603050405020304" pitchFamily="18" charset="0"/>
              </a:rPr>
              <a:t>u</a:t>
            </a:r>
            <a:r>
              <a:rPr lang="en-US" sz="1800" spc="-15" dirty="0">
                <a:latin typeface="Times New Roman" panose="02020603050405020304" pitchFamily="18" charset="0"/>
                <a:ea typeface="Times New Roman" panose="02020603050405020304" pitchFamily="18" charset="0"/>
              </a:rPr>
              <a:t>r</a:t>
            </a:r>
            <a:r>
              <a:rPr lang="en-US" sz="1800" spc="-10"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s,</a:t>
            </a:r>
            <a:r>
              <a:rPr lang="en-US" sz="1800" spc="-25" dirty="0">
                <a:latin typeface="Times New Roman" panose="02020603050405020304" pitchFamily="18" charset="0"/>
                <a:ea typeface="Times New Roman" panose="02020603050405020304" pitchFamily="18" charset="0"/>
              </a:rPr>
              <a:t> </a:t>
            </a:r>
            <a:r>
              <a:rPr lang="en-US" sz="1800" spc="-10" dirty="0">
                <a:latin typeface="Times New Roman" panose="02020603050405020304" pitchFamily="18" charset="0"/>
                <a:ea typeface="Times New Roman" panose="02020603050405020304" pitchFamily="18" charset="0"/>
              </a:rPr>
              <a:t>c</a:t>
            </a:r>
            <a:r>
              <a:rPr lang="en-US" sz="1800" spc="-25" dirty="0">
                <a:latin typeface="Times New Roman" panose="02020603050405020304" pitchFamily="18" charset="0"/>
                <a:ea typeface="Times New Roman" panose="02020603050405020304" pitchFamily="18" charset="0"/>
              </a:rPr>
              <a:t>on</a:t>
            </a:r>
            <a:r>
              <a:rPr lang="en-US" sz="1800" spc="-15" dirty="0">
                <a:latin typeface="Times New Roman" panose="02020603050405020304" pitchFamily="18" charset="0"/>
                <a:ea typeface="Times New Roman" panose="02020603050405020304" pitchFamily="18" charset="0"/>
              </a:rPr>
              <a:t>f</a:t>
            </a:r>
            <a:r>
              <a:rPr lang="en-US" sz="1800" spc="-10" dirty="0">
                <a:latin typeface="Times New Roman" panose="02020603050405020304" pitchFamily="18" charset="0"/>
                <a:ea typeface="Times New Roman" panose="02020603050405020304" pitchFamily="18" charset="0"/>
              </a:rPr>
              <a:t>e</a:t>
            </a:r>
            <a:r>
              <a:rPr lang="en-US" sz="1800" spc="-15" dirty="0">
                <a:latin typeface="Times New Roman" panose="02020603050405020304" pitchFamily="18" charset="0"/>
                <a:ea typeface="Times New Roman" panose="02020603050405020304" pitchFamily="18" charset="0"/>
              </a:rPr>
              <a:t>r</a:t>
            </a:r>
            <a:r>
              <a:rPr lang="en-US" sz="1800" spc="-35" dirty="0">
                <a:latin typeface="Times New Roman" panose="02020603050405020304" pitchFamily="18" charset="0"/>
                <a:ea typeface="Times New Roman" panose="02020603050405020304" pitchFamily="18" charset="0"/>
              </a:rPr>
              <a:t>e</a:t>
            </a:r>
            <a:r>
              <a:rPr lang="en-US" sz="1800" spc="-25" dirty="0">
                <a:latin typeface="Times New Roman" panose="02020603050405020304" pitchFamily="18" charset="0"/>
                <a:ea typeface="Times New Roman" panose="02020603050405020304" pitchFamily="18" charset="0"/>
              </a:rPr>
              <a:t>n</a:t>
            </a:r>
            <a:r>
              <a:rPr lang="en-US" sz="1800" spc="-10" dirty="0">
                <a:latin typeface="Times New Roman" panose="02020603050405020304" pitchFamily="18" charset="0"/>
                <a:ea typeface="Times New Roman" panose="02020603050405020304" pitchFamily="18" charset="0"/>
              </a:rPr>
              <a:t>ce</a:t>
            </a:r>
            <a:r>
              <a:rPr lang="en-US" sz="1800" spc="-25" dirty="0">
                <a:latin typeface="Times New Roman" panose="02020603050405020304" pitchFamily="18" charset="0"/>
                <a:ea typeface="Times New Roman" panose="02020603050405020304" pitchFamily="18" charset="0"/>
              </a:rPr>
              <a:t>s</a:t>
            </a:r>
            <a:r>
              <a:rPr lang="en-US" sz="1800" dirty="0">
                <a:latin typeface="Times New Roman" panose="02020603050405020304" pitchFamily="18" charset="0"/>
                <a:ea typeface="Times New Roman" panose="02020603050405020304" pitchFamily="18" charset="0"/>
              </a:rPr>
              <a:t>,</a:t>
            </a:r>
            <a:r>
              <a:rPr lang="en-US" sz="1800" spc="-30"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i</a:t>
            </a:r>
            <a:r>
              <a:rPr lang="en-US" sz="1800" spc="-25" dirty="0">
                <a:latin typeface="Times New Roman" panose="02020603050405020304" pitchFamily="18" charset="0"/>
                <a:ea typeface="Times New Roman" panose="02020603050405020304" pitchFamily="18" charset="0"/>
              </a:rPr>
              <a:t>n</a:t>
            </a:r>
            <a:r>
              <a:rPr lang="en-US" sz="1800" spc="-30" dirty="0">
                <a:latin typeface="Times New Roman" panose="02020603050405020304" pitchFamily="18" charset="0"/>
                <a:ea typeface="Times New Roman" panose="02020603050405020304" pitchFamily="18" charset="0"/>
              </a:rPr>
              <a:t>t</a:t>
            </a:r>
            <a:r>
              <a:rPr lang="en-US" sz="1800" spc="-10" dirty="0">
                <a:latin typeface="Times New Roman" panose="02020603050405020304" pitchFamily="18" charset="0"/>
                <a:ea typeface="Times New Roman" panose="02020603050405020304" pitchFamily="18" charset="0"/>
              </a:rPr>
              <a:t>e</a:t>
            </a:r>
            <a:r>
              <a:rPr lang="en-US" sz="1800" spc="-15" dirty="0">
                <a:latin typeface="Times New Roman" panose="02020603050405020304" pitchFamily="18" charset="0"/>
                <a:ea typeface="Times New Roman" panose="02020603050405020304" pitchFamily="18" charset="0"/>
              </a:rPr>
              <a:t>r</a:t>
            </a:r>
            <a:r>
              <a:rPr lang="en-US" sz="1800" spc="-25" dirty="0">
                <a:latin typeface="Times New Roman" panose="02020603050405020304" pitchFamily="18" charset="0"/>
                <a:ea typeface="Times New Roman" panose="02020603050405020304" pitchFamily="18" charset="0"/>
              </a:rPr>
              <a:t>v</a:t>
            </a:r>
            <a:r>
              <a:rPr lang="en-US" sz="1800" spc="-30" dirty="0">
                <a:latin typeface="Times New Roman" panose="02020603050405020304" pitchFamily="18" charset="0"/>
                <a:ea typeface="Times New Roman" panose="02020603050405020304" pitchFamily="18" charset="0"/>
              </a:rPr>
              <a:t>i</a:t>
            </a:r>
            <a:r>
              <a:rPr lang="en-US" sz="1800" spc="-10" dirty="0">
                <a:latin typeface="Times New Roman" panose="02020603050405020304" pitchFamily="18" charset="0"/>
                <a:ea typeface="Times New Roman" panose="02020603050405020304" pitchFamily="18" charset="0"/>
              </a:rPr>
              <a:t>e</a:t>
            </a:r>
            <a:r>
              <a:rPr lang="en-US" sz="1800" spc="-15" dirty="0">
                <a:latin typeface="Times New Roman" panose="02020603050405020304" pitchFamily="18" charset="0"/>
                <a:ea typeface="Times New Roman" panose="02020603050405020304" pitchFamily="18" charset="0"/>
              </a:rPr>
              <a:t>w</a:t>
            </a:r>
            <a:r>
              <a:rPr lang="en-US" sz="1800" spc="-25" dirty="0">
                <a:latin typeface="Times New Roman" panose="02020603050405020304" pitchFamily="18" charset="0"/>
                <a:ea typeface="Times New Roman" panose="02020603050405020304" pitchFamily="18" charset="0"/>
              </a:rPr>
              <a:t>s</a:t>
            </a:r>
            <a:r>
              <a:rPr lang="en-US" sz="1800" dirty="0">
                <a:latin typeface="Times New Roman" panose="02020603050405020304" pitchFamily="18" charset="0"/>
                <a:ea typeface="Times New Roman" panose="02020603050405020304" pitchFamily="18" charset="0"/>
              </a:rPr>
              <a:t>,</a:t>
            </a:r>
            <a:r>
              <a:rPr lang="en-US" sz="1800" spc="-5" dirty="0">
                <a:latin typeface="Times New Roman" panose="02020603050405020304" pitchFamily="18" charset="0"/>
                <a:ea typeface="Times New Roman" panose="02020603050405020304" pitchFamily="18" charset="0"/>
              </a:rPr>
              <a:t> </a:t>
            </a:r>
            <a:r>
              <a:rPr lang="en-US" sz="1800" spc="-10" dirty="0">
                <a:latin typeface="Times New Roman" panose="02020603050405020304" pitchFamily="18" charset="0"/>
                <a:ea typeface="Times New Roman" panose="02020603050405020304" pitchFamily="18" charset="0"/>
              </a:rPr>
              <a:t>e</a:t>
            </a:r>
            <a:r>
              <a:rPr lang="en-US" sz="1800" spc="-5" dirty="0">
                <a:latin typeface="Times New Roman" panose="02020603050405020304" pitchFamily="18" charset="0"/>
                <a:ea typeface="Times New Roman" panose="02020603050405020304" pitchFamily="18" charset="0"/>
              </a:rPr>
              <a:t>t</a:t>
            </a:r>
            <a:r>
              <a:rPr lang="en-US" sz="1800" spc="-10" dirty="0">
                <a:latin typeface="Times New Roman" panose="02020603050405020304" pitchFamily="18" charset="0"/>
                <a:ea typeface="Times New Roman" panose="02020603050405020304" pitchFamily="18" charset="0"/>
              </a:rPr>
              <a:t>c</a:t>
            </a:r>
            <a:r>
              <a:rPr lang="en-US" sz="1800" spc="-25" dirty="0">
                <a:latin typeface="Times New Roman" panose="02020603050405020304" pitchFamily="18" charset="0"/>
                <a:ea typeface="Times New Roman" panose="02020603050405020304" pitchFamily="18" charset="0"/>
              </a:rPr>
              <a:t>.</a:t>
            </a:r>
            <a:r>
              <a:rPr lang="en-US" sz="1800" dirty="0">
                <a:latin typeface="Times New Roman" panose="02020603050405020304" pitchFamily="18" charset="0"/>
                <a:ea typeface="Times New Roman" panose="02020603050405020304" pitchFamily="18" charset="0"/>
              </a:rPr>
              <a:t>)</a:t>
            </a:r>
            <a:r>
              <a:rPr lang="en-US" sz="1800" spc="-40"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i</a:t>
            </a:r>
            <a:r>
              <a:rPr lang="en-US" sz="1800" dirty="0">
                <a:latin typeface="Times New Roman" panose="02020603050405020304" pitchFamily="18" charset="0"/>
                <a:ea typeface="Times New Roman" panose="02020603050405020304" pitchFamily="18" charset="0"/>
              </a:rPr>
              <a:t>s</a:t>
            </a:r>
            <a:r>
              <a:rPr lang="en-US" sz="1800" spc="-50"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s</a:t>
            </a:r>
            <a:r>
              <a:rPr lang="en-US" sz="1800" spc="-30" dirty="0">
                <a:latin typeface="Times New Roman" panose="02020603050405020304" pitchFamily="18" charset="0"/>
                <a:ea typeface="Times New Roman" panose="02020603050405020304" pitchFamily="18" charset="0"/>
              </a:rPr>
              <a:t>i</a:t>
            </a:r>
            <a:r>
              <a:rPr lang="en-US" sz="1800" spc="-45" dirty="0">
                <a:latin typeface="Times New Roman" panose="02020603050405020304" pitchFamily="18" charset="0"/>
                <a:ea typeface="Times New Roman" panose="02020603050405020304" pitchFamily="18" charset="0"/>
              </a:rPr>
              <a:t>g</a:t>
            </a:r>
            <a:r>
              <a:rPr lang="en-US" sz="1800" spc="-25" dirty="0">
                <a:latin typeface="Times New Roman" panose="02020603050405020304" pitchFamily="18" charset="0"/>
                <a:ea typeface="Times New Roman" panose="02020603050405020304" pitchFamily="18" charset="0"/>
              </a:rPr>
              <a:t>n</a:t>
            </a:r>
            <a:r>
              <a:rPr lang="en-US" sz="1800" spc="-5" dirty="0">
                <a:latin typeface="Times New Roman" panose="02020603050405020304" pitchFamily="18" charset="0"/>
                <a:ea typeface="Times New Roman" panose="02020603050405020304" pitchFamily="18" charset="0"/>
              </a:rPr>
              <a:t>i</a:t>
            </a:r>
            <a:r>
              <a:rPr lang="en-US" sz="1800" spc="-15" dirty="0">
                <a:latin typeface="Times New Roman" panose="02020603050405020304" pitchFamily="18" charset="0"/>
                <a:ea typeface="Times New Roman" panose="02020603050405020304" pitchFamily="18" charset="0"/>
              </a:rPr>
              <a:t>f</a:t>
            </a:r>
            <a:r>
              <a:rPr lang="en-US" sz="1800" spc="-5" dirty="0">
                <a:latin typeface="Times New Roman" panose="02020603050405020304" pitchFamily="18" charset="0"/>
                <a:ea typeface="Times New Roman" panose="02020603050405020304" pitchFamily="18" charset="0"/>
              </a:rPr>
              <a:t>i</a:t>
            </a:r>
            <a:r>
              <a:rPr lang="en-US" sz="1800" spc="-10" dirty="0">
                <a:latin typeface="Times New Roman" panose="02020603050405020304" pitchFamily="18" charset="0"/>
                <a:ea typeface="Times New Roman" panose="02020603050405020304" pitchFamily="18" charset="0"/>
              </a:rPr>
              <a:t>ca</a:t>
            </a:r>
            <a:r>
              <a:rPr lang="en-US" sz="1800" spc="-25" dirty="0">
                <a:latin typeface="Times New Roman" panose="02020603050405020304" pitchFamily="18" charset="0"/>
                <a:ea typeface="Times New Roman" panose="02020603050405020304" pitchFamily="18" charset="0"/>
              </a:rPr>
              <a:t>n</a:t>
            </a:r>
            <a:r>
              <a:rPr lang="en-US" sz="1800" dirty="0">
                <a:latin typeface="Times New Roman" panose="02020603050405020304" pitchFamily="18" charset="0"/>
                <a:ea typeface="Times New Roman" panose="02020603050405020304" pitchFamily="18" charset="0"/>
              </a:rPr>
              <a:t>t</a:t>
            </a:r>
            <a:r>
              <a:rPr lang="en-US" sz="1800" spc="-30"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t</a:t>
            </a:r>
            <a:r>
              <a:rPr lang="en-US" sz="1800" dirty="0">
                <a:latin typeface="Times New Roman" panose="02020603050405020304" pitchFamily="18" charset="0"/>
                <a:ea typeface="Times New Roman" panose="02020603050405020304" pitchFamily="18" charset="0"/>
              </a:rPr>
              <a:t>o</a:t>
            </a:r>
            <a:r>
              <a:rPr lang="en-US" sz="1800" spc="-4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b</a:t>
            </a:r>
            <a:r>
              <a:rPr lang="en-US" sz="1800" spc="-25" dirty="0">
                <a:latin typeface="Times New Roman" panose="02020603050405020304" pitchFamily="18" charset="0"/>
                <a:ea typeface="Times New Roman" panose="02020603050405020304" pitchFamily="18" charset="0"/>
              </a:rPr>
              <a:t>u</a:t>
            </a:r>
            <a:r>
              <a:rPr lang="en-US" sz="1800" spc="-30" dirty="0">
                <a:latin typeface="Times New Roman" panose="02020603050405020304" pitchFamily="18" charset="0"/>
                <a:ea typeface="Times New Roman" panose="02020603050405020304" pitchFamily="18" charset="0"/>
              </a:rPr>
              <a:t>il</a:t>
            </a:r>
            <a:r>
              <a:rPr lang="en-US" sz="1800" dirty="0">
                <a:latin typeface="Times New Roman" panose="02020603050405020304" pitchFamily="18" charset="0"/>
                <a:ea typeface="Times New Roman" panose="02020603050405020304" pitchFamily="18" charset="0"/>
              </a:rPr>
              <a:t>d</a:t>
            </a:r>
            <a:r>
              <a:rPr lang="en-US" sz="1800" spc="-2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a</a:t>
            </a:r>
            <a:r>
              <a:rPr lang="en-US" sz="1800" spc="-10" dirty="0">
                <a:latin typeface="Times New Roman" panose="02020603050405020304" pitchFamily="18" charset="0"/>
                <a:ea typeface="Times New Roman" panose="02020603050405020304" pitchFamily="18" charset="0"/>
              </a:rPr>
              <a:t> </a:t>
            </a:r>
            <a:r>
              <a:rPr lang="en-US" sz="1800" spc="-15" dirty="0">
                <a:latin typeface="Times New Roman" panose="02020603050405020304" pitchFamily="18" charset="0"/>
                <a:ea typeface="Times New Roman" panose="02020603050405020304" pitchFamily="18" charset="0"/>
              </a:rPr>
              <a:t>r</a:t>
            </a:r>
            <a:r>
              <a:rPr lang="en-US" sz="1800" spc="-10" dirty="0">
                <a:latin typeface="Times New Roman" panose="02020603050405020304" pitchFamily="18" charset="0"/>
                <a:ea typeface="Times New Roman" panose="02020603050405020304" pitchFamily="18" charset="0"/>
              </a:rPr>
              <a:t>a</a:t>
            </a:r>
            <a:r>
              <a:rPr lang="en-US" sz="1800" spc="-25" dirty="0">
                <a:latin typeface="Times New Roman" panose="02020603050405020304" pitchFamily="18" charset="0"/>
                <a:ea typeface="Times New Roman" panose="02020603050405020304" pitchFamily="18" charset="0"/>
              </a:rPr>
              <a:t>pp</a:t>
            </a:r>
            <a:r>
              <a:rPr lang="en-US" sz="1800" spc="-45" dirty="0">
                <a:latin typeface="Times New Roman" panose="02020603050405020304" pitchFamily="18" charset="0"/>
                <a:ea typeface="Times New Roman" panose="02020603050405020304" pitchFamily="18" charset="0"/>
              </a:rPr>
              <a:t>o</a:t>
            </a:r>
            <a:r>
              <a:rPr lang="en-US" sz="1800" spc="-15" dirty="0">
                <a:latin typeface="Times New Roman" panose="02020603050405020304" pitchFamily="18" charset="0"/>
                <a:ea typeface="Times New Roman" panose="02020603050405020304" pitchFamily="18" charset="0"/>
              </a:rPr>
              <a:t>r</a:t>
            </a:r>
            <a:r>
              <a:rPr lang="en-US" sz="1800" dirty="0">
                <a:latin typeface="Times New Roman" panose="02020603050405020304" pitchFamily="18" charset="0"/>
                <a:ea typeface="Times New Roman" panose="02020603050405020304" pitchFamily="18" charset="0"/>
              </a:rPr>
              <a:t>t</a:t>
            </a:r>
            <a:r>
              <a:rPr lang="en-US" sz="1800" spc="-5" dirty="0">
                <a:latin typeface="Times New Roman" panose="02020603050405020304" pitchFamily="18" charset="0"/>
                <a:ea typeface="Times New Roman" panose="02020603050405020304" pitchFamily="18" charset="0"/>
              </a:rPr>
              <a:t> </a:t>
            </a:r>
            <a:r>
              <a:rPr lang="en-US" sz="1800" spc="-10" dirty="0">
                <a:latin typeface="Times New Roman" panose="02020603050405020304" pitchFamily="18" charset="0"/>
                <a:ea typeface="Times New Roman" panose="02020603050405020304" pitchFamily="18" charset="0"/>
              </a:rPr>
              <a:t>a</a:t>
            </a:r>
            <a:r>
              <a:rPr lang="en-US" sz="1800" spc="-25" dirty="0">
                <a:latin typeface="Times New Roman" panose="02020603050405020304" pitchFamily="18" charset="0"/>
                <a:ea typeface="Times New Roman" panose="02020603050405020304" pitchFamily="18" charset="0"/>
              </a:rPr>
              <a:t>n</a:t>
            </a:r>
            <a:r>
              <a:rPr lang="en-US" sz="1800" dirty="0">
                <a:latin typeface="Times New Roman" panose="02020603050405020304" pitchFamily="18" charset="0"/>
                <a:ea typeface="Times New Roman" panose="02020603050405020304" pitchFamily="18" charset="0"/>
              </a:rPr>
              <a:t>d</a:t>
            </a:r>
            <a:r>
              <a:rPr lang="en-US" sz="1800" spc="-45"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t</a:t>
            </a:r>
            <a:r>
              <a:rPr lang="en-US" sz="1800" spc="-15" dirty="0">
                <a:latin typeface="Times New Roman" panose="02020603050405020304" pitchFamily="18" charset="0"/>
                <a:ea typeface="Times New Roman" panose="02020603050405020304" pitchFamily="18" charset="0"/>
              </a:rPr>
              <a:t>r</a:t>
            </a:r>
            <a:r>
              <a:rPr lang="en-US" sz="1800" spc="-25" dirty="0">
                <a:latin typeface="Times New Roman" panose="02020603050405020304" pitchFamily="18" charset="0"/>
                <a:ea typeface="Times New Roman" panose="02020603050405020304" pitchFamily="18" charset="0"/>
              </a:rPr>
              <a:t>us</a:t>
            </a:r>
            <a:r>
              <a:rPr lang="en-US" sz="1800" spc="-30" dirty="0">
                <a:latin typeface="Times New Roman" panose="02020603050405020304" pitchFamily="18" charset="0"/>
                <a:ea typeface="Times New Roman" panose="02020603050405020304" pitchFamily="18" charset="0"/>
              </a:rPr>
              <a:t>t</a:t>
            </a:r>
            <a:endParaRPr lang="en-US" dirty="0"/>
          </a:p>
        </p:txBody>
      </p:sp>
    </p:spTree>
    <p:extLst>
      <p:ext uri="{BB962C8B-B14F-4D97-AF65-F5344CB8AC3E}">
        <p14:creationId xmlns:p14="http://schemas.microsoft.com/office/powerpoint/2010/main" val="187562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verbal communication</a:t>
            </a:r>
            <a:endParaRPr lang="en-US" dirty="0"/>
          </a:p>
        </p:txBody>
      </p:sp>
      <p:sp>
        <p:nvSpPr>
          <p:cNvPr id="3" name="Content Placeholder 2"/>
          <p:cNvSpPr>
            <a:spLocks noGrp="1"/>
          </p:cNvSpPr>
          <p:nvPr>
            <p:ph idx="1"/>
          </p:nvPr>
        </p:nvSpPr>
        <p:spPr/>
        <p:txBody>
          <a:bodyPr>
            <a:normAutofit lnSpcReduction="10000"/>
          </a:bodyPr>
          <a:lstStyle/>
          <a:p>
            <a:pPr marL="620395" marR="49530" indent="-259080">
              <a:lnSpc>
                <a:spcPct val="102000"/>
              </a:lnSpc>
              <a:spcBef>
                <a:spcPts val="240"/>
              </a:spcBef>
              <a:spcAft>
                <a:spcPts val="0"/>
              </a:spcAft>
              <a:tabLst>
                <a:tab pos="609600" algn="l"/>
              </a:tabLst>
            </a:pPr>
            <a:r>
              <a:rPr lang="en-US" dirty="0">
                <a:latin typeface="Segoe MDL2 Assets" panose="050A0102010101010101" pitchFamily="18" charset="0"/>
                <a:ea typeface="Segoe MDL2 Assets" panose="050A0102010101010101" pitchFamily="18" charset="0"/>
                <a:cs typeface="Segoe MDL2 Assets" panose="050A0102010101010101" pitchFamily="18" charset="0"/>
              </a:rPr>
              <a:t>	</a:t>
            </a:r>
            <a:r>
              <a:rPr lang="en-US" spc="-20" dirty="0">
                <a:latin typeface="Times New Roman" panose="02020603050405020304" pitchFamily="18" charset="0"/>
                <a:ea typeface="Times New Roman" panose="02020603050405020304" pitchFamily="18" charset="0"/>
              </a:rPr>
              <a:t>T</a:t>
            </a:r>
            <a:r>
              <a:rPr lang="en-US" dirty="0">
                <a:latin typeface="Times New Roman" panose="02020603050405020304" pitchFamily="18" charset="0"/>
                <a:ea typeface="Times New Roman" panose="02020603050405020304" pitchFamily="18" charset="0"/>
              </a:rPr>
              <a:t>h</a:t>
            </a:r>
            <a:r>
              <a:rPr lang="en-US" spc="-10" dirty="0">
                <a:latin typeface="Times New Roman" panose="02020603050405020304" pitchFamily="18" charset="0"/>
                <a:ea typeface="Times New Roman" panose="02020603050405020304" pitchFamily="18" charset="0"/>
              </a:rPr>
              <a:t>e</a:t>
            </a:r>
            <a:r>
              <a:rPr lang="en-US" spc="10" dirty="0">
                <a:latin typeface="Times New Roman" panose="02020603050405020304" pitchFamily="18" charset="0"/>
                <a:ea typeface="Times New Roman" panose="02020603050405020304" pitchFamily="18" charset="0"/>
              </a:rPr>
              <a:t>r</a:t>
            </a:r>
            <a:r>
              <a:rPr lang="en-US" dirty="0">
                <a:latin typeface="Times New Roman" panose="02020603050405020304" pitchFamily="18" charset="0"/>
                <a:ea typeface="Times New Roman" panose="02020603050405020304" pitchFamily="18" charset="0"/>
              </a:rPr>
              <a:t>e </a:t>
            </a:r>
            <a:r>
              <a:rPr lang="en-US" spc="40"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i</a:t>
            </a:r>
            <a:r>
              <a:rPr lang="en-US" dirty="0">
                <a:latin typeface="Times New Roman" panose="02020603050405020304" pitchFamily="18" charset="0"/>
                <a:ea typeface="Times New Roman" panose="02020603050405020304" pitchFamily="18" charset="0"/>
              </a:rPr>
              <a:t>s </a:t>
            </a:r>
            <a:r>
              <a:rPr lang="en-US" spc="25" dirty="0">
                <a:latin typeface="Times New Roman" panose="02020603050405020304" pitchFamily="18" charset="0"/>
                <a:ea typeface="Times New Roman" panose="02020603050405020304" pitchFamily="18" charset="0"/>
              </a:rPr>
              <a:t> </a:t>
            </a:r>
            <a:r>
              <a:rPr lang="en-US" spc="-25" dirty="0">
                <a:latin typeface="Times New Roman" panose="02020603050405020304" pitchFamily="18" charset="0"/>
                <a:ea typeface="Times New Roman" panose="02020603050405020304" pitchFamily="18" charset="0"/>
              </a:rPr>
              <a:t>h</a:t>
            </a:r>
            <a:r>
              <a:rPr lang="en-US" spc="20" dirty="0">
                <a:latin typeface="Times New Roman" panose="02020603050405020304" pitchFamily="18" charset="0"/>
                <a:ea typeface="Times New Roman" panose="02020603050405020304" pitchFamily="18" charset="0"/>
              </a:rPr>
              <a:t>i</a:t>
            </a:r>
            <a:r>
              <a:rPr lang="en-US" spc="-45" dirty="0">
                <a:latin typeface="Times New Roman" panose="02020603050405020304" pitchFamily="18" charset="0"/>
                <a:ea typeface="Times New Roman" panose="02020603050405020304" pitchFamily="18" charset="0"/>
              </a:rPr>
              <a:t>g</a:t>
            </a:r>
            <a:r>
              <a:rPr lang="en-US" dirty="0">
                <a:latin typeface="Times New Roman" panose="02020603050405020304" pitchFamily="18" charset="0"/>
                <a:ea typeface="Times New Roman" panose="02020603050405020304" pitchFamily="18" charset="0"/>
              </a:rPr>
              <a:t>h </a:t>
            </a:r>
            <a:r>
              <a:rPr lang="en-US" spc="75"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l</a:t>
            </a:r>
            <a:r>
              <a:rPr lang="en-US" spc="-10" dirty="0">
                <a:latin typeface="Times New Roman" panose="02020603050405020304" pitchFamily="18" charset="0"/>
                <a:ea typeface="Times New Roman" panose="02020603050405020304" pitchFamily="18" charset="0"/>
              </a:rPr>
              <a:t>e</a:t>
            </a:r>
            <a:r>
              <a:rPr lang="en-US" dirty="0">
                <a:latin typeface="Times New Roman" panose="02020603050405020304" pitchFamily="18" charset="0"/>
                <a:ea typeface="Times New Roman" panose="02020603050405020304" pitchFamily="18" charset="0"/>
              </a:rPr>
              <a:t>v</a:t>
            </a:r>
            <a:r>
              <a:rPr lang="en-US" spc="-10" dirty="0">
                <a:latin typeface="Times New Roman" panose="02020603050405020304" pitchFamily="18" charset="0"/>
                <a:ea typeface="Times New Roman" panose="02020603050405020304" pitchFamily="18" charset="0"/>
              </a:rPr>
              <a:t>e</a:t>
            </a:r>
            <a:r>
              <a:rPr lang="en-US" dirty="0">
                <a:latin typeface="Times New Roman" panose="02020603050405020304" pitchFamily="18" charset="0"/>
                <a:ea typeface="Times New Roman" panose="02020603050405020304" pitchFamily="18" charset="0"/>
              </a:rPr>
              <a:t>l </a:t>
            </a:r>
            <a:r>
              <a:rPr lang="en-US" spc="45" dirty="0">
                <a:latin typeface="Times New Roman" panose="02020603050405020304" pitchFamily="18" charset="0"/>
                <a:ea typeface="Times New Roman" panose="02020603050405020304" pitchFamily="18" charset="0"/>
              </a:rPr>
              <a:t> </a:t>
            </a:r>
            <a:r>
              <a:rPr lang="en-US" spc="-25" dirty="0">
                <a:latin typeface="Times New Roman" panose="02020603050405020304" pitchFamily="18" charset="0"/>
                <a:ea typeface="Times New Roman" panose="02020603050405020304" pitchFamily="18" charset="0"/>
              </a:rPr>
              <a:t>o</a:t>
            </a:r>
            <a:r>
              <a:rPr lang="en-US" dirty="0">
                <a:latin typeface="Times New Roman" panose="02020603050405020304" pitchFamily="18" charset="0"/>
                <a:ea typeface="Times New Roman" panose="02020603050405020304" pitchFamily="18" charset="0"/>
              </a:rPr>
              <a:t>f </a:t>
            </a:r>
            <a:r>
              <a:rPr lang="en-US" spc="60" dirty="0">
                <a:latin typeface="Times New Roman" panose="02020603050405020304" pitchFamily="18" charset="0"/>
                <a:ea typeface="Times New Roman" panose="02020603050405020304" pitchFamily="18" charset="0"/>
              </a:rPr>
              <a:t> </a:t>
            </a:r>
            <a:r>
              <a:rPr lang="en-US" spc="-25" dirty="0">
                <a:latin typeface="Times New Roman" panose="02020603050405020304" pitchFamily="18" charset="0"/>
                <a:ea typeface="Times New Roman" panose="02020603050405020304" pitchFamily="18" charset="0"/>
              </a:rPr>
              <a:t>u</a:t>
            </a:r>
            <a:r>
              <a:rPr lang="en-US" dirty="0">
                <a:latin typeface="Times New Roman" panose="02020603050405020304" pitchFamily="18" charset="0"/>
                <a:ea typeface="Times New Roman" panose="02020603050405020304" pitchFamily="18" charset="0"/>
              </a:rPr>
              <a:t>nd</a:t>
            </a:r>
            <a:r>
              <a:rPr lang="en-US" spc="10" dirty="0">
                <a:latin typeface="Times New Roman" panose="02020603050405020304" pitchFamily="18" charset="0"/>
                <a:ea typeface="Times New Roman" panose="02020603050405020304" pitchFamily="18" charset="0"/>
              </a:rPr>
              <a:t>er</a:t>
            </a:r>
            <a:r>
              <a:rPr lang="en-US" spc="-25" dirty="0">
                <a:latin typeface="Times New Roman" panose="02020603050405020304" pitchFamily="18" charset="0"/>
                <a:ea typeface="Times New Roman" panose="02020603050405020304" pitchFamily="18" charset="0"/>
              </a:rPr>
              <a:t>s</a:t>
            </a:r>
            <a:r>
              <a:rPr lang="en-US" spc="-5" dirty="0">
                <a:latin typeface="Times New Roman" panose="02020603050405020304" pitchFamily="18" charset="0"/>
                <a:ea typeface="Times New Roman" panose="02020603050405020304" pitchFamily="18" charset="0"/>
              </a:rPr>
              <a:t>t</a:t>
            </a:r>
            <a:r>
              <a:rPr lang="en-US" spc="10" dirty="0">
                <a:latin typeface="Times New Roman" panose="02020603050405020304" pitchFamily="18" charset="0"/>
                <a:ea typeface="Times New Roman" panose="02020603050405020304" pitchFamily="18" charset="0"/>
              </a:rPr>
              <a:t>a</a:t>
            </a:r>
            <a:r>
              <a:rPr lang="en-US" spc="-25" dirty="0">
                <a:latin typeface="Times New Roman" panose="02020603050405020304" pitchFamily="18" charset="0"/>
                <a:ea typeface="Times New Roman" panose="02020603050405020304" pitchFamily="18" charset="0"/>
              </a:rPr>
              <a:t>nd</a:t>
            </a:r>
            <a:r>
              <a:rPr lang="en-US" spc="20" dirty="0">
                <a:latin typeface="Times New Roman" panose="02020603050405020304" pitchFamily="18" charset="0"/>
                <a:ea typeface="Times New Roman" panose="02020603050405020304" pitchFamily="18" charset="0"/>
              </a:rPr>
              <a:t>i</a:t>
            </a:r>
            <a:r>
              <a:rPr lang="en-US" spc="-25" dirty="0">
                <a:latin typeface="Times New Roman" panose="02020603050405020304" pitchFamily="18" charset="0"/>
                <a:ea typeface="Times New Roman" panose="02020603050405020304" pitchFamily="18" charset="0"/>
              </a:rPr>
              <a:t>n</a:t>
            </a:r>
            <a:r>
              <a:rPr lang="en-US" dirty="0">
                <a:latin typeface="Times New Roman" panose="02020603050405020304" pitchFamily="18" charset="0"/>
                <a:ea typeface="Times New Roman" panose="02020603050405020304" pitchFamily="18" charset="0"/>
              </a:rPr>
              <a:t>g </a:t>
            </a:r>
            <a:r>
              <a:rPr lang="en-US" spc="80"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a</a:t>
            </a:r>
            <a:r>
              <a:rPr lang="en-US" spc="-25" dirty="0">
                <a:latin typeface="Times New Roman" panose="02020603050405020304" pitchFamily="18" charset="0"/>
                <a:ea typeface="Times New Roman" panose="02020603050405020304" pitchFamily="18" charset="0"/>
              </a:rPr>
              <a:t>n</a:t>
            </a:r>
            <a:r>
              <a:rPr lang="en-US" dirty="0">
                <a:latin typeface="Times New Roman" panose="02020603050405020304" pitchFamily="18" charset="0"/>
                <a:ea typeface="Times New Roman" panose="02020603050405020304" pitchFamily="18" charset="0"/>
              </a:rPr>
              <a:t>d </a:t>
            </a:r>
            <a:r>
              <a:rPr lang="en-US" spc="50"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t</a:t>
            </a:r>
            <a:r>
              <a:rPr lang="en-US" spc="10" dirty="0">
                <a:latin typeface="Times New Roman" panose="02020603050405020304" pitchFamily="18" charset="0"/>
                <a:ea typeface="Times New Roman" panose="02020603050405020304" pitchFamily="18" charset="0"/>
              </a:rPr>
              <a:t>r</a:t>
            </a:r>
            <a:r>
              <a:rPr lang="en-US" spc="-10" dirty="0">
                <a:latin typeface="Times New Roman" panose="02020603050405020304" pitchFamily="18" charset="0"/>
                <a:ea typeface="Times New Roman" panose="02020603050405020304" pitchFamily="18" charset="0"/>
              </a:rPr>
              <a:t>a</a:t>
            </a:r>
            <a:r>
              <a:rPr lang="en-US" spc="-25" dirty="0">
                <a:latin typeface="Times New Roman" panose="02020603050405020304" pitchFamily="18" charset="0"/>
                <a:ea typeface="Times New Roman" panose="02020603050405020304" pitchFamily="18" charset="0"/>
              </a:rPr>
              <a:t>n</a:t>
            </a:r>
            <a:r>
              <a:rPr lang="en-US" dirty="0">
                <a:latin typeface="Times New Roman" panose="02020603050405020304" pitchFamily="18" charset="0"/>
                <a:ea typeface="Times New Roman" panose="02020603050405020304" pitchFamily="18" charset="0"/>
              </a:rPr>
              <a:t>s</a:t>
            </a:r>
            <a:r>
              <a:rPr lang="en-US" spc="-25" dirty="0">
                <a:latin typeface="Times New Roman" panose="02020603050405020304" pitchFamily="18" charset="0"/>
                <a:ea typeface="Times New Roman" panose="02020603050405020304" pitchFamily="18" charset="0"/>
              </a:rPr>
              <a:t>p</a:t>
            </a:r>
            <a:r>
              <a:rPr lang="en-US" spc="10" dirty="0">
                <a:latin typeface="Times New Roman" panose="02020603050405020304" pitchFamily="18" charset="0"/>
                <a:ea typeface="Times New Roman" panose="02020603050405020304" pitchFamily="18" charset="0"/>
              </a:rPr>
              <a:t>ar</a:t>
            </a:r>
            <a:r>
              <a:rPr lang="en-US" spc="-10" dirty="0">
                <a:latin typeface="Times New Roman" panose="02020603050405020304" pitchFamily="18" charset="0"/>
                <a:ea typeface="Times New Roman" panose="02020603050405020304" pitchFamily="18" charset="0"/>
              </a:rPr>
              <a:t>e</a:t>
            </a:r>
            <a:r>
              <a:rPr lang="en-US" spc="-25" dirty="0">
                <a:latin typeface="Times New Roman" panose="02020603050405020304" pitchFamily="18" charset="0"/>
                <a:ea typeface="Times New Roman" panose="02020603050405020304" pitchFamily="18" charset="0"/>
              </a:rPr>
              <a:t>n</a:t>
            </a:r>
            <a:r>
              <a:rPr lang="en-US" spc="10" dirty="0">
                <a:latin typeface="Times New Roman" panose="02020603050405020304" pitchFamily="18" charset="0"/>
                <a:ea typeface="Times New Roman" panose="02020603050405020304" pitchFamily="18" charset="0"/>
              </a:rPr>
              <a:t>c</a:t>
            </a:r>
            <a:r>
              <a:rPr lang="en-US" dirty="0">
                <a:latin typeface="Times New Roman" panose="02020603050405020304" pitchFamily="18" charset="0"/>
                <a:ea typeface="Times New Roman" panose="02020603050405020304" pitchFamily="18" charset="0"/>
              </a:rPr>
              <a:t>y </a:t>
            </a:r>
            <a:r>
              <a:rPr lang="en-US" spc="50"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i</a:t>
            </a:r>
            <a:r>
              <a:rPr lang="en-US" dirty="0">
                <a:latin typeface="Times New Roman" panose="02020603050405020304" pitchFamily="18" charset="0"/>
                <a:ea typeface="Times New Roman" panose="02020603050405020304" pitchFamily="18" charset="0"/>
              </a:rPr>
              <a:t>n </a:t>
            </a:r>
            <a:r>
              <a:rPr lang="en-US" spc="50" dirty="0">
                <a:latin typeface="Times New Roman" panose="02020603050405020304" pitchFamily="18" charset="0"/>
                <a:ea typeface="Times New Roman" panose="02020603050405020304" pitchFamily="18" charset="0"/>
              </a:rPr>
              <a:t> </a:t>
            </a:r>
            <a:r>
              <a:rPr lang="en-US" spc="-25" dirty="0">
                <a:latin typeface="Times New Roman" panose="02020603050405020304" pitchFamily="18" charset="0"/>
                <a:ea typeface="Times New Roman" panose="02020603050405020304" pitchFamily="18" charset="0"/>
              </a:rPr>
              <a:t>o</a:t>
            </a:r>
            <a:r>
              <a:rPr lang="en-US" spc="10" dirty="0">
                <a:latin typeface="Times New Roman" panose="02020603050405020304" pitchFamily="18" charset="0"/>
                <a:ea typeface="Times New Roman" panose="02020603050405020304" pitchFamily="18" charset="0"/>
              </a:rPr>
              <a:t>ra</a:t>
            </a:r>
            <a:r>
              <a:rPr lang="en-US" dirty="0">
                <a:latin typeface="Times New Roman" panose="02020603050405020304" pitchFamily="18" charset="0"/>
                <a:ea typeface="Times New Roman" panose="02020603050405020304" pitchFamily="18" charset="0"/>
              </a:rPr>
              <a:t>l </a:t>
            </a:r>
            <a:r>
              <a:rPr lang="en-US" spc="25"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c</a:t>
            </a:r>
            <a:r>
              <a:rPr lang="en-US" dirty="0">
                <a:latin typeface="Times New Roman" panose="02020603050405020304" pitchFamily="18" charset="0"/>
                <a:ea typeface="Times New Roman" panose="02020603050405020304" pitchFamily="18" charset="0"/>
              </a:rPr>
              <a:t>o</a:t>
            </a:r>
            <a:r>
              <a:rPr lang="en-US" spc="-30" dirty="0">
                <a:latin typeface="Times New Roman" panose="02020603050405020304" pitchFamily="18" charset="0"/>
                <a:ea typeface="Times New Roman" panose="02020603050405020304" pitchFamily="18" charset="0"/>
              </a:rPr>
              <a:t>m</a:t>
            </a:r>
            <a:r>
              <a:rPr lang="en-US" spc="-5" dirty="0">
                <a:latin typeface="Times New Roman" panose="02020603050405020304" pitchFamily="18" charset="0"/>
                <a:ea typeface="Times New Roman" panose="02020603050405020304" pitchFamily="18" charset="0"/>
              </a:rPr>
              <a:t>m</a:t>
            </a:r>
            <a:r>
              <a:rPr lang="en-US" dirty="0">
                <a:latin typeface="Times New Roman" panose="02020603050405020304" pitchFamily="18" charset="0"/>
                <a:ea typeface="Times New Roman" panose="02020603050405020304" pitchFamily="18" charset="0"/>
              </a:rPr>
              <a:t>u</a:t>
            </a:r>
            <a:r>
              <a:rPr lang="en-US" spc="-25" dirty="0">
                <a:latin typeface="Times New Roman" panose="02020603050405020304" pitchFamily="18" charset="0"/>
                <a:ea typeface="Times New Roman" panose="02020603050405020304" pitchFamily="18" charset="0"/>
              </a:rPr>
              <a:t>n</a:t>
            </a:r>
            <a:r>
              <a:rPr lang="en-US" spc="20" dirty="0">
                <a:latin typeface="Times New Roman" panose="02020603050405020304" pitchFamily="18" charset="0"/>
                <a:ea typeface="Times New Roman" panose="02020603050405020304" pitchFamily="18" charset="0"/>
              </a:rPr>
              <a:t>i</a:t>
            </a:r>
            <a:r>
              <a:rPr lang="en-US" spc="-10" dirty="0">
                <a:latin typeface="Times New Roman" panose="02020603050405020304" pitchFamily="18" charset="0"/>
                <a:ea typeface="Times New Roman" panose="02020603050405020304" pitchFamily="18" charset="0"/>
              </a:rPr>
              <a:t>c</a:t>
            </a:r>
            <a:r>
              <a:rPr lang="en-US" spc="10" dirty="0">
                <a:latin typeface="Times New Roman" panose="02020603050405020304" pitchFamily="18" charset="0"/>
                <a:ea typeface="Times New Roman" panose="02020603050405020304" pitchFamily="18" charset="0"/>
              </a:rPr>
              <a:t>a</a:t>
            </a:r>
            <a:r>
              <a:rPr lang="en-US" spc="-5" dirty="0">
                <a:latin typeface="Times New Roman" panose="02020603050405020304" pitchFamily="18" charset="0"/>
                <a:ea typeface="Times New Roman" panose="02020603050405020304" pitchFamily="18" charset="0"/>
              </a:rPr>
              <a:t>ti</a:t>
            </a:r>
            <a:r>
              <a:rPr lang="en-US" dirty="0">
                <a:latin typeface="Times New Roman" panose="02020603050405020304" pitchFamily="18" charset="0"/>
                <a:ea typeface="Times New Roman" panose="02020603050405020304" pitchFamily="18" charset="0"/>
              </a:rPr>
              <a:t>on </a:t>
            </a:r>
            <a:r>
              <a:rPr lang="en-US" spc="50"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a</a:t>
            </a:r>
            <a:r>
              <a:rPr lang="en-US" dirty="0">
                <a:latin typeface="Times New Roman" panose="02020603050405020304" pitchFamily="18" charset="0"/>
                <a:ea typeface="Times New Roman" panose="02020603050405020304" pitchFamily="18" charset="0"/>
              </a:rPr>
              <a:t>s </a:t>
            </a:r>
            <a:r>
              <a:rPr lang="en-US" spc="25"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i</a:t>
            </a:r>
            <a:r>
              <a:rPr lang="en-US" dirty="0">
                <a:latin typeface="Times New Roman" panose="02020603050405020304" pitchFamily="18" charset="0"/>
                <a:ea typeface="Times New Roman" panose="02020603050405020304" pitchFamily="18" charset="0"/>
              </a:rPr>
              <a:t>t </a:t>
            </a:r>
            <a:r>
              <a:rPr lang="en-US" spc="45"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i</a:t>
            </a:r>
            <a:r>
              <a:rPr lang="en-US" dirty="0">
                <a:latin typeface="Times New Roman" panose="02020603050405020304" pitchFamily="18" charset="0"/>
                <a:ea typeface="Times New Roman" panose="02020603050405020304" pitchFamily="18" charset="0"/>
              </a:rPr>
              <a:t>s </a:t>
            </a:r>
            <a:r>
              <a:rPr lang="en-US" spc="-5" dirty="0">
                <a:latin typeface="Times New Roman" panose="02020603050405020304" pitchFamily="18" charset="0"/>
                <a:ea typeface="Times New Roman" panose="02020603050405020304" pitchFamily="18" charset="0"/>
              </a:rPr>
              <a:t>i</a:t>
            </a:r>
            <a:r>
              <a:rPr lang="en-US" spc="-25" dirty="0">
                <a:latin typeface="Times New Roman" panose="02020603050405020304" pitchFamily="18" charset="0"/>
                <a:ea typeface="Times New Roman" panose="02020603050405020304" pitchFamily="18" charset="0"/>
              </a:rPr>
              <a:t>n</a:t>
            </a:r>
            <a:r>
              <a:rPr lang="en-US" spc="-5" dirty="0">
                <a:latin typeface="Times New Roman" panose="02020603050405020304" pitchFamily="18" charset="0"/>
                <a:ea typeface="Times New Roman" panose="02020603050405020304" pitchFamily="18" charset="0"/>
              </a:rPr>
              <a:t>t</a:t>
            </a:r>
            <a:r>
              <a:rPr lang="en-US" spc="10" dirty="0">
                <a:latin typeface="Times New Roman" panose="02020603050405020304" pitchFamily="18" charset="0"/>
                <a:ea typeface="Times New Roman" panose="02020603050405020304" pitchFamily="18" charset="0"/>
              </a:rPr>
              <a:t>er</a:t>
            </a:r>
            <a:r>
              <a:rPr lang="en-US" spc="-45" dirty="0">
                <a:latin typeface="Times New Roman" panose="02020603050405020304" pitchFamily="18" charset="0"/>
                <a:ea typeface="Times New Roman" panose="02020603050405020304" pitchFamily="18" charset="0"/>
              </a:rPr>
              <a:t>p</a:t>
            </a:r>
            <a:r>
              <a:rPr lang="en-US" spc="-10" dirty="0">
                <a:latin typeface="Times New Roman" panose="02020603050405020304" pitchFamily="18" charset="0"/>
                <a:ea typeface="Times New Roman" panose="02020603050405020304" pitchFamily="18" charset="0"/>
              </a:rPr>
              <a:t>e</a:t>
            </a:r>
            <a:r>
              <a:rPr lang="en-US" spc="10" dirty="0">
                <a:latin typeface="Times New Roman" panose="02020603050405020304" pitchFamily="18" charset="0"/>
                <a:ea typeface="Times New Roman" panose="02020603050405020304" pitchFamily="18" charset="0"/>
              </a:rPr>
              <a:t>r</a:t>
            </a:r>
            <a:r>
              <a:rPr lang="en-US" dirty="0">
                <a:latin typeface="Times New Roman" panose="02020603050405020304" pitchFamily="18" charset="0"/>
                <a:ea typeface="Times New Roman" panose="02020603050405020304" pitchFamily="18" charset="0"/>
              </a:rPr>
              <a:t>son</a:t>
            </a:r>
            <a:r>
              <a:rPr lang="en-US" spc="10" dirty="0">
                <a:latin typeface="Times New Roman" panose="02020603050405020304" pitchFamily="18" charset="0"/>
                <a:ea typeface="Times New Roman" panose="02020603050405020304" pitchFamily="18" charset="0"/>
              </a:rPr>
              <a:t>a</a:t>
            </a:r>
            <a:r>
              <a:rPr lang="en-US" spc="-5" dirty="0">
                <a:latin typeface="Times New Roman" panose="02020603050405020304" pitchFamily="18" charset="0"/>
                <a:ea typeface="Times New Roman" panose="02020603050405020304" pitchFamily="18" charset="0"/>
              </a:rPr>
              <a:t>l</a:t>
            </a:r>
            <a:r>
              <a:rPr lang="en-US" dirty="0">
                <a:latin typeface="Times New Roman" panose="02020603050405020304" pitchFamily="18" charset="0"/>
                <a:ea typeface="Times New Roman" panose="02020603050405020304" pitchFamily="18" charset="0"/>
              </a:rPr>
              <a:t>.</a:t>
            </a:r>
            <a:endParaRPr lang="en-US" sz="2400" dirty="0">
              <a:latin typeface="Times New Roman" panose="02020603050405020304" pitchFamily="18" charset="0"/>
              <a:ea typeface="Times New Roman" panose="02020603050405020304" pitchFamily="18" charset="0"/>
            </a:endParaRPr>
          </a:p>
          <a:p>
            <a:pPr marL="620395" marR="53340" indent="-259080">
              <a:lnSpc>
                <a:spcPct val="102000"/>
              </a:lnSpc>
              <a:spcBef>
                <a:spcPts val="170"/>
              </a:spcBef>
              <a:spcAft>
                <a:spcPts val="0"/>
              </a:spcAft>
              <a:tabLst>
                <a:tab pos="609600" algn="l"/>
              </a:tabLst>
            </a:pPr>
            <a:r>
              <a:rPr lang="en-US" dirty="0">
                <a:latin typeface="Segoe MDL2 Assets" panose="050A0102010101010101" pitchFamily="18" charset="0"/>
                <a:ea typeface="Segoe MDL2 Assets" panose="050A0102010101010101" pitchFamily="18" charset="0"/>
                <a:cs typeface="Segoe MDL2 Assets" panose="050A0102010101010101" pitchFamily="18" charset="0"/>
              </a:rPr>
              <a:t>	</a:t>
            </a:r>
            <a:r>
              <a:rPr lang="en-US" spc="-20" dirty="0">
                <a:latin typeface="Times New Roman" panose="02020603050405020304" pitchFamily="18" charset="0"/>
                <a:ea typeface="Times New Roman" panose="02020603050405020304" pitchFamily="18" charset="0"/>
              </a:rPr>
              <a:t>T</a:t>
            </a:r>
            <a:r>
              <a:rPr lang="en-US" dirty="0">
                <a:latin typeface="Times New Roman" panose="02020603050405020304" pitchFamily="18" charset="0"/>
                <a:ea typeface="Times New Roman" panose="02020603050405020304" pitchFamily="18" charset="0"/>
              </a:rPr>
              <a:t>h</a:t>
            </a:r>
            <a:r>
              <a:rPr lang="en-US" spc="-10" dirty="0">
                <a:latin typeface="Times New Roman" panose="02020603050405020304" pitchFamily="18" charset="0"/>
                <a:ea typeface="Times New Roman" panose="02020603050405020304" pitchFamily="18" charset="0"/>
              </a:rPr>
              <a:t>e</a:t>
            </a:r>
            <a:r>
              <a:rPr lang="en-US" spc="10" dirty="0">
                <a:latin typeface="Times New Roman" panose="02020603050405020304" pitchFamily="18" charset="0"/>
                <a:ea typeface="Times New Roman" panose="02020603050405020304" pitchFamily="18" charset="0"/>
              </a:rPr>
              <a:t>r</a:t>
            </a:r>
            <a:r>
              <a:rPr lang="en-US" dirty="0">
                <a:latin typeface="Times New Roman" panose="02020603050405020304" pitchFamily="18" charset="0"/>
                <a:ea typeface="Times New Roman" panose="02020603050405020304" pitchFamily="18" charset="0"/>
              </a:rPr>
              <a:t>e</a:t>
            </a:r>
            <a:r>
              <a:rPr lang="en-US" spc="205"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i</a:t>
            </a:r>
            <a:r>
              <a:rPr lang="en-US" dirty="0">
                <a:latin typeface="Times New Roman" panose="02020603050405020304" pitchFamily="18" charset="0"/>
                <a:ea typeface="Times New Roman" panose="02020603050405020304" pitchFamily="18" charset="0"/>
              </a:rPr>
              <a:t>s</a:t>
            </a:r>
            <a:r>
              <a:rPr lang="en-US" spc="240" dirty="0">
                <a:latin typeface="Times New Roman" panose="02020603050405020304" pitchFamily="18" charset="0"/>
                <a:ea typeface="Times New Roman" panose="02020603050405020304" pitchFamily="18" charset="0"/>
              </a:rPr>
              <a:t> </a:t>
            </a:r>
            <a:r>
              <a:rPr lang="en-US" spc="-25" dirty="0">
                <a:latin typeface="Times New Roman" panose="02020603050405020304" pitchFamily="18" charset="0"/>
                <a:ea typeface="Times New Roman" panose="02020603050405020304" pitchFamily="18" charset="0"/>
              </a:rPr>
              <a:t>n</a:t>
            </a:r>
            <a:r>
              <a:rPr lang="en-US" dirty="0">
                <a:latin typeface="Times New Roman" panose="02020603050405020304" pitchFamily="18" charset="0"/>
                <a:ea typeface="Times New Roman" panose="02020603050405020304" pitchFamily="18" charset="0"/>
              </a:rPr>
              <a:t>o</a:t>
            </a:r>
            <a:r>
              <a:rPr lang="en-US" spc="245"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e</a:t>
            </a:r>
            <a:r>
              <a:rPr lang="en-US" spc="-5" dirty="0">
                <a:latin typeface="Times New Roman" panose="02020603050405020304" pitchFamily="18" charset="0"/>
                <a:ea typeface="Times New Roman" panose="02020603050405020304" pitchFamily="18" charset="0"/>
              </a:rPr>
              <a:t>l</a:t>
            </a:r>
            <a:r>
              <a:rPr lang="en-US" spc="-10" dirty="0">
                <a:latin typeface="Times New Roman" panose="02020603050405020304" pitchFamily="18" charset="0"/>
                <a:ea typeface="Times New Roman" panose="02020603050405020304" pitchFamily="18" charset="0"/>
              </a:rPr>
              <a:t>e</a:t>
            </a:r>
            <a:r>
              <a:rPr lang="en-US" spc="-30" dirty="0">
                <a:latin typeface="Times New Roman" panose="02020603050405020304" pitchFamily="18" charset="0"/>
                <a:ea typeface="Times New Roman" panose="02020603050405020304" pitchFamily="18" charset="0"/>
              </a:rPr>
              <a:t>m</a:t>
            </a:r>
            <a:r>
              <a:rPr lang="en-US" spc="10" dirty="0">
                <a:latin typeface="Times New Roman" panose="02020603050405020304" pitchFamily="18" charset="0"/>
                <a:ea typeface="Times New Roman" panose="02020603050405020304" pitchFamily="18" charset="0"/>
              </a:rPr>
              <a:t>e</a:t>
            </a:r>
            <a:r>
              <a:rPr lang="en-US" dirty="0">
                <a:latin typeface="Times New Roman" panose="02020603050405020304" pitchFamily="18" charset="0"/>
                <a:ea typeface="Times New Roman" panose="02020603050405020304" pitchFamily="18" charset="0"/>
              </a:rPr>
              <a:t>nt</a:t>
            </a:r>
            <a:r>
              <a:rPr lang="en-US" spc="240" dirty="0">
                <a:latin typeface="Times New Roman" panose="02020603050405020304" pitchFamily="18" charset="0"/>
                <a:ea typeface="Times New Roman" panose="02020603050405020304" pitchFamily="18" charset="0"/>
              </a:rPr>
              <a:t> </a:t>
            </a:r>
            <a:r>
              <a:rPr lang="en-US" spc="-25" dirty="0">
                <a:latin typeface="Times New Roman" panose="02020603050405020304" pitchFamily="18" charset="0"/>
                <a:ea typeface="Times New Roman" panose="02020603050405020304" pitchFamily="18" charset="0"/>
              </a:rPr>
              <a:t>o</a:t>
            </a:r>
            <a:r>
              <a:rPr lang="en-US" dirty="0">
                <a:latin typeface="Times New Roman" panose="02020603050405020304" pitchFamily="18" charset="0"/>
                <a:ea typeface="Times New Roman" panose="02020603050405020304" pitchFamily="18" charset="0"/>
              </a:rPr>
              <a:t>f</a:t>
            </a:r>
            <a:r>
              <a:rPr lang="en-US" spc="230"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r</a:t>
            </a:r>
            <a:r>
              <a:rPr lang="en-US" spc="-5" dirty="0">
                <a:latin typeface="Times New Roman" panose="02020603050405020304" pitchFamily="18" charset="0"/>
                <a:ea typeface="Times New Roman" panose="02020603050405020304" pitchFamily="18" charset="0"/>
              </a:rPr>
              <a:t>i</a:t>
            </a:r>
            <a:r>
              <a:rPr lang="en-US" spc="-25" dirty="0">
                <a:latin typeface="Times New Roman" panose="02020603050405020304" pitchFamily="18" charset="0"/>
                <a:ea typeface="Times New Roman" panose="02020603050405020304" pitchFamily="18" charset="0"/>
              </a:rPr>
              <a:t>g</a:t>
            </a:r>
            <a:r>
              <a:rPr lang="en-US" spc="-5" dirty="0">
                <a:latin typeface="Times New Roman" panose="02020603050405020304" pitchFamily="18" charset="0"/>
                <a:ea typeface="Times New Roman" panose="02020603050405020304" pitchFamily="18" charset="0"/>
              </a:rPr>
              <a:t>i</a:t>
            </a:r>
            <a:r>
              <a:rPr lang="en-US" spc="-25" dirty="0">
                <a:latin typeface="Times New Roman" panose="02020603050405020304" pitchFamily="18" charset="0"/>
                <a:ea typeface="Times New Roman" panose="02020603050405020304" pitchFamily="18" charset="0"/>
              </a:rPr>
              <a:t>d</a:t>
            </a:r>
            <a:r>
              <a:rPr lang="en-US" spc="-5" dirty="0">
                <a:latin typeface="Times New Roman" panose="02020603050405020304" pitchFamily="18" charset="0"/>
                <a:ea typeface="Times New Roman" panose="02020603050405020304" pitchFamily="18" charset="0"/>
              </a:rPr>
              <a:t>it</a:t>
            </a:r>
            <a:r>
              <a:rPr lang="en-US" dirty="0">
                <a:latin typeface="Times New Roman" panose="02020603050405020304" pitchFamily="18" charset="0"/>
                <a:ea typeface="Times New Roman" panose="02020603050405020304" pitchFamily="18" charset="0"/>
              </a:rPr>
              <a:t>y </a:t>
            </a:r>
            <a:r>
              <a:rPr lang="en-US" spc="5"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i</a:t>
            </a:r>
            <a:r>
              <a:rPr lang="en-US" dirty="0">
                <a:latin typeface="Times New Roman" panose="02020603050405020304" pitchFamily="18" charset="0"/>
                <a:ea typeface="Times New Roman" panose="02020603050405020304" pitchFamily="18" charset="0"/>
              </a:rPr>
              <a:t>n</a:t>
            </a:r>
            <a:r>
              <a:rPr lang="en-US" spc="220" dirty="0">
                <a:latin typeface="Times New Roman" panose="02020603050405020304" pitchFamily="18" charset="0"/>
                <a:ea typeface="Times New Roman" panose="02020603050405020304" pitchFamily="18" charset="0"/>
              </a:rPr>
              <a:t> </a:t>
            </a:r>
            <a:r>
              <a:rPr lang="en-US" spc="-25" dirty="0">
                <a:latin typeface="Times New Roman" panose="02020603050405020304" pitchFamily="18" charset="0"/>
                <a:ea typeface="Times New Roman" panose="02020603050405020304" pitchFamily="18" charset="0"/>
              </a:rPr>
              <a:t>o</a:t>
            </a:r>
            <a:r>
              <a:rPr lang="en-US" spc="10" dirty="0">
                <a:latin typeface="Times New Roman" panose="02020603050405020304" pitchFamily="18" charset="0"/>
                <a:ea typeface="Times New Roman" panose="02020603050405020304" pitchFamily="18" charset="0"/>
              </a:rPr>
              <a:t>ra</a:t>
            </a:r>
            <a:r>
              <a:rPr lang="en-US" dirty="0">
                <a:latin typeface="Times New Roman" panose="02020603050405020304" pitchFamily="18" charset="0"/>
                <a:ea typeface="Times New Roman" panose="02020603050405020304" pitchFamily="18" charset="0"/>
              </a:rPr>
              <a:t>l</a:t>
            </a:r>
            <a:r>
              <a:rPr lang="en-US" spc="215"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c</a:t>
            </a:r>
            <a:r>
              <a:rPr lang="en-US" dirty="0">
                <a:latin typeface="Times New Roman" panose="02020603050405020304" pitchFamily="18" charset="0"/>
                <a:ea typeface="Times New Roman" panose="02020603050405020304" pitchFamily="18" charset="0"/>
              </a:rPr>
              <a:t>o</a:t>
            </a:r>
            <a:r>
              <a:rPr lang="en-US" spc="-30" dirty="0">
                <a:latin typeface="Times New Roman" panose="02020603050405020304" pitchFamily="18" charset="0"/>
                <a:ea typeface="Times New Roman" panose="02020603050405020304" pitchFamily="18" charset="0"/>
              </a:rPr>
              <a:t>m</a:t>
            </a:r>
            <a:r>
              <a:rPr lang="en-US" spc="-5" dirty="0">
                <a:latin typeface="Times New Roman" panose="02020603050405020304" pitchFamily="18" charset="0"/>
                <a:ea typeface="Times New Roman" panose="02020603050405020304" pitchFamily="18" charset="0"/>
              </a:rPr>
              <a:t>m</a:t>
            </a:r>
            <a:r>
              <a:rPr lang="en-US" dirty="0">
                <a:latin typeface="Times New Roman" panose="02020603050405020304" pitchFamily="18" charset="0"/>
                <a:ea typeface="Times New Roman" panose="02020603050405020304" pitchFamily="18" charset="0"/>
              </a:rPr>
              <a:t>u</a:t>
            </a:r>
            <a:r>
              <a:rPr lang="en-US" spc="-25" dirty="0">
                <a:latin typeface="Times New Roman" panose="02020603050405020304" pitchFamily="18" charset="0"/>
                <a:ea typeface="Times New Roman" panose="02020603050405020304" pitchFamily="18" charset="0"/>
              </a:rPr>
              <a:t>n</a:t>
            </a:r>
            <a:r>
              <a:rPr lang="en-US" spc="20" dirty="0">
                <a:latin typeface="Times New Roman" panose="02020603050405020304" pitchFamily="18" charset="0"/>
                <a:ea typeface="Times New Roman" panose="02020603050405020304" pitchFamily="18" charset="0"/>
              </a:rPr>
              <a:t>i</a:t>
            </a:r>
            <a:r>
              <a:rPr lang="en-US" spc="-10" dirty="0">
                <a:latin typeface="Times New Roman" panose="02020603050405020304" pitchFamily="18" charset="0"/>
                <a:ea typeface="Times New Roman" panose="02020603050405020304" pitchFamily="18" charset="0"/>
              </a:rPr>
              <a:t>c</a:t>
            </a:r>
            <a:r>
              <a:rPr lang="en-US" spc="10" dirty="0">
                <a:latin typeface="Times New Roman" panose="02020603050405020304" pitchFamily="18" charset="0"/>
                <a:ea typeface="Times New Roman" panose="02020603050405020304" pitchFamily="18" charset="0"/>
              </a:rPr>
              <a:t>a</a:t>
            </a:r>
            <a:r>
              <a:rPr lang="en-US" spc="-5" dirty="0">
                <a:latin typeface="Times New Roman" panose="02020603050405020304" pitchFamily="18" charset="0"/>
                <a:ea typeface="Times New Roman" panose="02020603050405020304" pitchFamily="18" charset="0"/>
              </a:rPr>
              <a:t>ti</a:t>
            </a:r>
            <a:r>
              <a:rPr lang="en-US" dirty="0">
                <a:latin typeface="Times New Roman" panose="02020603050405020304" pitchFamily="18" charset="0"/>
                <a:ea typeface="Times New Roman" panose="02020603050405020304" pitchFamily="18" charset="0"/>
              </a:rPr>
              <a:t>on.</a:t>
            </a:r>
            <a:r>
              <a:rPr lang="en-US" spc="245" dirty="0">
                <a:latin typeface="Times New Roman" panose="02020603050405020304" pitchFamily="18" charset="0"/>
                <a:ea typeface="Times New Roman" panose="02020603050405020304" pitchFamily="18" charset="0"/>
              </a:rPr>
              <a:t> </a:t>
            </a:r>
            <a:r>
              <a:rPr lang="en-US" spc="-20" dirty="0">
                <a:latin typeface="Times New Roman" panose="02020603050405020304" pitchFamily="18" charset="0"/>
                <a:ea typeface="Times New Roman" panose="02020603050405020304" pitchFamily="18" charset="0"/>
              </a:rPr>
              <a:t>T</a:t>
            </a:r>
            <a:r>
              <a:rPr lang="en-US" dirty="0">
                <a:latin typeface="Times New Roman" panose="02020603050405020304" pitchFamily="18" charset="0"/>
                <a:ea typeface="Times New Roman" panose="02020603050405020304" pitchFamily="18" charset="0"/>
              </a:rPr>
              <a:t>h</a:t>
            </a:r>
            <a:r>
              <a:rPr lang="en-US" spc="10" dirty="0">
                <a:latin typeface="Times New Roman" panose="02020603050405020304" pitchFamily="18" charset="0"/>
                <a:ea typeface="Times New Roman" panose="02020603050405020304" pitchFamily="18" charset="0"/>
              </a:rPr>
              <a:t>er</a:t>
            </a:r>
            <a:r>
              <a:rPr lang="en-US" dirty="0">
                <a:latin typeface="Times New Roman" panose="02020603050405020304" pitchFamily="18" charset="0"/>
                <a:ea typeface="Times New Roman" panose="02020603050405020304" pitchFamily="18" charset="0"/>
              </a:rPr>
              <a:t>e</a:t>
            </a:r>
            <a:r>
              <a:rPr lang="en-US" spc="235"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i</a:t>
            </a:r>
            <a:r>
              <a:rPr lang="en-US" dirty="0">
                <a:latin typeface="Times New Roman" panose="02020603050405020304" pitchFamily="18" charset="0"/>
                <a:ea typeface="Times New Roman" panose="02020603050405020304" pitchFamily="18" charset="0"/>
              </a:rPr>
              <a:t>s</a:t>
            </a:r>
            <a:r>
              <a:rPr lang="en-US" spc="215" dirty="0">
                <a:latin typeface="Times New Roman" panose="02020603050405020304" pitchFamily="18" charset="0"/>
                <a:ea typeface="Times New Roman" panose="02020603050405020304" pitchFamily="18" charset="0"/>
              </a:rPr>
              <a:t> </a:t>
            </a:r>
            <a:r>
              <a:rPr lang="en-US" spc="-15" dirty="0">
                <a:latin typeface="Times New Roman" panose="02020603050405020304" pitchFamily="18" charset="0"/>
                <a:ea typeface="Times New Roman" panose="02020603050405020304" pitchFamily="18" charset="0"/>
              </a:rPr>
              <a:t>f</a:t>
            </a:r>
            <a:r>
              <a:rPr lang="en-US" spc="-5" dirty="0">
                <a:latin typeface="Times New Roman" panose="02020603050405020304" pitchFamily="18" charset="0"/>
                <a:ea typeface="Times New Roman" panose="02020603050405020304" pitchFamily="18" charset="0"/>
              </a:rPr>
              <a:t>l</a:t>
            </a:r>
            <a:r>
              <a:rPr lang="en-US" spc="-10" dirty="0">
                <a:latin typeface="Times New Roman" panose="02020603050405020304" pitchFamily="18" charset="0"/>
                <a:ea typeface="Times New Roman" panose="02020603050405020304" pitchFamily="18" charset="0"/>
              </a:rPr>
              <a:t>e</a:t>
            </a:r>
            <a:r>
              <a:rPr lang="en-US" dirty="0">
                <a:latin typeface="Times New Roman" panose="02020603050405020304" pitchFamily="18" charset="0"/>
                <a:ea typeface="Times New Roman" panose="02020603050405020304" pitchFamily="18" charset="0"/>
              </a:rPr>
              <a:t>x</a:t>
            </a:r>
            <a:r>
              <a:rPr lang="en-US" spc="-5" dirty="0">
                <a:latin typeface="Times New Roman" panose="02020603050405020304" pitchFamily="18" charset="0"/>
                <a:ea typeface="Times New Roman" panose="02020603050405020304" pitchFamily="18" charset="0"/>
              </a:rPr>
              <a:t>i</a:t>
            </a:r>
            <a:r>
              <a:rPr lang="en-US" spc="-25" dirty="0">
                <a:latin typeface="Times New Roman" panose="02020603050405020304" pitchFamily="18" charset="0"/>
                <a:ea typeface="Times New Roman" panose="02020603050405020304" pitchFamily="18" charset="0"/>
              </a:rPr>
              <a:t>b</a:t>
            </a:r>
            <a:r>
              <a:rPr lang="en-US" spc="-5" dirty="0">
                <a:latin typeface="Times New Roman" panose="02020603050405020304" pitchFamily="18" charset="0"/>
                <a:ea typeface="Times New Roman" panose="02020603050405020304" pitchFamily="18" charset="0"/>
              </a:rPr>
              <a:t>i</a:t>
            </a:r>
            <a:r>
              <a:rPr lang="en-US" spc="20" dirty="0">
                <a:latin typeface="Times New Roman" panose="02020603050405020304" pitchFamily="18" charset="0"/>
                <a:ea typeface="Times New Roman" panose="02020603050405020304" pitchFamily="18" charset="0"/>
              </a:rPr>
              <a:t>l</a:t>
            </a:r>
            <a:r>
              <a:rPr lang="en-US" spc="-5" dirty="0">
                <a:latin typeface="Times New Roman" panose="02020603050405020304" pitchFamily="18" charset="0"/>
                <a:ea typeface="Times New Roman" panose="02020603050405020304" pitchFamily="18" charset="0"/>
              </a:rPr>
              <a:t>it</a:t>
            </a:r>
            <a:r>
              <a:rPr lang="en-US" dirty="0">
                <a:latin typeface="Times New Roman" panose="02020603050405020304" pitchFamily="18" charset="0"/>
                <a:ea typeface="Times New Roman" panose="02020603050405020304" pitchFamily="18" charset="0"/>
              </a:rPr>
              <a:t>y</a:t>
            </a:r>
            <a:r>
              <a:rPr lang="en-US" spc="245" dirty="0">
                <a:latin typeface="Times New Roman" panose="02020603050405020304" pitchFamily="18" charset="0"/>
                <a:ea typeface="Times New Roman" panose="02020603050405020304" pitchFamily="18" charset="0"/>
              </a:rPr>
              <a:t> </a:t>
            </a:r>
            <a:r>
              <a:rPr lang="en-US" spc="-15" dirty="0">
                <a:latin typeface="Times New Roman" panose="02020603050405020304" pitchFamily="18" charset="0"/>
                <a:ea typeface="Times New Roman" panose="02020603050405020304" pitchFamily="18" charset="0"/>
              </a:rPr>
              <a:t>f</a:t>
            </a:r>
            <a:r>
              <a:rPr lang="en-US" dirty="0">
                <a:latin typeface="Times New Roman" panose="02020603050405020304" pitchFamily="18" charset="0"/>
                <a:ea typeface="Times New Roman" panose="02020603050405020304" pitchFamily="18" charset="0"/>
              </a:rPr>
              <a:t>or</a:t>
            </a:r>
            <a:r>
              <a:rPr lang="en-US" spc="230"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a</a:t>
            </a:r>
            <a:r>
              <a:rPr lang="en-US" spc="-5" dirty="0">
                <a:latin typeface="Times New Roman" panose="02020603050405020304" pitchFamily="18" charset="0"/>
                <a:ea typeface="Times New Roman" panose="02020603050405020304" pitchFamily="18" charset="0"/>
              </a:rPr>
              <a:t>ll</a:t>
            </a:r>
            <a:r>
              <a:rPr lang="en-US" spc="-45" dirty="0">
                <a:latin typeface="Times New Roman" panose="02020603050405020304" pitchFamily="18" charset="0"/>
                <a:ea typeface="Times New Roman" panose="02020603050405020304" pitchFamily="18" charset="0"/>
              </a:rPr>
              <a:t>o</a:t>
            </a:r>
            <a:r>
              <a:rPr lang="en-US" spc="5" dirty="0">
                <a:latin typeface="Times New Roman" panose="02020603050405020304" pitchFamily="18" charset="0"/>
                <a:ea typeface="Times New Roman" panose="02020603050405020304" pitchFamily="18" charset="0"/>
              </a:rPr>
              <a:t>w</a:t>
            </a:r>
            <a:r>
              <a:rPr lang="en-US" spc="-5" dirty="0">
                <a:latin typeface="Times New Roman" panose="02020603050405020304" pitchFamily="18" charset="0"/>
                <a:ea typeface="Times New Roman" panose="02020603050405020304" pitchFamily="18" charset="0"/>
              </a:rPr>
              <a:t>i</a:t>
            </a:r>
            <a:r>
              <a:rPr lang="en-US" dirty="0">
                <a:latin typeface="Times New Roman" panose="02020603050405020304" pitchFamily="18" charset="0"/>
                <a:ea typeface="Times New Roman" panose="02020603050405020304" pitchFamily="18" charset="0"/>
              </a:rPr>
              <a:t>ng </a:t>
            </a:r>
            <a:r>
              <a:rPr lang="en-US" spc="-10" dirty="0">
                <a:latin typeface="Times New Roman" panose="02020603050405020304" pitchFamily="18" charset="0"/>
                <a:ea typeface="Times New Roman" panose="02020603050405020304" pitchFamily="18" charset="0"/>
              </a:rPr>
              <a:t>c</a:t>
            </a:r>
            <a:r>
              <a:rPr lang="en-US" spc="-25" dirty="0">
                <a:latin typeface="Times New Roman" panose="02020603050405020304" pitchFamily="18" charset="0"/>
                <a:ea typeface="Times New Roman" panose="02020603050405020304" pitchFamily="18" charset="0"/>
              </a:rPr>
              <a:t>h</a:t>
            </a:r>
            <a:r>
              <a:rPr lang="en-US" spc="10" dirty="0">
                <a:latin typeface="Times New Roman" panose="02020603050405020304" pitchFamily="18" charset="0"/>
                <a:ea typeface="Times New Roman" panose="02020603050405020304" pitchFamily="18" charset="0"/>
              </a:rPr>
              <a:t>a</a:t>
            </a:r>
            <a:r>
              <a:rPr lang="en-US" dirty="0">
                <a:latin typeface="Times New Roman" panose="02020603050405020304" pitchFamily="18" charset="0"/>
                <a:ea typeface="Times New Roman" panose="02020603050405020304" pitchFamily="18" charset="0"/>
              </a:rPr>
              <a:t>n</a:t>
            </a:r>
            <a:r>
              <a:rPr lang="en-US" spc="-45" dirty="0">
                <a:latin typeface="Times New Roman" panose="02020603050405020304" pitchFamily="18" charset="0"/>
                <a:ea typeface="Times New Roman" panose="02020603050405020304" pitchFamily="18" charset="0"/>
              </a:rPr>
              <a:t>g</a:t>
            </a:r>
            <a:r>
              <a:rPr lang="en-US" spc="10" dirty="0">
                <a:latin typeface="Times New Roman" panose="02020603050405020304" pitchFamily="18" charset="0"/>
                <a:ea typeface="Times New Roman" panose="02020603050405020304" pitchFamily="18" charset="0"/>
              </a:rPr>
              <a:t>e</a:t>
            </a:r>
            <a:r>
              <a:rPr lang="en-US" dirty="0">
                <a:latin typeface="Times New Roman" panose="02020603050405020304" pitchFamily="18" charset="0"/>
                <a:ea typeface="Times New Roman" panose="02020603050405020304" pitchFamily="18" charset="0"/>
              </a:rPr>
              <a:t>s</a:t>
            </a:r>
            <a:r>
              <a:rPr lang="en-US" spc="25"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i</a:t>
            </a:r>
            <a:r>
              <a:rPr lang="en-US" dirty="0">
                <a:latin typeface="Times New Roman" panose="02020603050405020304" pitchFamily="18" charset="0"/>
                <a:ea typeface="Times New Roman" panose="02020603050405020304" pitchFamily="18" charset="0"/>
              </a:rPr>
              <a:t>n </a:t>
            </a:r>
            <a:r>
              <a:rPr lang="en-US" spc="-5" dirty="0">
                <a:latin typeface="Times New Roman" panose="02020603050405020304" pitchFamily="18" charset="0"/>
                <a:ea typeface="Times New Roman" panose="02020603050405020304" pitchFamily="18" charset="0"/>
              </a:rPr>
              <a:t>t</a:t>
            </a:r>
            <a:r>
              <a:rPr lang="en-US" dirty="0">
                <a:latin typeface="Times New Roman" panose="02020603050405020304" pitchFamily="18" charset="0"/>
                <a:ea typeface="Times New Roman" panose="02020603050405020304" pitchFamily="18" charset="0"/>
              </a:rPr>
              <a:t>he</a:t>
            </a:r>
            <a:r>
              <a:rPr lang="en-US" spc="15" dirty="0">
                <a:latin typeface="Times New Roman" panose="02020603050405020304" pitchFamily="18" charset="0"/>
                <a:ea typeface="Times New Roman" panose="02020603050405020304" pitchFamily="18" charset="0"/>
              </a:rPr>
              <a:t> </a:t>
            </a:r>
            <a:r>
              <a:rPr lang="en-US" spc="-25" dirty="0">
                <a:latin typeface="Times New Roman" panose="02020603050405020304" pitchFamily="18" charset="0"/>
                <a:ea typeface="Times New Roman" panose="02020603050405020304" pitchFamily="18" charset="0"/>
              </a:rPr>
              <a:t>d</a:t>
            </a:r>
            <a:r>
              <a:rPr lang="en-US" spc="-10" dirty="0">
                <a:latin typeface="Times New Roman" panose="02020603050405020304" pitchFamily="18" charset="0"/>
                <a:ea typeface="Times New Roman" panose="02020603050405020304" pitchFamily="18" charset="0"/>
              </a:rPr>
              <a:t>e</a:t>
            </a:r>
            <a:r>
              <a:rPr lang="en-US" spc="10" dirty="0">
                <a:latin typeface="Times New Roman" panose="02020603050405020304" pitchFamily="18" charset="0"/>
                <a:ea typeface="Times New Roman" panose="02020603050405020304" pitchFamily="18" charset="0"/>
              </a:rPr>
              <a:t>c</a:t>
            </a:r>
            <a:r>
              <a:rPr lang="en-US" spc="-5" dirty="0">
                <a:latin typeface="Times New Roman" panose="02020603050405020304" pitchFamily="18" charset="0"/>
                <a:ea typeface="Times New Roman" panose="02020603050405020304" pitchFamily="18" charset="0"/>
              </a:rPr>
              <a:t>i</a:t>
            </a:r>
            <a:r>
              <a:rPr lang="en-US" dirty="0">
                <a:latin typeface="Times New Roman" panose="02020603050405020304" pitchFamily="18" charset="0"/>
                <a:ea typeface="Times New Roman" panose="02020603050405020304" pitchFamily="18" charset="0"/>
              </a:rPr>
              <a:t>s</a:t>
            </a:r>
            <a:r>
              <a:rPr lang="en-US" spc="-30" dirty="0">
                <a:latin typeface="Times New Roman" panose="02020603050405020304" pitchFamily="18" charset="0"/>
                <a:ea typeface="Times New Roman" panose="02020603050405020304" pitchFamily="18" charset="0"/>
              </a:rPr>
              <a:t>i</a:t>
            </a:r>
            <a:r>
              <a:rPr lang="en-US" dirty="0">
                <a:latin typeface="Times New Roman" panose="02020603050405020304" pitchFamily="18" charset="0"/>
                <a:ea typeface="Times New Roman" panose="02020603050405020304" pitchFamily="18" charset="0"/>
              </a:rPr>
              <a:t>ons</a:t>
            </a:r>
            <a:r>
              <a:rPr lang="en-US" spc="25" dirty="0">
                <a:latin typeface="Times New Roman" panose="02020603050405020304" pitchFamily="18" charset="0"/>
                <a:ea typeface="Times New Roman" panose="02020603050405020304" pitchFamily="18" charset="0"/>
              </a:rPr>
              <a:t> </a:t>
            </a:r>
            <a:r>
              <a:rPr lang="en-US" spc="-25" dirty="0">
                <a:latin typeface="Times New Roman" panose="02020603050405020304" pitchFamily="18" charset="0"/>
                <a:ea typeface="Times New Roman" panose="02020603050405020304" pitchFamily="18" charset="0"/>
              </a:rPr>
              <a:t>p</a:t>
            </a:r>
            <a:r>
              <a:rPr lang="en-US" spc="10" dirty="0">
                <a:latin typeface="Times New Roman" panose="02020603050405020304" pitchFamily="18" charset="0"/>
                <a:ea typeface="Times New Roman" panose="02020603050405020304" pitchFamily="18" charset="0"/>
              </a:rPr>
              <a:t>r</a:t>
            </a:r>
            <a:r>
              <a:rPr lang="en-US" spc="-10" dirty="0">
                <a:latin typeface="Times New Roman" panose="02020603050405020304" pitchFamily="18" charset="0"/>
                <a:ea typeface="Times New Roman" panose="02020603050405020304" pitchFamily="18" charset="0"/>
              </a:rPr>
              <a:t>e</a:t>
            </a:r>
            <a:r>
              <a:rPr lang="en-US" dirty="0">
                <a:latin typeface="Times New Roman" panose="02020603050405020304" pitchFamily="18" charset="0"/>
                <a:ea typeface="Times New Roman" panose="02020603050405020304" pitchFamily="18" charset="0"/>
              </a:rPr>
              <a:t>v</a:t>
            </a:r>
            <a:r>
              <a:rPr lang="en-US" spc="-5" dirty="0">
                <a:latin typeface="Times New Roman" panose="02020603050405020304" pitchFamily="18" charset="0"/>
                <a:ea typeface="Times New Roman" panose="02020603050405020304" pitchFamily="18" charset="0"/>
              </a:rPr>
              <a:t>i</a:t>
            </a:r>
            <a:r>
              <a:rPr lang="en-US" spc="-25" dirty="0">
                <a:latin typeface="Times New Roman" panose="02020603050405020304" pitchFamily="18" charset="0"/>
                <a:ea typeface="Times New Roman" panose="02020603050405020304" pitchFamily="18" charset="0"/>
              </a:rPr>
              <a:t>o</a:t>
            </a:r>
            <a:r>
              <a:rPr lang="en-US" dirty="0">
                <a:latin typeface="Times New Roman" panose="02020603050405020304" pitchFamily="18" charset="0"/>
                <a:ea typeface="Times New Roman" panose="02020603050405020304" pitchFamily="18" charset="0"/>
              </a:rPr>
              <a:t>us</a:t>
            </a:r>
            <a:r>
              <a:rPr lang="en-US" spc="-5" dirty="0">
                <a:latin typeface="Times New Roman" panose="02020603050405020304" pitchFamily="18" charset="0"/>
                <a:ea typeface="Times New Roman" panose="02020603050405020304" pitchFamily="18" charset="0"/>
              </a:rPr>
              <a:t>l</a:t>
            </a:r>
            <a:r>
              <a:rPr lang="en-US" dirty="0">
                <a:latin typeface="Times New Roman" panose="02020603050405020304" pitchFamily="18" charset="0"/>
                <a:ea typeface="Times New Roman" panose="02020603050405020304" pitchFamily="18" charset="0"/>
              </a:rPr>
              <a:t>y</a:t>
            </a:r>
            <a:r>
              <a:rPr lang="en-US" spc="50"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t</a:t>
            </a:r>
            <a:r>
              <a:rPr lang="en-US" spc="10" dirty="0">
                <a:latin typeface="Times New Roman" panose="02020603050405020304" pitchFamily="18" charset="0"/>
                <a:ea typeface="Times New Roman" panose="02020603050405020304" pitchFamily="18" charset="0"/>
              </a:rPr>
              <a:t>a</a:t>
            </a:r>
            <a:r>
              <a:rPr lang="en-US" spc="-25" dirty="0">
                <a:latin typeface="Times New Roman" panose="02020603050405020304" pitchFamily="18" charset="0"/>
                <a:ea typeface="Times New Roman" panose="02020603050405020304" pitchFamily="18" charset="0"/>
              </a:rPr>
              <a:t>k</a:t>
            </a:r>
            <a:r>
              <a:rPr lang="en-US" spc="-10" dirty="0">
                <a:latin typeface="Times New Roman" panose="02020603050405020304" pitchFamily="18" charset="0"/>
                <a:ea typeface="Times New Roman" panose="02020603050405020304" pitchFamily="18" charset="0"/>
              </a:rPr>
              <a:t>e</a:t>
            </a:r>
            <a:r>
              <a:rPr lang="en-US" dirty="0">
                <a:latin typeface="Times New Roman" panose="02020603050405020304" pitchFamily="18" charset="0"/>
                <a:ea typeface="Times New Roman" panose="02020603050405020304" pitchFamily="18" charset="0"/>
              </a:rPr>
              <a:t>n.</a:t>
            </a:r>
            <a:endParaRPr lang="en-US" sz="2400" dirty="0">
              <a:latin typeface="Times New Roman" panose="02020603050405020304" pitchFamily="18" charset="0"/>
              <a:ea typeface="Times New Roman" panose="02020603050405020304" pitchFamily="18" charset="0"/>
            </a:endParaRPr>
          </a:p>
          <a:p>
            <a:pPr marL="620395" marR="51435" indent="-259080">
              <a:lnSpc>
                <a:spcPct val="102000"/>
              </a:lnSpc>
              <a:spcBef>
                <a:spcPts val="195"/>
              </a:spcBef>
              <a:spcAft>
                <a:spcPts val="0"/>
              </a:spcAft>
              <a:tabLst>
                <a:tab pos="609600" algn="l"/>
              </a:tabLst>
            </a:pPr>
            <a:r>
              <a:rPr lang="en-US" dirty="0">
                <a:latin typeface="Segoe MDL2 Assets" panose="050A0102010101010101" pitchFamily="18" charset="0"/>
                <a:ea typeface="Segoe MDL2 Assets" panose="050A0102010101010101" pitchFamily="18" charset="0"/>
                <a:cs typeface="Segoe MDL2 Assets" panose="050A0102010101010101" pitchFamily="18" charset="0"/>
              </a:rPr>
              <a:t>	</a:t>
            </a:r>
            <a:r>
              <a:rPr lang="en-US" spc="-20" dirty="0">
                <a:latin typeface="Times New Roman" panose="02020603050405020304" pitchFamily="18" charset="0"/>
                <a:ea typeface="Times New Roman" panose="02020603050405020304" pitchFamily="18" charset="0"/>
              </a:rPr>
              <a:t>T</a:t>
            </a:r>
            <a:r>
              <a:rPr lang="en-US" dirty="0">
                <a:latin typeface="Times New Roman" panose="02020603050405020304" pitchFamily="18" charset="0"/>
                <a:ea typeface="Times New Roman" panose="02020603050405020304" pitchFamily="18" charset="0"/>
              </a:rPr>
              <a:t>he</a:t>
            </a:r>
            <a:r>
              <a:rPr lang="en-US" spc="110" dirty="0">
                <a:latin typeface="Times New Roman" panose="02020603050405020304" pitchFamily="18" charset="0"/>
                <a:ea typeface="Times New Roman" panose="02020603050405020304" pitchFamily="18" charset="0"/>
              </a:rPr>
              <a:t> </a:t>
            </a:r>
            <a:r>
              <a:rPr lang="en-US" spc="-15" dirty="0">
                <a:latin typeface="Times New Roman" panose="02020603050405020304" pitchFamily="18" charset="0"/>
                <a:ea typeface="Times New Roman" panose="02020603050405020304" pitchFamily="18" charset="0"/>
              </a:rPr>
              <a:t>f</a:t>
            </a:r>
            <a:r>
              <a:rPr lang="en-US" spc="-10" dirty="0">
                <a:latin typeface="Times New Roman" panose="02020603050405020304" pitchFamily="18" charset="0"/>
                <a:ea typeface="Times New Roman" panose="02020603050405020304" pitchFamily="18" charset="0"/>
              </a:rPr>
              <a:t>e</a:t>
            </a:r>
            <a:r>
              <a:rPr lang="en-US" spc="10" dirty="0">
                <a:latin typeface="Times New Roman" panose="02020603050405020304" pitchFamily="18" charset="0"/>
                <a:ea typeface="Times New Roman" panose="02020603050405020304" pitchFamily="18" charset="0"/>
              </a:rPr>
              <a:t>e</a:t>
            </a:r>
            <a:r>
              <a:rPr lang="en-US" dirty="0">
                <a:latin typeface="Times New Roman" panose="02020603050405020304" pitchFamily="18" charset="0"/>
                <a:ea typeface="Times New Roman" panose="02020603050405020304" pitchFamily="18" charset="0"/>
              </a:rPr>
              <a:t>db</a:t>
            </a:r>
            <a:r>
              <a:rPr lang="en-US" spc="10" dirty="0">
                <a:latin typeface="Times New Roman" panose="02020603050405020304" pitchFamily="18" charset="0"/>
                <a:ea typeface="Times New Roman" panose="02020603050405020304" pitchFamily="18" charset="0"/>
              </a:rPr>
              <a:t>a</a:t>
            </a:r>
            <a:r>
              <a:rPr lang="en-US" spc="-10" dirty="0">
                <a:latin typeface="Times New Roman" panose="02020603050405020304" pitchFamily="18" charset="0"/>
                <a:ea typeface="Times New Roman" panose="02020603050405020304" pitchFamily="18" charset="0"/>
              </a:rPr>
              <a:t>c</a:t>
            </a:r>
            <a:r>
              <a:rPr lang="en-US" dirty="0">
                <a:latin typeface="Times New Roman" panose="02020603050405020304" pitchFamily="18" charset="0"/>
                <a:ea typeface="Times New Roman" panose="02020603050405020304" pitchFamily="18" charset="0"/>
              </a:rPr>
              <a:t>k</a:t>
            </a:r>
            <a:r>
              <a:rPr lang="en-US" spc="125"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i</a:t>
            </a:r>
            <a:r>
              <a:rPr lang="en-US" dirty="0">
                <a:latin typeface="Times New Roman" panose="02020603050405020304" pitchFamily="18" charset="0"/>
                <a:ea typeface="Times New Roman" panose="02020603050405020304" pitchFamily="18" charset="0"/>
              </a:rPr>
              <a:t>s</a:t>
            </a:r>
            <a:r>
              <a:rPr lang="en-US" spc="12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s</a:t>
            </a:r>
            <a:r>
              <a:rPr lang="en-US" spc="-25" dirty="0">
                <a:latin typeface="Times New Roman" panose="02020603050405020304" pitchFamily="18" charset="0"/>
                <a:ea typeface="Times New Roman" panose="02020603050405020304" pitchFamily="18" charset="0"/>
              </a:rPr>
              <a:t>po</a:t>
            </a:r>
            <a:r>
              <a:rPr lang="en-US" dirty="0">
                <a:latin typeface="Times New Roman" panose="02020603050405020304" pitchFamily="18" charset="0"/>
                <a:ea typeface="Times New Roman" panose="02020603050405020304" pitchFamily="18" charset="0"/>
              </a:rPr>
              <a:t>n</a:t>
            </a:r>
            <a:r>
              <a:rPr lang="en-US" spc="-5" dirty="0">
                <a:latin typeface="Times New Roman" panose="02020603050405020304" pitchFamily="18" charset="0"/>
                <a:ea typeface="Times New Roman" panose="02020603050405020304" pitchFamily="18" charset="0"/>
              </a:rPr>
              <a:t>t</a:t>
            </a:r>
            <a:r>
              <a:rPr lang="en-US" spc="10" dirty="0">
                <a:latin typeface="Times New Roman" panose="02020603050405020304" pitchFamily="18" charset="0"/>
                <a:ea typeface="Times New Roman" panose="02020603050405020304" pitchFamily="18" charset="0"/>
              </a:rPr>
              <a:t>a</a:t>
            </a:r>
            <a:r>
              <a:rPr lang="en-US" spc="-25" dirty="0">
                <a:latin typeface="Times New Roman" panose="02020603050405020304" pitchFamily="18" charset="0"/>
                <a:ea typeface="Times New Roman" panose="02020603050405020304" pitchFamily="18" charset="0"/>
              </a:rPr>
              <a:t>n</a:t>
            </a:r>
            <a:r>
              <a:rPr lang="en-US" spc="10" dirty="0">
                <a:latin typeface="Times New Roman" panose="02020603050405020304" pitchFamily="18" charset="0"/>
                <a:ea typeface="Times New Roman" panose="02020603050405020304" pitchFamily="18" charset="0"/>
              </a:rPr>
              <a:t>e</a:t>
            </a:r>
            <a:r>
              <a:rPr lang="en-US" dirty="0">
                <a:latin typeface="Times New Roman" panose="02020603050405020304" pitchFamily="18" charset="0"/>
                <a:ea typeface="Times New Roman" panose="02020603050405020304" pitchFamily="18" charset="0"/>
              </a:rPr>
              <a:t>ous</a:t>
            </a:r>
            <a:r>
              <a:rPr lang="en-US" spc="150"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i</a:t>
            </a:r>
            <a:r>
              <a:rPr lang="en-US" dirty="0">
                <a:latin typeface="Times New Roman" panose="02020603050405020304" pitchFamily="18" charset="0"/>
                <a:ea typeface="Times New Roman" panose="02020603050405020304" pitchFamily="18" charset="0"/>
              </a:rPr>
              <a:t>n</a:t>
            </a:r>
            <a:r>
              <a:rPr lang="en-US" spc="120"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c</a:t>
            </a:r>
            <a:r>
              <a:rPr lang="en-US" spc="10" dirty="0">
                <a:latin typeface="Times New Roman" panose="02020603050405020304" pitchFamily="18" charset="0"/>
                <a:ea typeface="Times New Roman" panose="02020603050405020304" pitchFamily="18" charset="0"/>
              </a:rPr>
              <a:t>a</a:t>
            </a:r>
            <a:r>
              <a:rPr lang="en-US" dirty="0">
                <a:latin typeface="Times New Roman" panose="02020603050405020304" pitchFamily="18" charset="0"/>
                <a:ea typeface="Times New Roman" panose="02020603050405020304" pitchFamily="18" charset="0"/>
              </a:rPr>
              <a:t>se</a:t>
            </a:r>
            <a:r>
              <a:rPr lang="en-US" spc="110" dirty="0">
                <a:latin typeface="Times New Roman" panose="02020603050405020304" pitchFamily="18" charset="0"/>
                <a:ea typeface="Times New Roman" panose="02020603050405020304" pitchFamily="18" charset="0"/>
              </a:rPr>
              <a:t> </a:t>
            </a:r>
            <a:r>
              <a:rPr lang="en-US" spc="-25" dirty="0">
                <a:latin typeface="Times New Roman" panose="02020603050405020304" pitchFamily="18" charset="0"/>
                <a:ea typeface="Times New Roman" panose="02020603050405020304" pitchFamily="18" charset="0"/>
              </a:rPr>
              <a:t>o</a:t>
            </a:r>
            <a:r>
              <a:rPr lang="en-US" dirty="0">
                <a:latin typeface="Times New Roman" panose="02020603050405020304" pitchFamily="18" charset="0"/>
                <a:ea typeface="Times New Roman" panose="02020603050405020304" pitchFamily="18" charset="0"/>
              </a:rPr>
              <a:t>f</a:t>
            </a:r>
            <a:r>
              <a:rPr lang="en-US" spc="130" dirty="0">
                <a:latin typeface="Times New Roman" panose="02020603050405020304" pitchFamily="18" charset="0"/>
                <a:ea typeface="Times New Roman" panose="02020603050405020304" pitchFamily="18" charset="0"/>
              </a:rPr>
              <a:t> </a:t>
            </a:r>
            <a:r>
              <a:rPr lang="en-US" spc="-25" dirty="0">
                <a:latin typeface="Times New Roman" panose="02020603050405020304" pitchFamily="18" charset="0"/>
                <a:ea typeface="Times New Roman" panose="02020603050405020304" pitchFamily="18" charset="0"/>
              </a:rPr>
              <a:t>o</a:t>
            </a:r>
            <a:r>
              <a:rPr lang="en-US" spc="10" dirty="0">
                <a:latin typeface="Times New Roman" panose="02020603050405020304" pitchFamily="18" charset="0"/>
                <a:ea typeface="Times New Roman" panose="02020603050405020304" pitchFamily="18" charset="0"/>
              </a:rPr>
              <a:t>ra</a:t>
            </a:r>
            <a:r>
              <a:rPr lang="en-US" dirty="0">
                <a:latin typeface="Times New Roman" panose="02020603050405020304" pitchFamily="18" charset="0"/>
                <a:ea typeface="Times New Roman" panose="02020603050405020304" pitchFamily="18" charset="0"/>
              </a:rPr>
              <a:t>l</a:t>
            </a:r>
            <a:r>
              <a:rPr lang="en-US" spc="115"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c</a:t>
            </a:r>
            <a:r>
              <a:rPr lang="en-US" spc="-25" dirty="0">
                <a:latin typeface="Times New Roman" panose="02020603050405020304" pitchFamily="18" charset="0"/>
                <a:ea typeface="Times New Roman" panose="02020603050405020304" pitchFamily="18" charset="0"/>
              </a:rPr>
              <a:t>o</a:t>
            </a:r>
            <a:r>
              <a:rPr lang="en-US" spc="-30" dirty="0">
                <a:latin typeface="Times New Roman" panose="02020603050405020304" pitchFamily="18" charset="0"/>
                <a:ea typeface="Times New Roman" panose="02020603050405020304" pitchFamily="18" charset="0"/>
              </a:rPr>
              <a:t>m</a:t>
            </a:r>
            <a:r>
              <a:rPr lang="en-US" spc="-5" dirty="0">
                <a:latin typeface="Times New Roman" panose="02020603050405020304" pitchFamily="18" charset="0"/>
                <a:ea typeface="Times New Roman" panose="02020603050405020304" pitchFamily="18" charset="0"/>
              </a:rPr>
              <a:t>m</a:t>
            </a:r>
            <a:r>
              <a:rPr lang="en-US" dirty="0">
                <a:latin typeface="Times New Roman" panose="02020603050405020304" pitchFamily="18" charset="0"/>
                <a:ea typeface="Times New Roman" panose="02020603050405020304" pitchFamily="18" charset="0"/>
              </a:rPr>
              <a:t>u</a:t>
            </a:r>
            <a:r>
              <a:rPr lang="en-US" spc="-25" dirty="0">
                <a:latin typeface="Times New Roman" panose="02020603050405020304" pitchFamily="18" charset="0"/>
                <a:ea typeface="Times New Roman" panose="02020603050405020304" pitchFamily="18" charset="0"/>
              </a:rPr>
              <a:t>n</a:t>
            </a:r>
            <a:r>
              <a:rPr lang="en-US" spc="20" dirty="0">
                <a:latin typeface="Times New Roman" panose="02020603050405020304" pitchFamily="18" charset="0"/>
                <a:ea typeface="Times New Roman" panose="02020603050405020304" pitchFamily="18" charset="0"/>
              </a:rPr>
              <a:t>i</a:t>
            </a:r>
            <a:r>
              <a:rPr lang="en-US" spc="10" dirty="0">
                <a:latin typeface="Times New Roman" panose="02020603050405020304" pitchFamily="18" charset="0"/>
                <a:ea typeface="Times New Roman" panose="02020603050405020304" pitchFamily="18" charset="0"/>
              </a:rPr>
              <a:t>ca</a:t>
            </a:r>
            <a:r>
              <a:rPr lang="en-US" spc="-5" dirty="0">
                <a:latin typeface="Times New Roman" panose="02020603050405020304" pitchFamily="18" charset="0"/>
                <a:ea typeface="Times New Roman" panose="02020603050405020304" pitchFamily="18" charset="0"/>
              </a:rPr>
              <a:t>ti</a:t>
            </a:r>
            <a:r>
              <a:rPr lang="en-US" spc="-25" dirty="0">
                <a:latin typeface="Times New Roman" panose="02020603050405020304" pitchFamily="18" charset="0"/>
                <a:ea typeface="Times New Roman" panose="02020603050405020304" pitchFamily="18" charset="0"/>
              </a:rPr>
              <a:t>o</a:t>
            </a:r>
            <a:r>
              <a:rPr lang="en-US" dirty="0">
                <a:latin typeface="Times New Roman" panose="02020603050405020304" pitchFamily="18" charset="0"/>
                <a:ea typeface="Times New Roman" panose="02020603050405020304" pitchFamily="18" charset="0"/>
              </a:rPr>
              <a:t>n.</a:t>
            </a:r>
            <a:r>
              <a:rPr lang="en-US" spc="175" dirty="0">
                <a:latin typeface="Times New Roman" panose="02020603050405020304" pitchFamily="18" charset="0"/>
                <a:ea typeface="Times New Roman" panose="02020603050405020304" pitchFamily="18" charset="0"/>
              </a:rPr>
              <a:t> </a:t>
            </a:r>
            <a:r>
              <a:rPr lang="en-US" spc="-20" dirty="0">
                <a:latin typeface="Times New Roman" panose="02020603050405020304" pitchFamily="18" charset="0"/>
                <a:ea typeface="Times New Roman" panose="02020603050405020304" pitchFamily="18" charset="0"/>
              </a:rPr>
              <a:t>T</a:t>
            </a:r>
            <a:r>
              <a:rPr lang="en-US" dirty="0">
                <a:latin typeface="Times New Roman" panose="02020603050405020304" pitchFamily="18" charset="0"/>
                <a:ea typeface="Times New Roman" panose="02020603050405020304" pitchFamily="18" charset="0"/>
              </a:rPr>
              <a:t>h</a:t>
            </a:r>
            <a:r>
              <a:rPr lang="en-US" spc="-25" dirty="0">
                <a:latin typeface="Times New Roman" panose="02020603050405020304" pitchFamily="18" charset="0"/>
                <a:ea typeface="Times New Roman" panose="02020603050405020304" pitchFamily="18" charset="0"/>
              </a:rPr>
              <a:t>u</a:t>
            </a:r>
            <a:r>
              <a:rPr lang="en-US" dirty="0">
                <a:latin typeface="Times New Roman" panose="02020603050405020304" pitchFamily="18" charset="0"/>
                <a:ea typeface="Times New Roman" panose="02020603050405020304" pitchFamily="18" charset="0"/>
              </a:rPr>
              <a:t>s,</a:t>
            </a:r>
            <a:r>
              <a:rPr lang="en-US" spc="150" dirty="0">
                <a:latin typeface="Times New Roman" panose="02020603050405020304" pitchFamily="18" charset="0"/>
                <a:ea typeface="Times New Roman" panose="02020603050405020304" pitchFamily="18" charset="0"/>
              </a:rPr>
              <a:t> </a:t>
            </a:r>
            <a:r>
              <a:rPr lang="en-US" spc="-25" dirty="0">
                <a:latin typeface="Times New Roman" panose="02020603050405020304" pitchFamily="18" charset="0"/>
                <a:ea typeface="Times New Roman" panose="02020603050405020304" pitchFamily="18" charset="0"/>
              </a:rPr>
              <a:t>d</a:t>
            </a:r>
            <a:r>
              <a:rPr lang="en-US" spc="-10" dirty="0">
                <a:latin typeface="Times New Roman" panose="02020603050405020304" pitchFamily="18" charset="0"/>
                <a:ea typeface="Times New Roman" panose="02020603050405020304" pitchFamily="18" charset="0"/>
              </a:rPr>
              <a:t>e</a:t>
            </a:r>
            <a:r>
              <a:rPr lang="en-US" spc="10" dirty="0">
                <a:latin typeface="Times New Roman" panose="02020603050405020304" pitchFamily="18" charset="0"/>
                <a:ea typeface="Times New Roman" panose="02020603050405020304" pitchFamily="18" charset="0"/>
              </a:rPr>
              <a:t>c</a:t>
            </a:r>
            <a:r>
              <a:rPr lang="en-US" spc="-5" dirty="0">
                <a:latin typeface="Times New Roman" panose="02020603050405020304" pitchFamily="18" charset="0"/>
                <a:ea typeface="Times New Roman" panose="02020603050405020304" pitchFamily="18" charset="0"/>
              </a:rPr>
              <a:t>i</a:t>
            </a:r>
            <a:r>
              <a:rPr lang="en-US" dirty="0">
                <a:latin typeface="Times New Roman" panose="02020603050405020304" pitchFamily="18" charset="0"/>
                <a:ea typeface="Times New Roman" panose="02020603050405020304" pitchFamily="18" charset="0"/>
              </a:rPr>
              <a:t>s</a:t>
            </a:r>
            <a:r>
              <a:rPr lang="en-US" spc="-30" dirty="0">
                <a:latin typeface="Times New Roman" panose="02020603050405020304" pitchFamily="18" charset="0"/>
                <a:ea typeface="Times New Roman" panose="02020603050405020304" pitchFamily="18" charset="0"/>
              </a:rPr>
              <a:t>i</a:t>
            </a:r>
            <a:r>
              <a:rPr lang="en-US" dirty="0">
                <a:latin typeface="Times New Roman" panose="02020603050405020304" pitchFamily="18" charset="0"/>
                <a:ea typeface="Times New Roman" panose="02020603050405020304" pitchFamily="18" charset="0"/>
              </a:rPr>
              <a:t>ons</a:t>
            </a:r>
            <a:r>
              <a:rPr lang="en-US" spc="145"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c</a:t>
            </a:r>
            <a:r>
              <a:rPr lang="en-US" spc="10" dirty="0">
                <a:latin typeface="Times New Roman" panose="02020603050405020304" pitchFamily="18" charset="0"/>
                <a:ea typeface="Times New Roman" panose="02020603050405020304" pitchFamily="18" charset="0"/>
              </a:rPr>
              <a:t>a</a:t>
            </a:r>
            <a:r>
              <a:rPr lang="en-US" dirty="0">
                <a:latin typeface="Times New Roman" panose="02020603050405020304" pitchFamily="18" charset="0"/>
                <a:ea typeface="Times New Roman" panose="02020603050405020304" pitchFamily="18" charset="0"/>
              </a:rPr>
              <a:t>n</a:t>
            </a:r>
            <a:r>
              <a:rPr lang="en-US" spc="12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be</a:t>
            </a:r>
            <a:r>
              <a:rPr lang="en-US" spc="110" dirty="0">
                <a:latin typeface="Times New Roman" panose="02020603050405020304" pitchFamily="18" charset="0"/>
                <a:ea typeface="Times New Roman" panose="02020603050405020304" pitchFamily="18" charset="0"/>
              </a:rPr>
              <a:t> </a:t>
            </a:r>
            <a:r>
              <a:rPr lang="en-US" spc="-30" dirty="0">
                <a:latin typeface="Times New Roman" panose="02020603050405020304" pitchFamily="18" charset="0"/>
                <a:ea typeface="Times New Roman" panose="02020603050405020304" pitchFamily="18" charset="0"/>
              </a:rPr>
              <a:t>m</a:t>
            </a:r>
            <a:r>
              <a:rPr lang="en-US" spc="10" dirty="0">
                <a:latin typeface="Times New Roman" panose="02020603050405020304" pitchFamily="18" charset="0"/>
                <a:ea typeface="Times New Roman" panose="02020603050405020304" pitchFamily="18" charset="0"/>
              </a:rPr>
              <a:t>a</a:t>
            </a:r>
            <a:r>
              <a:rPr lang="en-US" dirty="0">
                <a:latin typeface="Times New Roman" panose="02020603050405020304" pitchFamily="18" charset="0"/>
                <a:ea typeface="Times New Roman" panose="02020603050405020304" pitchFamily="18" charset="0"/>
              </a:rPr>
              <a:t>de q</a:t>
            </a:r>
            <a:r>
              <a:rPr lang="en-US" spc="-25" dirty="0">
                <a:latin typeface="Times New Roman" panose="02020603050405020304" pitchFamily="18" charset="0"/>
                <a:ea typeface="Times New Roman" panose="02020603050405020304" pitchFamily="18" charset="0"/>
              </a:rPr>
              <a:t>u</a:t>
            </a:r>
            <a:r>
              <a:rPr lang="en-US" spc="-5" dirty="0">
                <a:latin typeface="Times New Roman" panose="02020603050405020304" pitchFamily="18" charset="0"/>
                <a:ea typeface="Times New Roman" panose="02020603050405020304" pitchFamily="18" charset="0"/>
              </a:rPr>
              <a:t>i</a:t>
            </a:r>
            <a:r>
              <a:rPr lang="en-US" spc="-10" dirty="0">
                <a:latin typeface="Times New Roman" panose="02020603050405020304" pitchFamily="18" charset="0"/>
                <a:ea typeface="Times New Roman" panose="02020603050405020304" pitchFamily="18" charset="0"/>
              </a:rPr>
              <a:t>c</a:t>
            </a:r>
            <a:r>
              <a:rPr lang="en-US" spc="-25" dirty="0">
                <a:latin typeface="Times New Roman" panose="02020603050405020304" pitchFamily="18" charset="0"/>
                <a:ea typeface="Times New Roman" panose="02020603050405020304" pitchFamily="18" charset="0"/>
              </a:rPr>
              <a:t>k</a:t>
            </a:r>
            <a:r>
              <a:rPr lang="en-US" spc="-5" dirty="0">
                <a:latin typeface="Times New Roman" panose="02020603050405020304" pitchFamily="18" charset="0"/>
                <a:ea typeface="Times New Roman" panose="02020603050405020304" pitchFamily="18" charset="0"/>
              </a:rPr>
              <a:t>l</a:t>
            </a:r>
            <a:r>
              <a:rPr lang="en-US" dirty="0">
                <a:latin typeface="Times New Roman" panose="02020603050405020304" pitchFamily="18" charset="0"/>
                <a:ea typeface="Times New Roman" panose="02020603050405020304" pitchFamily="18" charset="0"/>
              </a:rPr>
              <a:t>y</a:t>
            </a:r>
            <a:r>
              <a:rPr lang="en-US" spc="50" dirty="0">
                <a:latin typeface="Times New Roman" panose="02020603050405020304" pitchFamily="18" charset="0"/>
                <a:ea typeface="Times New Roman" panose="02020603050405020304" pitchFamily="18" charset="0"/>
              </a:rPr>
              <a:t> </a:t>
            </a:r>
            <a:r>
              <a:rPr lang="en-US" spc="-15" dirty="0">
                <a:latin typeface="Times New Roman" panose="02020603050405020304" pitchFamily="18" charset="0"/>
                <a:ea typeface="Times New Roman" panose="02020603050405020304" pitchFamily="18" charset="0"/>
              </a:rPr>
              <a:t>w</a:t>
            </a:r>
            <a:r>
              <a:rPr lang="en-US" spc="-5" dirty="0">
                <a:latin typeface="Times New Roman" panose="02020603050405020304" pitchFamily="18" charset="0"/>
                <a:ea typeface="Times New Roman" panose="02020603050405020304" pitchFamily="18" charset="0"/>
              </a:rPr>
              <a:t>i</a:t>
            </a:r>
            <a:r>
              <a:rPr lang="en-US" spc="-30" dirty="0">
                <a:latin typeface="Times New Roman" panose="02020603050405020304" pitchFamily="18" charset="0"/>
                <a:ea typeface="Times New Roman" panose="02020603050405020304" pitchFamily="18" charset="0"/>
              </a:rPr>
              <a:t>t</a:t>
            </a:r>
            <a:r>
              <a:rPr lang="en-US" dirty="0">
                <a:latin typeface="Times New Roman" panose="02020603050405020304" pitchFamily="18" charset="0"/>
                <a:ea typeface="Times New Roman" panose="02020603050405020304" pitchFamily="18" charset="0"/>
              </a:rPr>
              <a:t>hout</a:t>
            </a:r>
            <a:r>
              <a:rPr lang="en-US" spc="20"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a</a:t>
            </a:r>
            <a:r>
              <a:rPr lang="en-US" spc="-25" dirty="0">
                <a:latin typeface="Times New Roman" panose="02020603050405020304" pitchFamily="18" charset="0"/>
                <a:ea typeface="Times New Roman" panose="02020603050405020304" pitchFamily="18" charset="0"/>
              </a:rPr>
              <a:t>n</a:t>
            </a:r>
            <a:r>
              <a:rPr lang="en-US" dirty="0">
                <a:latin typeface="Times New Roman" panose="02020603050405020304" pitchFamily="18" charset="0"/>
                <a:ea typeface="Times New Roman" panose="02020603050405020304" pitchFamily="18" charset="0"/>
              </a:rPr>
              <a:t>y</a:t>
            </a:r>
            <a:r>
              <a:rPr lang="en-US" spc="5" dirty="0">
                <a:latin typeface="Times New Roman" panose="02020603050405020304" pitchFamily="18" charset="0"/>
                <a:ea typeface="Times New Roman" panose="02020603050405020304" pitchFamily="18" charset="0"/>
              </a:rPr>
              <a:t> </a:t>
            </a:r>
            <a:r>
              <a:rPr lang="en-US" spc="-25" dirty="0">
                <a:latin typeface="Times New Roman" panose="02020603050405020304" pitchFamily="18" charset="0"/>
                <a:ea typeface="Times New Roman" panose="02020603050405020304" pitchFamily="18" charset="0"/>
              </a:rPr>
              <a:t>d</a:t>
            </a:r>
            <a:r>
              <a:rPr lang="en-US" spc="10" dirty="0">
                <a:latin typeface="Times New Roman" panose="02020603050405020304" pitchFamily="18" charset="0"/>
                <a:ea typeface="Times New Roman" panose="02020603050405020304" pitchFamily="18" charset="0"/>
              </a:rPr>
              <a:t>e</a:t>
            </a:r>
            <a:r>
              <a:rPr lang="en-US" spc="-5" dirty="0">
                <a:latin typeface="Times New Roman" panose="02020603050405020304" pitchFamily="18" charset="0"/>
                <a:ea typeface="Times New Roman" panose="02020603050405020304" pitchFamily="18" charset="0"/>
              </a:rPr>
              <a:t>l</a:t>
            </a:r>
            <a:r>
              <a:rPr lang="en-US" spc="10" dirty="0">
                <a:latin typeface="Times New Roman" panose="02020603050405020304" pitchFamily="18" charset="0"/>
                <a:ea typeface="Times New Roman" panose="02020603050405020304" pitchFamily="18" charset="0"/>
              </a:rPr>
              <a:t>a</a:t>
            </a:r>
            <a:r>
              <a:rPr lang="en-US" spc="-25" dirty="0">
                <a:latin typeface="Times New Roman" panose="02020603050405020304" pitchFamily="18" charset="0"/>
                <a:ea typeface="Times New Roman" panose="02020603050405020304" pitchFamily="18" charset="0"/>
              </a:rPr>
              <a:t>y</a:t>
            </a:r>
            <a:r>
              <a:rPr lang="en-US" dirty="0">
                <a:latin typeface="Times New Roman" panose="02020603050405020304" pitchFamily="18" charset="0"/>
                <a:ea typeface="Times New Roman" panose="02020603050405020304" pitchFamily="18" charset="0"/>
              </a:rPr>
              <a:t>.</a:t>
            </a:r>
            <a:endParaRPr lang="en-US" sz="2400" dirty="0">
              <a:latin typeface="Times New Roman" panose="02020603050405020304" pitchFamily="18" charset="0"/>
              <a:ea typeface="Times New Roman" panose="02020603050405020304" pitchFamily="18" charset="0"/>
            </a:endParaRPr>
          </a:p>
          <a:p>
            <a:pPr marL="361315" marR="0">
              <a:spcBef>
                <a:spcPts val="170"/>
              </a:spcBef>
              <a:spcAft>
                <a:spcPts val="0"/>
              </a:spcAft>
            </a:pPr>
            <a:r>
              <a:rPr lang="en-US" dirty="0">
                <a:latin typeface="Segoe MDL2 Assets" panose="050A0102010101010101" pitchFamily="18" charset="0"/>
                <a:ea typeface="Segoe MDL2 Assets" panose="050A0102010101010101" pitchFamily="18" charset="0"/>
                <a:cs typeface="Segoe MDL2 Assets" panose="050A0102010101010101" pitchFamily="18" charset="0"/>
              </a:rPr>
              <a:t>  </a:t>
            </a:r>
            <a:r>
              <a:rPr lang="en-US" spc="125" dirty="0">
                <a:latin typeface="Segoe MDL2 Assets" panose="050A0102010101010101" pitchFamily="18" charset="0"/>
                <a:ea typeface="Segoe MDL2 Assets" panose="050A0102010101010101" pitchFamily="18" charset="0"/>
                <a:cs typeface="Segoe MDL2 Assets" panose="050A0102010101010101" pitchFamily="18" charset="0"/>
              </a:rPr>
              <a:t> </a:t>
            </a:r>
            <a:r>
              <a:rPr lang="en-US" spc="-15" dirty="0">
                <a:latin typeface="Times New Roman" panose="02020603050405020304" pitchFamily="18" charset="0"/>
                <a:ea typeface="Times New Roman" panose="02020603050405020304" pitchFamily="18" charset="0"/>
              </a:rPr>
              <a:t>I</a:t>
            </a:r>
            <a:r>
              <a:rPr lang="en-US" dirty="0">
                <a:latin typeface="Times New Roman" panose="02020603050405020304" pitchFamily="18" charset="0"/>
                <a:ea typeface="Times New Roman" panose="02020603050405020304" pitchFamily="18" charset="0"/>
              </a:rPr>
              <a:t>t</a:t>
            </a:r>
            <a:r>
              <a:rPr lang="en-US" spc="-5" dirty="0">
                <a:latin typeface="Times New Roman" panose="02020603050405020304" pitchFamily="18" charset="0"/>
                <a:ea typeface="Times New Roman" panose="02020603050405020304" pitchFamily="18" charset="0"/>
              </a:rPr>
              <a:t> i</a:t>
            </a:r>
            <a:r>
              <a:rPr lang="en-US" dirty="0">
                <a:latin typeface="Times New Roman" panose="02020603050405020304" pitchFamily="18" charset="0"/>
                <a:ea typeface="Times New Roman" panose="02020603050405020304" pitchFamily="18" charset="0"/>
              </a:rPr>
              <a:t>s </a:t>
            </a:r>
            <a:r>
              <a:rPr lang="en-US" spc="-25" dirty="0">
                <a:latin typeface="Times New Roman" panose="02020603050405020304" pitchFamily="18" charset="0"/>
                <a:ea typeface="Times New Roman" panose="02020603050405020304" pitchFamily="18" charset="0"/>
              </a:rPr>
              <a:t>n</a:t>
            </a:r>
            <a:r>
              <a:rPr lang="en-US" dirty="0">
                <a:latin typeface="Times New Roman" panose="02020603050405020304" pitchFamily="18" charset="0"/>
                <a:ea typeface="Times New Roman" panose="02020603050405020304" pitchFamily="18" charset="0"/>
              </a:rPr>
              <a:t>ot</a:t>
            </a:r>
            <a:r>
              <a:rPr lang="en-US" spc="20" dirty="0">
                <a:latin typeface="Times New Roman" panose="02020603050405020304" pitchFamily="18" charset="0"/>
                <a:ea typeface="Times New Roman" panose="02020603050405020304" pitchFamily="18" charset="0"/>
              </a:rPr>
              <a:t> </a:t>
            </a:r>
            <a:r>
              <a:rPr lang="en-US" spc="-25" dirty="0">
                <a:latin typeface="Times New Roman" panose="02020603050405020304" pitchFamily="18" charset="0"/>
                <a:ea typeface="Times New Roman" panose="02020603050405020304" pitchFamily="18" charset="0"/>
              </a:rPr>
              <a:t>o</a:t>
            </a:r>
            <a:r>
              <a:rPr lang="en-US" dirty="0">
                <a:latin typeface="Times New Roman" panose="02020603050405020304" pitchFamily="18" charset="0"/>
                <a:ea typeface="Times New Roman" panose="02020603050405020304" pitchFamily="18" charset="0"/>
              </a:rPr>
              <a:t>n</a:t>
            </a:r>
            <a:r>
              <a:rPr lang="en-US" spc="-5" dirty="0">
                <a:latin typeface="Times New Roman" panose="02020603050405020304" pitchFamily="18" charset="0"/>
                <a:ea typeface="Times New Roman" panose="02020603050405020304" pitchFamily="18" charset="0"/>
              </a:rPr>
              <a:t>l</a:t>
            </a:r>
            <a:r>
              <a:rPr lang="en-US" dirty="0">
                <a:latin typeface="Times New Roman" panose="02020603050405020304" pitchFamily="18" charset="0"/>
                <a:ea typeface="Times New Roman" panose="02020603050405020304" pitchFamily="18" charset="0"/>
              </a:rPr>
              <a:t>y</a:t>
            </a:r>
            <a:r>
              <a:rPr lang="en-US" spc="25"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ti</a:t>
            </a:r>
            <a:r>
              <a:rPr lang="en-US" spc="-30" dirty="0">
                <a:latin typeface="Times New Roman" panose="02020603050405020304" pitchFamily="18" charset="0"/>
                <a:ea typeface="Times New Roman" panose="02020603050405020304" pitchFamily="18" charset="0"/>
              </a:rPr>
              <a:t>m</a:t>
            </a:r>
            <a:r>
              <a:rPr lang="en-US" dirty="0">
                <a:latin typeface="Times New Roman" panose="02020603050405020304" pitchFamily="18" charset="0"/>
                <a:ea typeface="Times New Roman" panose="02020603050405020304" pitchFamily="18" charset="0"/>
              </a:rPr>
              <a:t>e</a:t>
            </a:r>
            <a:r>
              <a:rPr lang="en-US" spc="1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s</a:t>
            </a:r>
            <a:r>
              <a:rPr lang="en-US" spc="10" dirty="0">
                <a:latin typeface="Times New Roman" panose="02020603050405020304" pitchFamily="18" charset="0"/>
                <a:ea typeface="Times New Roman" panose="02020603050405020304" pitchFamily="18" charset="0"/>
              </a:rPr>
              <a:t>a</a:t>
            </a:r>
            <a:r>
              <a:rPr lang="en-US" spc="-25" dirty="0">
                <a:latin typeface="Times New Roman" panose="02020603050405020304" pitchFamily="18" charset="0"/>
                <a:ea typeface="Times New Roman" panose="02020603050405020304" pitchFamily="18" charset="0"/>
              </a:rPr>
              <a:t>v</a:t>
            </a:r>
            <a:r>
              <a:rPr lang="en-US" spc="-5" dirty="0">
                <a:latin typeface="Times New Roman" panose="02020603050405020304" pitchFamily="18" charset="0"/>
                <a:ea typeface="Times New Roman" panose="02020603050405020304" pitchFamily="18" charset="0"/>
              </a:rPr>
              <a:t>i</a:t>
            </a:r>
            <a:r>
              <a:rPr lang="en-US" spc="-25" dirty="0">
                <a:latin typeface="Times New Roman" panose="02020603050405020304" pitchFamily="18" charset="0"/>
                <a:ea typeface="Times New Roman" panose="02020603050405020304" pitchFamily="18" charset="0"/>
              </a:rPr>
              <a:t>n</a:t>
            </a:r>
            <a:r>
              <a:rPr lang="en-US" dirty="0">
                <a:latin typeface="Times New Roman" panose="02020603050405020304" pitchFamily="18" charset="0"/>
                <a:ea typeface="Times New Roman" panose="02020603050405020304" pitchFamily="18" charset="0"/>
              </a:rPr>
              <a:t>g,</a:t>
            </a:r>
            <a:r>
              <a:rPr lang="en-US" spc="5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b</a:t>
            </a:r>
            <a:r>
              <a:rPr lang="en-US" spc="-25" dirty="0">
                <a:latin typeface="Times New Roman" panose="02020603050405020304" pitchFamily="18" charset="0"/>
                <a:ea typeface="Times New Roman" panose="02020603050405020304" pitchFamily="18" charset="0"/>
              </a:rPr>
              <a:t>u</a:t>
            </a:r>
            <a:r>
              <a:rPr lang="en-US" dirty="0">
                <a:latin typeface="Times New Roman" panose="02020603050405020304" pitchFamily="18" charset="0"/>
                <a:ea typeface="Times New Roman" panose="02020603050405020304" pitchFamily="18" charset="0"/>
              </a:rPr>
              <a:t>t</a:t>
            </a:r>
            <a:r>
              <a:rPr lang="en-US" spc="-5" dirty="0">
                <a:latin typeface="Times New Roman" panose="02020603050405020304" pitchFamily="18" charset="0"/>
                <a:ea typeface="Times New Roman" panose="02020603050405020304" pitchFamily="18" charset="0"/>
              </a:rPr>
              <a:t> i</a:t>
            </a:r>
            <a:r>
              <a:rPr lang="en-US" dirty="0">
                <a:latin typeface="Times New Roman" panose="02020603050405020304" pitchFamily="18" charset="0"/>
                <a:ea typeface="Times New Roman" panose="02020603050405020304" pitchFamily="18" charset="0"/>
              </a:rPr>
              <a:t>t</a:t>
            </a:r>
            <a:r>
              <a:rPr lang="en-US" spc="20"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a</a:t>
            </a:r>
            <a:r>
              <a:rPr lang="en-US" spc="-5" dirty="0">
                <a:latin typeface="Times New Roman" panose="02020603050405020304" pitchFamily="18" charset="0"/>
                <a:ea typeface="Times New Roman" panose="02020603050405020304" pitchFamily="18" charset="0"/>
              </a:rPr>
              <a:t>l</a:t>
            </a:r>
            <a:r>
              <a:rPr lang="en-US" dirty="0">
                <a:latin typeface="Times New Roman" panose="02020603050405020304" pitchFamily="18" charset="0"/>
                <a:ea typeface="Times New Roman" panose="02020603050405020304" pitchFamily="18" charset="0"/>
              </a:rPr>
              <a:t>so</a:t>
            </a:r>
            <a:r>
              <a:rPr lang="en-US" spc="-2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s</a:t>
            </a:r>
            <a:r>
              <a:rPr lang="en-US" spc="10" dirty="0">
                <a:latin typeface="Times New Roman" panose="02020603050405020304" pitchFamily="18" charset="0"/>
                <a:ea typeface="Times New Roman" panose="02020603050405020304" pitchFamily="18" charset="0"/>
              </a:rPr>
              <a:t>a</a:t>
            </a:r>
            <a:r>
              <a:rPr lang="en-US" spc="-25" dirty="0">
                <a:latin typeface="Times New Roman" panose="02020603050405020304" pitchFamily="18" charset="0"/>
                <a:ea typeface="Times New Roman" panose="02020603050405020304" pitchFamily="18" charset="0"/>
              </a:rPr>
              <a:t>v</a:t>
            </a:r>
            <a:r>
              <a:rPr lang="en-US" spc="-10" dirty="0">
                <a:latin typeface="Times New Roman" panose="02020603050405020304" pitchFamily="18" charset="0"/>
                <a:ea typeface="Times New Roman" panose="02020603050405020304" pitchFamily="18" charset="0"/>
              </a:rPr>
              <a:t>e</a:t>
            </a:r>
            <a:r>
              <a:rPr lang="en-US" dirty="0">
                <a:latin typeface="Times New Roman" panose="02020603050405020304" pitchFamily="18" charset="0"/>
                <a:ea typeface="Times New Roman" panose="02020603050405020304" pitchFamily="18" charset="0"/>
              </a:rPr>
              <a:t>s</a:t>
            </a:r>
            <a:r>
              <a:rPr lang="en-US" spc="25" dirty="0">
                <a:latin typeface="Times New Roman" panose="02020603050405020304" pitchFamily="18" charset="0"/>
                <a:ea typeface="Times New Roman" panose="02020603050405020304" pitchFamily="18" charset="0"/>
              </a:rPr>
              <a:t> </a:t>
            </a:r>
            <a:r>
              <a:rPr lang="en-US" spc="-25" dirty="0">
                <a:latin typeface="Times New Roman" panose="02020603050405020304" pitchFamily="18" charset="0"/>
                <a:ea typeface="Times New Roman" panose="02020603050405020304" pitchFamily="18" charset="0"/>
              </a:rPr>
              <a:t>u</a:t>
            </a:r>
            <a:r>
              <a:rPr lang="en-US" dirty="0">
                <a:latin typeface="Times New Roman" panose="02020603050405020304" pitchFamily="18" charset="0"/>
                <a:ea typeface="Times New Roman" panose="02020603050405020304" pitchFamily="18" charset="0"/>
              </a:rPr>
              <a:t>p</a:t>
            </a:r>
            <a:r>
              <a:rPr lang="en-US" spc="-25" dirty="0">
                <a:latin typeface="Times New Roman" panose="02020603050405020304" pitchFamily="18" charset="0"/>
                <a:ea typeface="Times New Roman" panose="02020603050405020304" pitchFamily="18" charset="0"/>
              </a:rPr>
              <a:t>o</a:t>
            </a:r>
            <a:r>
              <a:rPr lang="en-US" dirty="0">
                <a:latin typeface="Times New Roman" panose="02020603050405020304" pitchFamily="18" charset="0"/>
                <a:ea typeface="Times New Roman" panose="02020603050405020304" pitchFamily="18" charset="0"/>
              </a:rPr>
              <a:t>n</a:t>
            </a:r>
            <a:r>
              <a:rPr lang="en-US" spc="25" dirty="0">
                <a:latin typeface="Times New Roman" panose="02020603050405020304" pitchFamily="18" charset="0"/>
                <a:ea typeface="Times New Roman" panose="02020603050405020304" pitchFamily="18" charset="0"/>
              </a:rPr>
              <a:t> </a:t>
            </a:r>
            <a:r>
              <a:rPr lang="en-US" spc="-30" dirty="0">
                <a:latin typeface="Times New Roman" panose="02020603050405020304" pitchFamily="18" charset="0"/>
                <a:ea typeface="Times New Roman" panose="02020603050405020304" pitchFamily="18" charset="0"/>
              </a:rPr>
              <a:t>m</a:t>
            </a:r>
            <a:r>
              <a:rPr lang="en-US" dirty="0">
                <a:latin typeface="Times New Roman" panose="02020603050405020304" pitchFamily="18" charset="0"/>
                <a:ea typeface="Times New Roman" panose="02020603050405020304" pitchFamily="18" charset="0"/>
              </a:rPr>
              <a:t>on</a:t>
            </a:r>
            <a:r>
              <a:rPr lang="en-US" spc="10" dirty="0">
                <a:latin typeface="Times New Roman" panose="02020603050405020304" pitchFamily="18" charset="0"/>
                <a:ea typeface="Times New Roman" panose="02020603050405020304" pitchFamily="18" charset="0"/>
              </a:rPr>
              <a:t>e</a:t>
            </a:r>
            <a:r>
              <a:rPr lang="en-US" dirty="0">
                <a:latin typeface="Times New Roman" panose="02020603050405020304" pitchFamily="18" charset="0"/>
                <a:ea typeface="Times New Roman" panose="02020603050405020304" pitchFamily="18" charset="0"/>
              </a:rPr>
              <a:t>y</a:t>
            </a:r>
            <a:r>
              <a:rPr lang="en-US" spc="5"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a</a:t>
            </a:r>
            <a:r>
              <a:rPr lang="en-US" spc="-25" dirty="0">
                <a:latin typeface="Times New Roman" panose="02020603050405020304" pitchFamily="18" charset="0"/>
                <a:ea typeface="Times New Roman" panose="02020603050405020304" pitchFamily="18" charset="0"/>
              </a:rPr>
              <a:t>n</a:t>
            </a:r>
            <a:r>
              <a:rPr lang="en-US" dirty="0">
                <a:latin typeface="Times New Roman" panose="02020603050405020304" pitchFamily="18" charset="0"/>
                <a:ea typeface="Times New Roman" panose="02020603050405020304" pitchFamily="18" charset="0"/>
              </a:rPr>
              <a:t>d</a:t>
            </a:r>
            <a:r>
              <a:rPr lang="en-US" spc="5"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e</a:t>
            </a:r>
            <a:r>
              <a:rPr lang="en-US" spc="-15" dirty="0">
                <a:latin typeface="Times New Roman" panose="02020603050405020304" pitchFamily="18" charset="0"/>
                <a:ea typeface="Times New Roman" panose="02020603050405020304" pitchFamily="18" charset="0"/>
              </a:rPr>
              <a:t>f</a:t>
            </a:r>
            <a:r>
              <a:rPr lang="en-US" spc="10" dirty="0">
                <a:latin typeface="Times New Roman" panose="02020603050405020304" pitchFamily="18" charset="0"/>
                <a:ea typeface="Times New Roman" panose="02020603050405020304" pitchFamily="18" charset="0"/>
              </a:rPr>
              <a:t>f</a:t>
            </a:r>
            <a:r>
              <a:rPr lang="en-US" dirty="0">
                <a:latin typeface="Times New Roman" panose="02020603050405020304" pitchFamily="18" charset="0"/>
                <a:ea typeface="Times New Roman" panose="02020603050405020304" pitchFamily="18" charset="0"/>
              </a:rPr>
              <a:t>o</a:t>
            </a:r>
            <a:r>
              <a:rPr lang="en-US" spc="10" dirty="0">
                <a:latin typeface="Times New Roman" panose="02020603050405020304" pitchFamily="18" charset="0"/>
                <a:ea typeface="Times New Roman" panose="02020603050405020304" pitchFamily="18" charset="0"/>
              </a:rPr>
              <a:t>r</a:t>
            </a:r>
            <a:r>
              <a:rPr lang="en-US" spc="-5" dirty="0">
                <a:latin typeface="Times New Roman" panose="02020603050405020304" pitchFamily="18" charset="0"/>
                <a:ea typeface="Times New Roman" panose="02020603050405020304" pitchFamily="18" charset="0"/>
              </a:rPr>
              <a:t>t</a:t>
            </a:r>
            <a:r>
              <a:rPr lang="en-US" dirty="0">
                <a:latin typeface="Times New Roman" panose="02020603050405020304" pitchFamily="18" charset="0"/>
                <a:ea typeface="Times New Roman" panose="02020603050405020304" pitchFamily="18" charset="0"/>
              </a:rPr>
              <a:t>s.</a:t>
            </a:r>
            <a:endParaRPr lang="en-US" sz="2400" dirty="0">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247689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28600" lvl="0" indent="-228600">
              <a:spcBef>
                <a:spcPts val="1000"/>
              </a:spcBef>
            </a:pPr>
            <a:r>
              <a:rPr lang="en-US" sz="2800" b="1" dirty="0">
                <a:solidFill>
                  <a:prstClr val="black"/>
                </a:solidFill>
                <a:latin typeface="Calibri" panose="020F0502020204030204"/>
                <a:ea typeface="+mn-ea"/>
                <a:cs typeface="+mn-cs"/>
              </a:rPr>
              <a:t>Limitations of Verbal Communication</a:t>
            </a:r>
            <a:r>
              <a:rPr lang="en-US" sz="2800" dirty="0">
                <a:solidFill>
                  <a:prstClr val="black"/>
                </a:solidFill>
                <a:latin typeface="Calibri" panose="020F0502020204030204"/>
                <a:ea typeface="+mn-ea"/>
                <a:cs typeface="+mn-cs"/>
              </a:rPr>
              <a:t/>
            </a:r>
            <a:br>
              <a:rPr lang="en-US" sz="2800" dirty="0">
                <a:solidFill>
                  <a:prstClr val="black"/>
                </a:solidFill>
                <a:latin typeface="Calibri" panose="020F0502020204030204"/>
                <a:ea typeface="+mn-ea"/>
                <a:cs typeface="+mn-cs"/>
              </a:rPr>
            </a:br>
            <a:endParaRPr lang="en-US" dirty="0"/>
          </a:p>
        </p:txBody>
      </p:sp>
      <p:sp>
        <p:nvSpPr>
          <p:cNvPr id="3" name="Content Placeholder 2"/>
          <p:cNvSpPr>
            <a:spLocks noGrp="1"/>
          </p:cNvSpPr>
          <p:nvPr>
            <p:ph idx="1"/>
          </p:nvPr>
        </p:nvSpPr>
        <p:spPr/>
        <p:txBody>
          <a:bodyPr/>
          <a:lstStyle/>
          <a:p>
            <a:r>
              <a:rPr lang="en-US" dirty="0" smtClean="0"/>
              <a:t></a:t>
            </a:r>
            <a:r>
              <a:rPr lang="en-US" dirty="0"/>
              <a:t>	Relying only on verbal communication may not be sufficient as business communication is formal and very organized.</a:t>
            </a:r>
          </a:p>
          <a:p>
            <a:r>
              <a:rPr lang="en-US" dirty="0"/>
              <a:t>	It is less authentic than written communication as they are informal and not as organized as written communication.</a:t>
            </a:r>
          </a:p>
          <a:p>
            <a:r>
              <a:rPr lang="en-US" dirty="0"/>
              <a:t>	Though  it  is  time-saving  in  daily  interactions,  but  in  case  of  meetings,  long  speeches consume lot of time and are unproductive at times.</a:t>
            </a:r>
          </a:p>
          <a:p>
            <a:endParaRPr lang="en-US" dirty="0"/>
          </a:p>
        </p:txBody>
      </p:sp>
    </p:spTree>
    <p:extLst>
      <p:ext uri="{BB962C8B-B14F-4D97-AF65-F5344CB8AC3E}">
        <p14:creationId xmlns:p14="http://schemas.microsoft.com/office/powerpoint/2010/main" val="4172232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99" y="47976"/>
            <a:ext cx="9144000" cy="399754"/>
          </a:xfrm>
          <a:solidFill>
            <a:srgbClr val="002060"/>
          </a:solidFill>
        </p:spPr>
        <p:txBody>
          <a:bodyPr>
            <a:normAutofit fontScale="90000"/>
          </a:bodyPr>
          <a:lstStyle/>
          <a:p>
            <a:endParaRPr lang="en-GB" sz="3600" dirty="0">
              <a:solidFill>
                <a:schemeClr val="tx1"/>
              </a:solidFill>
              <a:latin typeface="Berlin Sans FB Demi" pitchFamily="34" charset="0"/>
            </a:endParaRPr>
          </a:p>
        </p:txBody>
      </p:sp>
      <p:sp>
        <p:nvSpPr>
          <p:cNvPr id="3" name="Content Placeholder 2"/>
          <p:cNvSpPr>
            <a:spLocks noGrp="1"/>
          </p:cNvSpPr>
          <p:nvPr>
            <p:ph idx="1"/>
          </p:nvPr>
        </p:nvSpPr>
        <p:spPr>
          <a:xfrm>
            <a:off x="301103" y="925402"/>
            <a:ext cx="11589791" cy="5570933"/>
          </a:xfrm>
        </p:spPr>
        <p:txBody>
          <a:bodyPr>
            <a:noAutofit/>
          </a:bodyPr>
          <a:lstStyle/>
          <a:p>
            <a:r>
              <a:rPr lang="en-US" b="1" dirty="0" smtClean="0"/>
              <a:t>Written Communication</a:t>
            </a:r>
            <a:endParaRPr lang="en-US" dirty="0"/>
          </a:p>
          <a:p>
            <a:r>
              <a:rPr lang="en-US" dirty="0"/>
              <a:t>In contrast to verbal communications, written business communications are printed messages. It has great significance in today’s business world. It is an innovative activity of the mind. Written communication is the most important and the most effective of any mode of business communication.</a:t>
            </a:r>
          </a:p>
          <a:p>
            <a:pPr>
              <a:lnSpc>
                <a:spcPct val="150000"/>
              </a:lnSpc>
            </a:pPr>
            <a:r>
              <a:rPr lang="en-US" sz="1600" b="1" dirty="0" smtClean="0">
                <a:latin typeface="Times New Roman" panose="02020603050405020304" pitchFamily="18" charset="0"/>
                <a:cs typeface="Times New Roman" panose="02020603050405020304" pitchFamily="18" charset="0"/>
              </a:rPr>
              <a:t>Memos					</a:t>
            </a:r>
            <a:endParaRPr lang="en-US" sz="1600" b="1" dirty="0">
              <a:latin typeface="Times New Roman" panose="02020603050405020304" pitchFamily="18" charset="0"/>
              <a:cs typeface="Times New Roman" panose="02020603050405020304" pitchFamily="18" charset="0"/>
            </a:endParaRPr>
          </a:p>
          <a:p>
            <a:pPr>
              <a:lnSpc>
                <a:spcPct val="150000"/>
              </a:lnSpc>
            </a:pPr>
            <a:r>
              <a:rPr lang="en-US" sz="1600" b="1" dirty="0" smtClean="0">
                <a:latin typeface="Times New Roman" panose="02020603050405020304" pitchFamily="18" charset="0"/>
                <a:cs typeface="Times New Roman" panose="02020603050405020304" pitchFamily="18" charset="0"/>
              </a:rPr>
              <a:t>Reports</a:t>
            </a:r>
            <a:endParaRPr lang="en-US" sz="1600" b="1" dirty="0">
              <a:latin typeface="Times New Roman" panose="02020603050405020304" pitchFamily="18" charset="0"/>
              <a:cs typeface="Times New Roman" panose="02020603050405020304" pitchFamily="18" charset="0"/>
            </a:endParaRPr>
          </a:p>
          <a:p>
            <a:pPr>
              <a:lnSpc>
                <a:spcPct val="150000"/>
              </a:lnSpc>
            </a:pPr>
            <a:r>
              <a:rPr lang="en-US" sz="1600" b="1" dirty="0" smtClean="0">
                <a:latin typeface="Times New Roman" panose="02020603050405020304" pitchFamily="18" charset="0"/>
                <a:cs typeface="Times New Roman" panose="02020603050405020304" pitchFamily="18" charset="0"/>
              </a:rPr>
              <a:t>Bulletins</a:t>
            </a:r>
            <a:endParaRPr lang="en-US" sz="1600" b="1" dirty="0">
              <a:latin typeface="Times New Roman" panose="02020603050405020304" pitchFamily="18" charset="0"/>
              <a:cs typeface="Times New Roman" panose="02020603050405020304" pitchFamily="18" charset="0"/>
            </a:endParaRPr>
          </a:p>
          <a:p>
            <a:pPr>
              <a:lnSpc>
                <a:spcPct val="150000"/>
              </a:lnSpc>
            </a:pPr>
            <a:r>
              <a:rPr lang="en-US" sz="1600" b="1" dirty="0" smtClean="0">
                <a:latin typeface="Times New Roman" panose="02020603050405020304" pitchFamily="18" charset="0"/>
                <a:cs typeface="Times New Roman" panose="02020603050405020304" pitchFamily="18" charset="0"/>
              </a:rPr>
              <a:t>Job </a:t>
            </a:r>
            <a:r>
              <a:rPr lang="en-US" sz="1600" b="1" dirty="0">
                <a:latin typeface="Times New Roman" panose="02020603050405020304" pitchFamily="18" charset="0"/>
                <a:cs typeface="Times New Roman" panose="02020603050405020304" pitchFamily="18" charset="0"/>
              </a:rPr>
              <a:t>descriptions</a:t>
            </a:r>
          </a:p>
          <a:p>
            <a:pPr>
              <a:lnSpc>
                <a:spcPct val="150000"/>
              </a:lnSpc>
            </a:pPr>
            <a:r>
              <a:rPr lang="en-US" sz="1600" b="1" dirty="0" smtClean="0">
                <a:latin typeface="Times New Roman" panose="02020603050405020304" pitchFamily="18" charset="0"/>
                <a:cs typeface="Times New Roman" panose="02020603050405020304" pitchFamily="18" charset="0"/>
              </a:rPr>
              <a:t>Employee </a:t>
            </a:r>
            <a:r>
              <a:rPr lang="en-US" sz="1600" b="1" dirty="0">
                <a:latin typeface="Times New Roman" panose="02020603050405020304" pitchFamily="18" charset="0"/>
                <a:cs typeface="Times New Roman" panose="02020603050405020304" pitchFamily="18" charset="0"/>
              </a:rPr>
              <a:t>manuals</a:t>
            </a:r>
          </a:p>
          <a:p>
            <a:pPr>
              <a:lnSpc>
                <a:spcPct val="150000"/>
              </a:lnSpc>
            </a:pPr>
            <a:r>
              <a:rPr lang="en-US" sz="1600" b="1" dirty="0" smtClean="0">
                <a:latin typeface="Times New Roman" panose="02020603050405020304" pitchFamily="18" charset="0"/>
                <a:cs typeface="Times New Roman" panose="02020603050405020304" pitchFamily="18" charset="0"/>
              </a:rPr>
              <a:t>E-mails                                   	BREAK: What are the advantages of written communication?</a:t>
            </a:r>
            <a:endParaRPr lang="en-US" sz="1600" b="1" dirty="0">
              <a:latin typeface="Times New Roman" panose="02020603050405020304" pitchFamily="18" charset="0"/>
              <a:cs typeface="Times New Roman" panose="02020603050405020304" pitchFamily="18" charset="0"/>
            </a:endParaRPr>
          </a:p>
          <a:p>
            <a:pPr>
              <a:lnSpc>
                <a:spcPct val="150000"/>
              </a:lnSpc>
            </a:pPr>
            <a:endParaRPr lang="en-US"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962400" y="6356350"/>
            <a:ext cx="4267200" cy="501650"/>
          </a:xfrm>
        </p:spPr>
        <p:txBody>
          <a:bodyPr/>
          <a:lstStyle/>
          <a:p>
            <a:r>
              <a:rPr lang="en-GB" sz="900" dirty="0">
                <a:latin typeface="Lucida Calligraphy" pitchFamily="66" charset="0"/>
              </a:rPr>
              <a:t>....Linking Learners Everywhere © 2013 All Rights Reserved</a:t>
            </a:r>
          </a:p>
        </p:txBody>
      </p:sp>
      <p:sp>
        <p:nvSpPr>
          <p:cNvPr id="5" name="Rectangle 4"/>
          <p:cNvSpPr/>
          <p:nvPr/>
        </p:nvSpPr>
        <p:spPr>
          <a:xfrm>
            <a:off x="195050" y="1221221"/>
            <a:ext cx="11801900" cy="457241"/>
          </a:xfrm>
          <a:prstGeom prst="rect">
            <a:avLst/>
          </a:prstGeom>
        </p:spPr>
        <p:txBody>
          <a:bodyPr wrap="square">
            <a:spAutoFit/>
          </a:bodyPr>
          <a:lstStyle/>
          <a:p>
            <a:pPr marR="0" lvl="0" algn="just">
              <a:lnSpc>
                <a:spcPct val="107000"/>
              </a:lnSpc>
              <a:spcBef>
                <a:spcPts val="0"/>
              </a:spcBef>
              <a:spcAft>
                <a:spcPts val="800"/>
              </a:spcAft>
            </a:pPr>
            <a:endParaRPr lang="en-US" sz="2400" dirty="0">
              <a:solidFill>
                <a:schemeClr val="bg1"/>
              </a:solidFill>
              <a:effectLst/>
              <a:latin typeface="Berlin Sans FB" panose="020E0602020502020306"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74993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0F2D5C-A0B7-4D88-8B57-A4ABFF01ACC9}"/>
              </a:ext>
            </a:extLst>
          </p:cNvPr>
          <p:cNvSpPr>
            <a:spLocks noGrp="1"/>
          </p:cNvSpPr>
          <p:nvPr>
            <p:ph type="title"/>
          </p:nvPr>
        </p:nvSpPr>
        <p:spPr>
          <a:xfrm>
            <a:off x="838200" y="210381"/>
            <a:ext cx="10515600" cy="1325563"/>
          </a:xfrm>
        </p:spPr>
        <p:txBody>
          <a:bodyPr>
            <a:normAutofit/>
          </a:bodyPr>
          <a:lstStyle/>
          <a:p>
            <a:r>
              <a:rPr lang="en-US" b="1" spc="5" dirty="0">
                <a:latin typeface="Times New Roman" panose="02020603050405020304" pitchFamily="18" charset="0"/>
                <a:ea typeface="Arial" panose="020B0604020202020204" pitchFamily="34" charset="0"/>
                <a:cs typeface="Times New Roman" panose="02020603050405020304" pitchFamily="18" charset="0"/>
              </a:rPr>
              <a:t>D</a:t>
            </a:r>
            <a:r>
              <a:rPr lang="en-US" b="1" spc="-5" dirty="0">
                <a:latin typeface="Times New Roman" panose="02020603050405020304" pitchFamily="18" charset="0"/>
                <a:ea typeface="Arial" panose="020B0604020202020204" pitchFamily="34" charset="0"/>
                <a:cs typeface="Times New Roman" panose="02020603050405020304" pitchFamily="18" charset="0"/>
              </a:rPr>
              <a:t>i</a:t>
            </a:r>
            <a:r>
              <a:rPr lang="en-US" b="1" spc="-10" dirty="0">
                <a:latin typeface="Times New Roman" panose="02020603050405020304" pitchFamily="18" charset="0"/>
                <a:ea typeface="Arial" panose="020B0604020202020204" pitchFamily="34" charset="0"/>
                <a:cs typeface="Times New Roman" panose="02020603050405020304" pitchFamily="18" charset="0"/>
              </a:rPr>
              <a:t>sa</a:t>
            </a:r>
            <a:r>
              <a:rPr lang="en-US" b="1" spc="-20" dirty="0">
                <a:latin typeface="Times New Roman" panose="02020603050405020304" pitchFamily="18" charset="0"/>
                <a:ea typeface="Arial" panose="020B0604020202020204" pitchFamily="34" charset="0"/>
                <a:cs typeface="Times New Roman" panose="02020603050405020304" pitchFamily="18" charset="0"/>
              </a:rPr>
              <a:t>d</a:t>
            </a:r>
            <a:r>
              <a:rPr lang="en-US" b="1" spc="-10" dirty="0">
                <a:latin typeface="Times New Roman" panose="02020603050405020304" pitchFamily="18" charset="0"/>
                <a:ea typeface="Arial" panose="020B0604020202020204" pitchFamily="34" charset="0"/>
                <a:cs typeface="Times New Roman" panose="02020603050405020304" pitchFamily="18" charset="0"/>
              </a:rPr>
              <a:t>va</a:t>
            </a:r>
            <a:r>
              <a:rPr lang="en-US" b="1" spc="5" dirty="0">
                <a:latin typeface="Times New Roman" panose="02020603050405020304" pitchFamily="18" charset="0"/>
                <a:ea typeface="Arial" panose="020B0604020202020204" pitchFamily="34" charset="0"/>
                <a:cs typeface="Times New Roman" panose="02020603050405020304" pitchFamily="18" charset="0"/>
              </a:rPr>
              <a:t>n</a:t>
            </a:r>
            <a:r>
              <a:rPr lang="en-US" b="1" spc="10" dirty="0">
                <a:latin typeface="Times New Roman" panose="02020603050405020304" pitchFamily="18" charset="0"/>
                <a:ea typeface="Arial" panose="020B0604020202020204" pitchFamily="34" charset="0"/>
                <a:cs typeface="Times New Roman" panose="02020603050405020304" pitchFamily="18" charset="0"/>
              </a:rPr>
              <a:t>t</a:t>
            </a:r>
            <a:r>
              <a:rPr lang="en-US" b="1" spc="-10" dirty="0">
                <a:latin typeface="Times New Roman" panose="02020603050405020304" pitchFamily="18" charset="0"/>
                <a:ea typeface="Arial" panose="020B0604020202020204" pitchFamily="34" charset="0"/>
                <a:cs typeface="Times New Roman" panose="02020603050405020304" pitchFamily="18" charset="0"/>
              </a:rPr>
              <a:t>a</a:t>
            </a:r>
            <a:r>
              <a:rPr lang="en-US" b="1" spc="5" dirty="0">
                <a:latin typeface="Times New Roman" panose="02020603050405020304" pitchFamily="18" charset="0"/>
                <a:ea typeface="Arial" panose="020B0604020202020204" pitchFamily="34" charset="0"/>
                <a:cs typeface="Times New Roman" panose="02020603050405020304" pitchFamily="18" charset="0"/>
              </a:rPr>
              <a:t>g</a:t>
            </a:r>
            <a:r>
              <a:rPr lang="en-US" b="1" spc="-10" dirty="0">
                <a:latin typeface="Times New Roman" panose="02020603050405020304" pitchFamily="18" charset="0"/>
                <a:ea typeface="Arial" panose="020B0604020202020204" pitchFamily="34" charset="0"/>
                <a:cs typeface="Times New Roman" panose="02020603050405020304" pitchFamily="18" charset="0"/>
              </a:rPr>
              <a:t>e</a:t>
            </a:r>
            <a:r>
              <a:rPr lang="en-US" b="1" dirty="0">
                <a:latin typeface="Times New Roman" panose="02020603050405020304" pitchFamily="18" charset="0"/>
                <a:ea typeface="Arial" panose="020B0604020202020204" pitchFamily="34" charset="0"/>
                <a:cs typeface="Times New Roman" panose="02020603050405020304" pitchFamily="18" charset="0"/>
              </a:rPr>
              <a:t>s</a:t>
            </a:r>
            <a:r>
              <a:rPr lang="en-US" b="1" spc="35" dirty="0">
                <a:latin typeface="Times New Roman" panose="02020603050405020304" pitchFamily="18" charset="0"/>
                <a:ea typeface="Arial" panose="020B0604020202020204" pitchFamily="34" charset="0"/>
                <a:cs typeface="Times New Roman" panose="02020603050405020304" pitchFamily="18" charset="0"/>
              </a:rPr>
              <a:t> </a:t>
            </a:r>
            <a:r>
              <a:rPr lang="en-US" b="1" spc="5" dirty="0">
                <a:latin typeface="Times New Roman" panose="02020603050405020304" pitchFamily="18" charset="0"/>
                <a:ea typeface="Arial" panose="020B0604020202020204" pitchFamily="34" charset="0"/>
                <a:cs typeface="Times New Roman" panose="02020603050405020304" pitchFamily="18" charset="0"/>
              </a:rPr>
              <a:t>o</a:t>
            </a:r>
            <a:r>
              <a:rPr lang="en-US" b="1" dirty="0">
                <a:latin typeface="Times New Roman" panose="02020603050405020304" pitchFamily="18" charset="0"/>
                <a:ea typeface="Arial" panose="020B0604020202020204" pitchFamily="34" charset="0"/>
                <a:cs typeface="Times New Roman" panose="02020603050405020304" pitchFamily="18" charset="0"/>
              </a:rPr>
              <a:t>f</a:t>
            </a:r>
            <a:r>
              <a:rPr lang="en-US" b="1" spc="5" dirty="0">
                <a:latin typeface="Times New Roman" panose="02020603050405020304" pitchFamily="18" charset="0"/>
                <a:ea typeface="Arial" panose="020B0604020202020204" pitchFamily="34" charset="0"/>
                <a:cs typeface="Times New Roman" panose="02020603050405020304" pitchFamily="18" charset="0"/>
              </a:rPr>
              <a:t> </a:t>
            </a:r>
            <a:r>
              <a:rPr lang="en-US" b="1" spc="10" dirty="0">
                <a:latin typeface="Times New Roman" panose="02020603050405020304" pitchFamily="18" charset="0"/>
                <a:ea typeface="Arial" panose="020B0604020202020204" pitchFamily="34" charset="0"/>
                <a:cs typeface="Times New Roman" panose="02020603050405020304" pitchFamily="18" charset="0"/>
              </a:rPr>
              <a:t>W</a:t>
            </a:r>
            <a:r>
              <a:rPr lang="en-US" b="1" dirty="0">
                <a:latin typeface="Times New Roman" panose="02020603050405020304" pitchFamily="18" charset="0"/>
                <a:ea typeface="Arial" panose="020B0604020202020204" pitchFamily="34" charset="0"/>
                <a:cs typeface="Times New Roman" panose="02020603050405020304" pitchFamily="18" charset="0"/>
              </a:rPr>
              <a:t>r</a:t>
            </a:r>
            <a:r>
              <a:rPr lang="en-US" b="1" spc="-30" dirty="0">
                <a:latin typeface="Times New Roman" panose="02020603050405020304" pitchFamily="18" charset="0"/>
                <a:ea typeface="Arial" panose="020B0604020202020204" pitchFamily="34" charset="0"/>
                <a:cs typeface="Times New Roman" panose="02020603050405020304" pitchFamily="18" charset="0"/>
              </a:rPr>
              <a:t>i</a:t>
            </a:r>
            <a:r>
              <a:rPr lang="en-US" b="1" spc="-15" dirty="0">
                <a:latin typeface="Times New Roman" panose="02020603050405020304" pitchFamily="18" charset="0"/>
                <a:ea typeface="Arial" panose="020B0604020202020204" pitchFamily="34" charset="0"/>
                <a:cs typeface="Times New Roman" panose="02020603050405020304" pitchFamily="18" charset="0"/>
              </a:rPr>
              <a:t>t</a:t>
            </a:r>
            <a:r>
              <a:rPr lang="en-US" b="1" spc="10" dirty="0">
                <a:latin typeface="Times New Roman" panose="02020603050405020304" pitchFamily="18" charset="0"/>
                <a:ea typeface="Arial" panose="020B0604020202020204" pitchFamily="34" charset="0"/>
                <a:cs typeface="Times New Roman" panose="02020603050405020304" pitchFamily="18" charset="0"/>
              </a:rPr>
              <a:t>t</a:t>
            </a:r>
            <a:r>
              <a:rPr lang="en-US" b="1" spc="-10" dirty="0">
                <a:latin typeface="Times New Roman" panose="02020603050405020304" pitchFamily="18" charset="0"/>
                <a:ea typeface="Arial" panose="020B0604020202020204" pitchFamily="34" charset="0"/>
                <a:cs typeface="Times New Roman" panose="02020603050405020304" pitchFamily="18" charset="0"/>
              </a:rPr>
              <a:t>e</a:t>
            </a:r>
            <a:r>
              <a:rPr lang="en-US" b="1" dirty="0">
                <a:latin typeface="Times New Roman" panose="02020603050405020304" pitchFamily="18" charset="0"/>
                <a:ea typeface="Arial" panose="020B0604020202020204" pitchFamily="34" charset="0"/>
                <a:cs typeface="Times New Roman" panose="02020603050405020304" pitchFamily="18" charset="0"/>
              </a:rPr>
              <a:t>n</a:t>
            </a:r>
            <a:r>
              <a:rPr lang="en-US" b="1" spc="25" dirty="0">
                <a:latin typeface="Times New Roman" panose="02020603050405020304" pitchFamily="18" charset="0"/>
                <a:ea typeface="Arial" panose="020B0604020202020204" pitchFamily="34" charset="0"/>
                <a:cs typeface="Times New Roman" panose="02020603050405020304" pitchFamily="18" charset="0"/>
              </a:rPr>
              <a:t> </a:t>
            </a:r>
            <a:r>
              <a:rPr lang="en-US" b="1" spc="5" dirty="0">
                <a:latin typeface="Times New Roman" panose="02020603050405020304" pitchFamily="18" charset="0"/>
                <a:ea typeface="Arial" panose="020B0604020202020204" pitchFamily="34" charset="0"/>
                <a:cs typeface="Times New Roman" panose="02020603050405020304" pitchFamily="18" charset="0"/>
              </a:rPr>
              <a:t>C</a:t>
            </a:r>
            <a:r>
              <a:rPr lang="en-US" b="1" spc="-20" dirty="0">
                <a:latin typeface="Times New Roman" panose="02020603050405020304" pitchFamily="18" charset="0"/>
                <a:ea typeface="Arial" panose="020B0604020202020204" pitchFamily="34" charset="0"/>
                <a:cs typeface="Times New Roman" panose="02020603050405020304" pitchFamily="18" charset="0"/>
              </a:rPr>
              <a:t>o</a:t>
            </a:r>
            <a:r>
              <a:rPr lang="en-US" b="1" dirty="0">
                <a:latin typeface="Times New Roman" panose="02020603050405020304" pitchFamily="18" charset="0"/>
                <a:ea typeface="Arial" panose="020B0604020202020204" pitchFamily="34" charset="0"/>
                <a:cs typeface="Times New Roman" panose="02020603050405020304" pitchFamily="18" charset="0"/>
              </a:rPr>
              <a:t>mm</a:t>
            </a:r>
            <a:r>
              <a:rPr lang="en-US" b="1" spc="-20" dirty="0">
                <a:latin typeface="Times New Roman" panose="02020603050405020304" pitchFamily="18" charset="0"/>
                <a:ea typeface="Arial" panose="020B0604020202020204" pitchFamily="34" charset="0"/>
                <a:cs typeface="Times New Roman" panose="02020603050405020304" pitchFamily="18" charset="0"/>
              </a:rPr>
              <a:t>u</a:t>
            </a:r>
            <a:r>
              <a:rPr lang="en-US" b="1" spc="5" dirty="0">
                <a:latin typeface="Times New Roman" panose="02020603050405020304" pitchFamily="18" charset="0"/>
                <a:ea typeface="Arial" panose="020B0604020202020204" pitchFamily="34" charset="0"/>
                <a:cs typeface="Times New Roman" panose="02020603050405020304" pitchFamily="18" charset="0"/>
              </a:rPr>
              <a:t>n</a:t>
            </a:r>
            <a:r>
              <a:rPr lang="en-US" b="1" spc="-5" dirty="0">
                <a:latin typeface="Times New Roman" panose="02020603050405020304" pitchFamily="18" charset="0"/>
                <a:ea typeface="Arial" panose="020B0604020202020204" pitchFamily="34" charset="0"/>
                <a:cs typeface="Times New Roman" panose="02020603050405020304" pitchFamily="18" charset="0"/>
              </a:rPr>
              <a:t>i</a:t>
            </a:r>
            <a:r>
              <a:rPr lang="en-US" b="1" spc="-10" dirty="0">
                <a:latin typeface="Times New Roman" panose="02020603050405020304" pitchFamily="18" charset="0"/>
                <a:ea typeface="Arial" panose="020B0604020202020204" pitchFamily="34" charset="0"/>
                <a:cs typeface="Times New Roman" panose="02020603050405020304" pitchFamily="18" charset="0"/>
              </a:rPr>
              <a:t>ca</a:t>
            </a:r>
            <a:r>
              <a:rPr lang="en-US" b="1" spc="10" dirty="0">
                <a:latin typeface="Times New Roman" panose="02020603050405020304" pitchFamily="18" charset="0"/>
                <a:ea typeface="Arial" panose="020B0604020202020204" pitchFamily="34" charset="0"/>
                <a:cs typeface="Times New Roman" panose="02020603050405020304" pitchFamily="18" charset="0"/>
              </a:rPr>
              <a:t>t</a:t>
            </a:r>
            <a:r>
              <a:rPr lang="en-US" b="1" spc="-5" dirty="0">
                <a:latin typeface="Times New Roman" panose="02020603050405020304" pitchFamily="18" charset="0"/>
                <a:ea typeface="Arial" panose="020B0604020202020204" pitchFamily="34" charset="0"/>
                <a:cs typeface="Times New Roman" panose="02020603050405020304" pitchFamily="18" charset="0"/>
              </a:rPr>
              <a:t>i</a:t>
            </a:r>
            <a:r>
              <a:rPr lang="en-US" b="1" spc="5" dirty="0">
                <a:latin typeface="Times New Roman" panose="02020603050405020304" pitchFamily="18" charset="0"/>
                <a:ea typeface="Arial" panose="020B0604020202020204" pitchFamily="34" charset="0"/>
                <a:cs typeface="Times New Roman" panose="02020603050405020304" pitchFamily="18" charset="0"/>
              </a:rPr>
              <a:t>o</a:t>
            </a:r>
            <a:r>
              <a:rPr lang="en-US" b="1" dirty="0">
                <a:latin typeface="Times New Roman" panose="02020603050405020304" pitchFamily="18" charset="0"/>
                <a:ea typeface="Arial" panose="020B0604020202020204" pitchFamily="34" charset="0"/>
                <a:cs typeface="Times New Roman" panose="02020603050405020304" pitchFamily="18" charset="0"/>
              </a:rPr>
              <a:t>n</a:t>
            </a:r>
            <a:r>
              <a:rPr lang="en-US" sz="2400" dirty="0">
                <a:latin typeface="Times New Roman" panose="02020603050405020304" pitchFamily="18" charset="0"/>
                <a:ea typeface="Times New Roman" panose="02020603050405020304" pitchFamily="18" charset="0"/>
              </a:rPr>
              <a:t/>
            </a:r>
            <a:br>
              <a:rPr lang="en-US" sz="2400" dirty="0">
                <a:latin typeface="Times New Roman" panose="02020603050405020304" pitchFamily="18" charset="0"/>
                <a:ea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FBBA42E-473A-3079-EAD2-397C2FCBBA66}"/>
              </a:ext>
            </a:extLst>
          </p:cNvPr>
          <p:cNvSpPr>
            <a:spLocks noGrp="1"/>
          </p:cNvSpPr>
          <p:nvPr>
            <p:ph idx="1"/>
          </p:nvPr>
        </p:nvSpPr>
        <p:spPr/>
        <p:txBody>
          <a:bodyPr>
            <a:normAutofit fontScale="70000" lnSpcReduction="20000"/>
          </a:bodyPr>
          <a:lstStyle/>
          <a:p>
            <a:pPr marL="607695" marR="52705" indent="-259080">
              <a:lnSpc>
                <a:spcPct val="102000"/>
              </a:lnSpc>
              <a:spcBef>
                <a:spcPts val="285"/>
              </a:spcBef>
              <a:spcAft>
                <a:spcPts val="0"/>
              </a:spcAft>
              <a:tabLst>
                <a:tab pos="596900" algn="l"/>
              </a:tabLst>
            </a:pPr>
            <a:endParaRPr lang="en-US" sz="1800" dirty="0" smtClean="0">
              <a:latin typeface="Segoe MDL2 Assets" panose="050A0102010101010101" pitchFamily="18" charset="0"/>
              <a:ea typeface="Segoe MDL2 Assets" panose="050A0102010101010101" pitchFamily="18" charset="0"/>
              <a:cs typeface="Segoe MDL2 Assets" panose="050A0102010101010101" pitchFamily="18" charset="0"/>
            </a:endParaRPr>
          </a:p>
          <a:p>
            <a:pPr marL="607695" marR="52705" indent="-259080">
              <a:lnSpc>
                <a:spcPct val="102000"/>
              </a:lnSpc>
              <a:spcBef>
                <a:spcPts val="285"/>
              </a:spcBef>
              <a:spcAft>
                <a:spcPts val="0"/>
              </a:spcAft>
              <a:tabLst>
                <a:tab pos="596900" algn="l"/>
              </a:tabLst>
            </a:pPr>
            <a:endParaRPr lang="en-US" sz="1800" dirty="0">
              <a:latin typeface="Segoe MDL2 Assets" panose="050A0102010101010101" pitchFamily="18" charset="0"/>
              <a:ea typeface="Segoe MDL2 Assets" panose="050A0102010101010101" pitchFamily="18" charset="0"/>
              <a:cs typeface="Segoe MDL2 Assets" panose="050A0102010101010101" pitchFamily="18" charset="0"/>
            </a:endParaRPr>
          </a:p>
          <a:p>
            <a:pPr marL="607695" marR="52705" indent="-259080">
              <a:lnSpc>
                <a:spcPct val="102000"/>
              </a:lnSpc>
              <a:spcBef>
                <a:spcPts val="285"/>
              </a:spcBef>
              <a:spcAft>
                <a:spcPts val="0"/>
              </a:spcAft>
              <a:tabLst>
                <a:tab pos="596900" algn="l"/>
              </a:tabLst>
            </a:pPr>
            <a:endParaRPr lang="en-US" sz="1800" dirty="0" smtClean="0">
              <a:latin typeface="Segoe MDL2 Assets" panose="050A0102010101010101" pitchFamily="18" charset="0"/>
              <a:ea typeface="Segoe MDL2 Assets" panose="050A0102010101010101" pitchFamily="18" charset="0"/>
              <a:cs typeface="Segoe MDL2 Assets" panose="050A0102010101010101" pitchFamily="18" charset="0"/>
            </a:endParaRPr>
          </a:p>
          <a:p>
            <a:pPr marL="607695" marR="52705" indent="-259080">
              <a:lnSpc>
                <a:spcPct val="102000"/>
              </a:lnSpc>
              <a:spcBef>
                <a:spcPts val="285"/>
              </a:spcBef>
              <a:spcAft>
                <a:spcPts val="0"/>
              </a:spcAft>
              <a:tabLst>
                <a:tab pos="596900" algn="l"/>
              </a:tabLst>
            </a:pPr>
            <a:r>
              <a:rPr lang="en-US" sz="2000" dirty="0" smtClean="0">
                <a:latin typeface="Segoe MDL2 Assets" panose="050A0102010101010101" pitchFamily="18" charset="0"/>
                <a:ea typeface="Segoe MDL2 Assets" panose="050A0102010101010101" pitchFamily="18" charset="0"/>
                <a:cs typeface="Segoe MDL2 Assets" panose="050A0102010101010101" pitchFamily="18" charset="0"/>
              </a:rPr>
              <a:t></a:t>
            </a:r>
            <a:r>
              <a:rPr lang="en-US" sz="3300" dirty="0">
                <a:latin typeface="Segoe MDL2 Assets" panose="050A0102010101010101" pitchFamily="18" charset="0"/>
                <a:ea typeface="Segoe MDL2 Assets" panose="050A0102010101010101" pitchFamily="18" charset="0"/>
                <a:cs typeface="Segoe MDL2 Assets" panose="050A0102010101010101" pitchFamily="18" charset="0"/>
              </a:rPr>
              <a:t>	</a:t>
            </a:r>
            <a:r>
              <a:rPr lang="en-US" sz="3300" spc="-10" dirty="0">
                <a:latin typeface="Times New Roman" panose="02020603050405020304" pitchFamily="18" charset="0"/>
                <a:ea typeface="Times New Roman" panose="02020603050405020304" pitchFamily="18" charset="0"/>
              </a:rPr>
              <a:t>W</a:t>
            </a:r>
            <a:r>
              <a:rPr lang="en-US" sz="3300" spc="10" dirty="0">
                <a:latin typeface="Times New Roman" panose="02020603050405020304" pitchFamily="18" charset="0"/>
                <a:ea typeface="Times New Roman" panose="02020603050405020304" pitchFamily="18" charset="0"/>
              </a:rPr>
              <a:t>r</a:t>
            </a:r>
            <a:r>
              <a:rPr lang="en-US" sz="3300" spc="-5" dirty="0">
                <a:latin typeface="Times New Roman" panose="02020603050405020304" pitchFamily="18" charset="0"/>
                <a:ea typeface="Times New Roman" panose="02020603050405020304" pitchFamily="18" charset="0"/>
              </a:rPr>
              <a:t>it</a:t>
            </a:r>
            <a:r>
              <a:rPr lang="en-US" sz="3300" spc="-30" dirty="0">
                <a:latin typeface="Times New Roman" panose="02020603050405020304" pitchFamily="18" charset="0"/>
                <a:ea typeface="Times New Roman" panose="02020603050405020304" pitchFamily="18" charset="0"/>
              </a:rPr>
              <a:t>t</a:t>
            </a:r>
            <a:r>
              <a:rPr lang="en-US" sz="3300" spc="-10" dirty="0">
                <a:latin typeface="Times New Roman" panose="02020603050405020304" pitchFamily="18" charset="0"/>
                <a:ea typeface="Times New Roman" panose="02020603050405020304" pitchFamily="18" charset="0"/>
              </a:rPr>
              <a:t>e</a:t>
            </a:r>
            <a:r>
              <a:rPr lang="en-US" sz="3300" dirty="0">
                <a:latin typeface="Times New Roman" panose="02020603050405020304" pitchFamily="18" charset="0"/>
                <a:ea typeface="Times New Roman" panose="02020603050405020304" pitchFamily="18" charset="0"/>
              </a:rPr>
              <a:t>n </a:t>
            </a:r>
            <a:r>
              <a:rPr lang="en-US" sz="3300" spc="120" dirty="0">
                <a:latin typeface="Times New Roman" panose="02020603050405020304" pitchFamily="18" charset="0"/>
                <a:ea typeface="Times New Roman" panose="02020603050405020304" pitchFamily="18" charset="0"/>
              </a:rPr>
              <a:t> </a:t>
            </a:r>
            <a:r>
              <a:rPr lang="en-US" sz="3300" spc="-10" dirty="0">
                <a:latin typeface="Times New Roman" panose="02020603050405020304" pitchFamily="18" charset="0"/>
                <a:ea typeface="Times New Roman" panose="02020603050405020304" pitchFamily="18" charset="0"/>
              </a:rPr>
              <a:t>c</a:t>
            </a:r>
            <a:r>
              <a:rPr lang="en-US" sz="3300" dirty="0">
                <a:latin typeface="Times New Roman" panose="02020603050405020304" pitchFamily="18" charset="0"/>
                <a:ea typeface="Times New Roman" panose="02020603050405020304" pitchFamily="18" charset="0"/>
              </a:rPr>
              <a:t>o</a:t>
            </a:r>
            <a:r>
              <a:rPr lang="en-US" sz="3300" spc="-30" dirty="0">
                <a:latin typeface="Times New Roman" panose="02020603050405020304" pitchFamily="18" charset="0"/>
                <a:ea typeface="Times New Roman" panose="02020603050405020304" pitchFamily="18" charset="0"/>
              </a:rPr>
              <a:t>m</a:t>
            </a:r>
            <a:r>
              <a:rPr lang="en-US" sz="3300" spc="-5" dirty="0">
                <a:latin typeface="Times New Roman" panose="02020603050405020304" pitchFamily="18" charset="0"/>
                <a:ea typeface="Times New Roman" panose="02020603050405020304" pitchFamily="18" charset="0"/>
              </a:rPr>
              <a:t>m</a:t>
            </a:r>
            <a:r>
              <a:rPr lang="en-US" sz="3300" dirty="0">
                <a:latin typeface="Times New Roman" panose="02020603050405020304" pitchFamily="18" charset="0"/>
                <a:ea typeface="Times New Roman" panose="02020603050405020304" pitchFamily="18" charset="0"/>
              </a:rPr>
              <a:t>u</a:t>
            </a:r>
            <a:r>
              <a:rPr lang="en-US" sz="3300" spc="-25" dirty="0">
                <a:latin typeface="Times New Roman" panose="02020603050405020304" pitchFamily="18" charset="0"/>
                <a:ea typeface="Times New Roman" panose="02020603050405020304" pitchFamily="18" charset="0"/>
              </a:rPr>
              <a:t>n</a:t>
            </a:r>
            <a:r>
              <a:rPr lang="en-US" sz="3300" spc="20" dirty="0">
                <a:latin typeface="Times New Roman" panose="02020603050405020304" pitchFamily="18" charset="0"/>
                <a:ea typeface="Times New Roman" panose="02020603050405020304" pitchFamily="18" charset="0"/>
              </a:rPr>
              <a:t>i</a:t>
            </a:r>
            <a:r>
              <a:rPr lang="en-US" sz="3300" spc="-10" dirty="0">
                <a:latin typeface="Times New Roman" panose="02020603050405020304" pitchFamily="18" charset="0"/>
                <a:ea typeface="Times New Roman" panose="02020603050405020304" pitchFamily="18" charset="0"/>
              </a:rPr>
              <a:t>c</a:t>
            </a:r>
            <a:r>
              <a:rPr lang="en-US" sz="3300" spc="10" dirty="0">
                <a:latin typeface="Times New Roman" panose="02020603050405020304" pitchFamily="18" charset="0"/>
                <a:ea typeface="Times New Roman" panose="02020603050405020304" pitchFamily="18" charset="0"/>
              </a:rPr>
              <a:t>a</a:t>
            </a:r>
            <a:r>
              <a:rPr lang="en-US" sz="3300" spc="-5" dirty="0">
                <a:latin typeface="Times New Roman" panose="02020603050405020304" pitchFamily="18" charset="0"/>
                <a:ea typeface="Times New Roman" panose="02020603050405020304" pitchFamily="18" charset="0"/>
              </a:rPr>
              <a:t>ti</a:t>
            </a:r>
            <a:r>
              <a:rPr lang="en-US" sz="3300" dirty="0">
                <a:latin typeface="Times New Roman" panose="02020603050405020304" pitchFamily="18" charset="0"/>
                <a:ea typeface="Times New Roman" panose="02020603050405020304" pitchFamily="18" charset="0"/>
              </a:rPr>
              <a:t>on </a:t>
            </a:r>
            <a:r>
              <a:rPr lang="en-US" sz="3300" spc="150" dirty="0">
                <a:latin typeface="Times New Roman" panose="02020603050405020304" pitchFamily="18" charset="0"/>
                <a:ea typeface="Times New Roman" panose="02020603050405020304" pitchFamily="18" charset="0"/>
              </a:rPr>
              <a:t> </a:t>
            </a:r>
            <a:r>
              <a:rPr lang="en-US" sz="3300" spc="-10" dirty="0">
                <a:latin typeface="Times New Roman" panose="02020603050405020304" pitchFamily="18" charset="0"/>
                <a:ea typeface="Times New Roman" panose="02020603050405020304" pitchFamily="18" charset="0"/>
              </a:rPr>
              <a:t>c</a:t>
            </a:r>
            <a:r>
              <a:rPr lang="en-US" sz="3300" dirty="0">
                <a:latin typeface="Times New Roman" panose="02020603050405020304" pitchFamily="18" charset="0"/>
                <a:ea typeface="Times New Roman" panose="02020603050405020304" pitchFamily="18" charset="0"/>
              </a:rPr>
              <a:t>os</a:t>
            </a:r>
            <a:r>
              <a:rPr lang="en-US" sz="3300" spc="-30" dirty="0">
                <a:latin typeface="Times New Roman" panose="02020603050405020304" pitchFamily="18" charset="0"/>
                <a:ea typeface="Times New Roman" panose="02020603050405020304" pitchFamily="18" charset="0"/>
              </a:rPr>
              <a:t>t</a:t>
            </a:r>
            <a:r>
              <a:rPr lang="en-US" sz="3300" dirty="0">
                <a:latin typeface="Times New Roman" panose="02020603050405020304" pitchFamily="18" charset="0"/>
                <a:ea typeface="Times New Roman" panose="02020603050405020304" pitchFamily="18" charset="0"/>
              </a:rPr>
              <a:t>s </a:t>
            </a:r>
            <a:r>
              <a:rPr lang="en-US" sz="3300" spc="145" dirty="0">
                <a:latin typeface="Times New Roman" panose="02020603050405020304" pitchFamily="18" charset="0"/>
                <a:ea typeface="Times New Roman" panose="02020603050405020304" pitchFamily="18" charset="0"/>
              </a:rPr>
              <a:t> </a:t>
            </a:r>
            <a:r>
              <a:rPr lang="en-US" sz="3300" spc="-5" dirty="0">
                <a:latin typeface="Times New Roman" panose="02020603050405020304" pitchFamily="18" charset="0"/>
                <a:ea typeface="Times New Roman" panose="02020603050405020304" pitchFamily="18" charset="0"/>
              </a:rPr>
              <a:t>i</a:t>
            </a:r>
            <a:r>
              <a:rPr lang="en-US" sz="3300" dirty="0">
                <a:latin typeface="Times New Roman" panose="02020603050405020304" pitchFamily="18" charset="0"/>
                <a:ea typeface="Times New Roman" panose="02020603050405020304" pitchFamily="18" charset="0"/>
              </a:rPr>
              <a:t>n </a:t>
            </a:r>
            <a:r>
              <a:rPr lang="en-US" sz="3300" spc="100" dirty="0">
                <a:latin typeface="Times New Roman" panose="02020603050405020304" pitchFamily="18" charset="0"/>
                <a:ea typeface="Times New Roman" panose="02020603050405020304" pitchFamily="18" charset="0"/>
              </a:rPr>
              <a:t> </a:t>
            </a:r>
            <a:r>
              <a:rPr lang="en-US" sz="3300" spc="-5" dirty="0">
                <a:latin typeface="Times New Roman" panose="02020603050405020304" pitchFamily="18" charset="0"/>
                <a:ea typeface="Times New Roman" panose="02020603050405020304" pitchFamily="18" charset="0"/>
              </a:rPr>
              <a:t>t</a:t>
            </a:r>
            <a:r>
              <a:rPr lang="en-US" sz="3300" spc="-10" dirty="0">
                <a:latin typeface="Times New Roman" panose="02020603050405020304" pitchFamily="18" charset="0"/>
                <a:ea typeface="Times New Roman" panose="02020603050405020304" pitchFamily="18" charset="0"/>
              </a:rPr>
              <a:t>e</a:t>
            </a:r>
            <a:r>
              <a:rPr lang="en-US" sz="3300" spc="10" dirty="0">
                <a:latin typeface="Times New Roman" panose="02020603050405020304" pitchFamily="18" charset="0"/>
                <a:ea typeface="Times New Roman" panose="02020603050405020304" pitchFamily="18" charset="0"/>
              </a:rPr>
              <a:t>r</a:t>
            </a:r>
            <a:r>
              <a:rPr lang="en-US" sz="3300" spc="-30" dirty="0">
                <a:latin typeface="Times New Roman" panose="02020603050405020304" pitchFamily="18" charset="0"/>
                <a:ea typeface="Times New Roman" panose="02020603050405020304" pitchFamily="18" charset="0"/>
              </a:rPr>
              <a:t>m</a:t>
            </a:r>
            <a:r>
              <a:rPr lang="en-US" sz="3300" dirty="0">
                <a:latin typeface="Times New Roman" panose="02020603050405020304" pitchFamily="18" charset="0"/>
                <a:ea typeface="Times New Roman" panose="02020603050405020304" pitchFamily="18" charset="0"/>
              </a:rPr>
              <a:t>s </a:t>
            </a:r>
            <a:r>
              <a:rPr lang="en-US" sz="3300" spc="145" dirty="0">
                <a:latin typeface="Times New Roman" panose="02020603050405020304" pitchFamily="18" charset="0"/>
                <a:ea typeface="Times New Roman" panose="02020603050405020304" pitchFamily="18" charset="0"/>
              </a:rPr>
              <a:t> </a:t>
            </a:r>
            <a:r>
              <a:rPr lang="en-US" sz="3300" spc="-25" dirty="0">
                <a:latin typeface="Times New Roman" panose="02020603050405020304" pitchFamily="18" charset="0"/>
                <a:ea typeface="Times New Roman" panose="02020603050405020304" pitchFamily="18" charset="0"/>
              </a:rPr>
              <a:t>o</a:t>
            </a:r>
            <a:r>
              <a:rPr lang="en-US" sz="3300" dirty="0">
                <a:latin typeface="Times New Roman" panose="02020603050405020304" pitchFamily="18" charset="0"/>
                <a:ea typeface="Times New Roman" panose="02020603050405020304" pitchFamily="18" charset="0"/>
              </a:rPr>
              <a:t>f </a:t>
            </a:r>
            <a:r>
              <a:rPr lang="en-US" sz="3300" spc="105" dirty="0">
                <a:latin typeface="Times New Roman" panose="02020603050405020304" pitchFamily="18" charset="0"/>
                <a:ea typeface="Times New Roman" panose="02020603050405020304" pitchFamily="18" charset="0"/>
              </a:rPr>
              <a:t> </a:t>
            </a:r>
            <a:r>
              <a:rPr lang="en-US" sz="3300" dirty="0">
                <a:latin typeface="Times New Roman" panose="02020603050405020304" pitchFamily="18" charset="0"/>
                <a:ea typeface="Times New Roman" panose="02020603050405020304" pitchFamily="18" charset="0"/>
              </a:rPr>
              <a:t>s</a:t>
            </a:r>
            <a:r>
              <a:rPr lang="en-US" sz="3300" spc="-5" dirty="0">
                <a:latin typeface="Times New Roman" panose="02020603050405020304" pitchFamily="18" charset="0"/>
                <a:ea typeface="Times New Roman" panose="02020603050405020304" pitchFamily="18" charset="0"/>
              </a:rPr>
              <a:t>t</a:t>
            </a:r>
            <a:r>
              <a:rPr lang="en-US" sz="3300" spc="10" dirty="0">
                <a:latin typeface="Times New Roman" panose="02020603050405020304" pitchFamily="18" charset="0"/>
                <a:ea typeface="Times New Roman" panose="02020603050405020304" pitchFamily="18" charset="0"/>
              </a:rPr>
              <a:t>a</a:t>
            </a:r>
            <a:r>
              <a:rPr lang="en-US" sz="3300" spc="-5" dirty="0">
                <a:latin typeface="Times New Roman" panose="02020603050405020304" pitchFamily="18" charset="0"/>
                <a:ea typeface="Times New Roman" panose="02020603050405020304" pitchFamily="18" charset="0"/>
              </a:rPr>
              <a:t>t</a:t>
            </a:r>
            <a:r>
              <a:rPr lang="en-US" sz="3300" spc="-30" dirty="0">
                <a:latin typeface="Times New Roman" panose="02020603050405020304" pitchFamily="18" charset="0"/>
                <a:ea typeface="Times New Roman" panose="02020603050405020304" pitchFamily="18" charset="0"/>
              </a:rPr>
              <a:t>i</a:t>
            </a:r>
            <a:r>
              <a:rPr lang="en-US" sz="3300" spc="-25" dirty="0">
                <a:latin typeface="Times New Roman" panose="02020603050405020304" pitchFamily="18" charset="0"/>
                <a:ea typeface="Times New Roman" panose="02020603050405020304" pitchFamily="18" charset="0"/>
              </a:rPr>
              <a:t>o</a:t>
            </a:r>
            <a:r>
              <a:rPr lang="en-US" sz="3300" dirty="0">
                <a:latin typeface="Times New Roman" panose="02020603050405020304" pitchFamily="18" charset="0"/>
                <a:ea typeface="Times New Roman" panose="02020603050405020304" pitchFamily="18" charset="0"/>
              </a:rPr>
              <a:t>n</a:t>
            </a:r>
            <a:r>
              <a:rPr lang="en-US" sz="3300" spc="10" dirty="0">
                <a:latin typeface="Times New Roman" panose="02020603050405020304" pitchFamily="18" charset="0"/>
                <a:ea typeface="Times New Roman" panose="02020603050405020304" pitchFamily="18" charset="0"/>
              </a:rPr>
              <a:t>er</a:t>
            </a:r>
            <a:r>
              <a:rPr lang="en-US" sz="3300" dirty="0">
                <a:latin typeface="Times New Roman" panose="02020603050405020304" pitchFamily="18" charset="0"/>
                <a:ea typeface="Times New Roman" panose="02020603050405020304" pitchFamily="18" charset="0"/>
              </a:rPr>
              <a:t>y </a:t>
            </a:r>
            <a:r>
              <a:rPr lang="en-US" sz="3300" spc="125" dirty="0">
                <a:latin typeface="Times New Roman" panose="02020603050405020304" pitchFamily="18" charset="0"/>
                <a:ea typeface="Times New Roman" panose="02020603050405020304" pitchFamily="18" charset="0"/>
              </a:rPr>
              <a:t> </a:t>
            </a:r>
            <a:r>
              <a:rPr lang="en-US" sz="3300" spc="10" dirty="0">
                <a:latin typeface="Times New Roman" panose="02020603050405020304" pitchFamily="18" charset="0"/>
                <a:ea typeface="Times New Roman" panose="02020603050405020304" pitchFamily="18" charset="0"/>
              </a:rPr>
              <a:t>a</a:t>
            </a:r>
            <a:r>
              <a:rPr lang="en-US" sz="3300" spc="-25" dirty="0">
                <a:latin typeface="Times New Roman" panose="02020603050405020304" pitchFamily="18" charset="0"/>
                <a:ea typeface="Times New Roman" panose="02020603050405020304" pitchFamily="18" charset="0"/>
              </a:rPr>
              <a:t>n</a:t>
            </a:r>
            <a:r>
              <a:rPr lang="en-US" sz="3300" dirty="0">
                <a:latin typeface="Times New Roman" panose="02020603050405020304" pitchFamily="18" charset="0"/>
                <a:ea typeface="Times New Roman" panose="02020603050405020304" pitchFamily="18" charset="0"/>
              </a:rPr>
              <a:t>d </a:t>
            </a:r>
            <a:r>
              <a:rPr lang="en-US" sz="3300" spc="125" dirty="0">
                <a:latin typeface="Times New Roman" panose="02020603050405020304" pitchFamily="18" charset="0"/>
                <a:ea typeface="Times New Roman" panose="02020603050405020304" pitchFamily="18" charset="0"/>
              </a:rPr>
              <a:t> </a:t>
            </a:r>
            <a:r>
              <a:rPr lang="en-US" sz="3300" spc="-5" dirty="0">
                <a:latin typeface="Times New Roman" panose="02020603050405020304" pitchFamily="18" charset="0"/>
                <a:ea typeface="Times New Roman" panose="02020603050405020304" pitchFamily="18" charset="0"/>
              </a:rPr>
              <a:t>t</a:t>
            </a:r>
            <a:r>
              <a:rPr lang="en-US" sz="3300" spc="-25" dirty="0">
                <a:latin typeface="Times New Roman" panose="02020603050405020304" pitchFamily="18" charset="0"/>
                <a:ea typeface="Times New Roman" panose="02020603050405020304" pitchFamily="18" charset="0"/>
              </a:rPr>
              <a:t>h</a:t>
            </a:r>
            <a:r>
              <a:rPr lang="en-US" sz="3300" dirty="0">
                <a:latin typeface="Times New Roman" panose="02020603050405020304" pitchFamily="18" charset="0"/>
                <a:ea typeface="Times New Roman" panose="02020603050405020304" pitchFamily="18" charset="0"/>
              </a:rPr>
              <a:t>e </a:t>
            </a:r>
            <a:r>
              <a:rPr lang="en-US" sz="3300" spc="135" dirty="0">
                <a:latin typeface="Times New Roman" panose="02020603050405020304" pitchFamily="18" charset="0"/>
                <a:ea typeface="Times New Roman" panose="02020603050405020304" pitchFamily="18" charset="0"/>
              </a:rPr>
              <a:t> </a:t>
            </a:r>
            <a:r>
              <a:rPr lang="en-US" sz="3300" spc="-30" dirty="0">
                <a:latin typeface="Times New Roman" panose="02020603050405020304" pitchFamily="18" charset="0"/>
                <a:ea typeface="Times New Roman" panose="02020603050405020304" pitchFamily="18" charset="0"/>
              </a:rPr>
              <a:t>m</a:t>
            </a:r>
            <a:r>
              <a:rPr lang="en-US" sz="3300" spc="10" dirty="0">
                <a:latin typeface="Times New Roman" panose="02020603050405020304" pitchFamily="18" charset="0"/>
                <a:ea typeface="Times New Roman" panose="02020603050405020304" pitchFamily="18" charset="0"/>
              </a:rPr>
              <a:t>a</a:t>
            </a:r>
            <a:r>
              <a:rPr lang="en-US" sz="3300" spc="-25" dirty="0">
                <a:latin typeface="Times New Roman" panose="02020603050405020304" pitchFamily="18" charset="0"/>
                <a:ea typeface="Times New Roman" panose="02020603050405020304" pitchFamily="18" charset="0"/>
              </a:rPr>
              <a:t>np</a:t>
            </a:r>
            <a:r>
              <a:rPr lang="en-US" sz="3300" dirty="0">
                <a:latin typeface="Times New Roman" panose="02020603050405020304" pitchFamily="18" charset="0"/>
                <a:ea typeface="Times New Roman" panose="02020603050405020304" pitchFamily="18" charset="0"/>
              </a:rPr>
              <a:t>o</a:t>
            </a:r>
            <a:r>
              <a:rPr lang="en-US" sz="3300" spc="5" dirty="0">
                <a:latin typeface="Times New Roman" panose="02020603050405020304" pitchFamily="18" charset="0"/>
                <a:ea typeface="Times New Roman" panose="02020603050405020304" pitchFamily="18" charset="0"/>
              </a:rPr>
              <a:t>w</a:t>
            </a:r>
            <a:r>
              <a:rPr lang="en-US" sz="3300" spc="-10" dirty="0">
                <a:latin typeface="Times New Roman" panose="02020603050405020304" pitchFamily="18" charset="0"/>
                <a:ea typeface="Times New Roman" panose="02020603050405020304" pitchFamily="18" charset="0"/>
              </a:rPr>
              <a:t>e</a:t>
            </a:r>
            <a:r>
              <a:rPr lang="en-US" sz="3300" dirty="0">
                <a:latin typeface="Times New Roman" panose="02020603050405020304" pitchFamily="18" charset="0"/>
                <a:ea typeface="Times New Roman" panose="02020603050405020304" pitchFamily="18" charset="0"/>
              </a:rPr>
              <a:t>r </a:t>
            </a:r>
            <a:r>
              <a:rPr lang="en-US" sz="3300" spc="135" dirty="0">
                <a:latin typeface="Times New Roman" panose="02020603050405020304" pitchFamily="18" charset="0"/>
                <a:ea typeface="Times New Roman" panose="02020603050405020304" pitchFamily="18" charset="0"/>
              </a:rPr>
              <a:t> </a:t>
            </a:r>
            <a:r>
              <a:rPr lang="en-US" sz="3300" spc="-10" dirty="0">
                <a:latin typeface="Times New Roman" panose="02020603050405020304" pitchFamily="18" charset="0"/>
                <a:ea typeface="Times New Roman" panose="02020603050405020304" pitchFamily="18" charset="0"/>
              </a:rPr>
              <a:t>e</a:t>
            </a:r>
            <a:r>
              <a:rPr lang="en-US" sz="3300" spc="-30" dirty="0">
                <a:latin typeface="Times New Roman" panose="02020603050405020304" pitchFamily="18" charset="0"/>
                <a:ea typeface="Times New Roman" panose="02020603050405020304" pitchFamily="18" charset="0"/>
              </a:rPr>
              <a:t>m</a:t>
            </a:r>
            <a:r>
              <a:rPr lang="en-US" sz="3300" dirty="0">
                <a:latin typeface="Times New Roman" panose="02020603050405020304" pitchFamily="18" charset="0"/>
                <a:ea typeface="Times New Roman" panose="02020603050405020304" pitchFamily="18" charset="0"/>
              </a:rPr>
              <a:t>p</a:t>
            </a:r>
            <a:r>
              <a:rPr lang="en-US" sz="3300" spc="20" dirty="0">
                <a:latin typeface="Times New Roman" panose="02020603050405020304" pitchFamily="18" charset="0"/>
                <a:ea typeface="Times New Roman" panose="02020603050405020304" pitchFamily="18" charset="0"/>
              </a:rPr>
              <a:t>l</a:t>
            </a:r>
            <a:r>
              <a:rPr lang="en-US" sz="3300" spc="-25" dirty="0">
                <a:latin typeface="Times New Roman" panose="02020603050405020304" pitchFamily="18" charset="0"/>
                <a:ea typeface="Times New Roman" panose="02020603050405020304" pitchFamily="18" charset="0"/>
              </a:rPr>
              <a:t>o</a:t>
            </a:r>
            <a:r>
              <a:rPr lang="en-US" sz="3300" dirty="0">
                <a:latin typeface="Times New Roman" panose="02020603050405020304" pitchFamily="18" charset="0"/>
                <a:ea typeface="Times New Roman" panose="02020603050405020304" pitchFamily="18" charset="0"/>
              </a:rPr>
              <a:t>y</a:t>
            </a:r>
            <a:r>
              <a:rPr lang="en-US" sz="3300" spc="-10" dirty="0">
                <a:latin typeface="Times New Roman" panose="02020603050405020304" pitchFamily="18" charset="0"/>
                <a:ea typeface="Times New Roman" panose="02020603050405020304" pitchFamily="18" charset="0"/>
              </a:rPr>
              <a:t>e</a:t>
            </a:r>
            <a:r>
              <a:rPr lang="en-US" sz="3300" dirty="0">
                <a:latin typeface="Times New Roman" panose="02020603050405020304" pitchFamily="18" charset="0"/>
                <a:ea typeface="Times New Roman" panose="02020603050405020304" pitchFamily="18" charset="0"/>
              </a:rPr>
              <a:t>d </a:t>
            </a:r>
            <a:r>
              <a:rPr lang="en-US" sz="3300" spc="150" dirty="0">
                <a:latin typeface="Times New Roman" panose="02020603050405020304" pitchFamily="18" charset="0"/>
                <a:ea typeface="Times New Roman" panose="02020603050405020304" pitchFamily="18" charset="0"/>
              </a:rPr>
              <a:t> </a:t>
            </a:r>
            <a:r>
              <a:rPr lang="en-US" sz="3300" spc="-5" dirty="0">
                <a:latin typeface="Times New Roman" panose="02020603050405020304" pitchFamily="18" charset="0"/>
                <a:ea typeface="Times New Roman" panose="02020603050405020304" pitchFamily="18" charset="0"/>
              </a:rPr>
              <a:t>i</a:t>
            </a:r>
            <a:r>
              <a:rPr lang="en-US" sz="3300" dirty="0">
                <a:latin typeface="Times New Roman" panose="02020603050405020304" pitchFamily="18" charset="0"/>
                <a:ea typeface="Times New Roman" panose="02020603050405020304" pitchFamily="18" charset="0"/>
              </a:rPr>
              <a:t>n </a:t>
            </a:r>
            <a:r>
              <a:rPr lang="en-US" sz="3300" spc="-15" dirty="0">
                <a:latin typeface="Times New Roman" panose="02020603050405020304" pitchFamily="18" charset="0"/>
                <a:ea typeface="Times New Roman" panose="02020603050405020304" pitchFamily="18" charset="0"/>
              </a:rPr>
              <a:t>w</a:t>
            </a:r>
            <a:r>
              <a:rPr lang="en-US" sz="3300" spc="10" dirty="0">
                <a:latin typeface="Times New Roman" panose="02020603050405020304" pitchFamily="18" charset="0"/>
                <a:ea typeface="Times New Roman" panose="02020603050405020304" pitchFamily="18" charset="0"/>
              </a:rPr>
              <a:t>r</a:t>
            </a:r>
            <a:r>
              <a:rPr lang="en-US" sz="3300" spc="-5" dirty="0">
                <a:latin typeface="Times New Roman" panose="02020603050405020304" pitchFamily="18" charset="0"/>
                <a:ea typeface="Times New Roman" panose="02020603050405020304" pitchFamily="18" charset="0"/>
              </a:rPr>
              <a:t>it</a:t>
            </a:r>
            <a:r>
              <a:rPr lang="en-US" sz="3300" spc="-30" dirty="0">
                <a:latin typeface="Times New Roman" panose="02020603050405020304" pitchFamily="18" charset="0"/>
                <a:ea typeface="Times New Roman" panose="02020603050405020304" pitchFamily="18" charset="0"/>
              </a:rPr>
              <a:t>i</a:t>
            </a:r>
            <a:r>
              <a:rPr lang="en-US" sz="3300" dirty="0">
                <a:latin typeface="Times New Roman" panose="02020603050405020304" pitchFamily="18" charset="0"/>
                <a:ea typeface="Times New Roman" panose="02020603050405020304" pitchFamily="18" charset="0"/>
              </a:rPr>
              <a:t>n</a:t>
            </a:r>
            <a:r>
              <a:rPr lang="en-US" sz="3300" spc="-25" dirty="0">
                <a:latin typeface="Times New Roman" panose="02020603050405020304" pitchFamily="18" charset="0"/>
                <a:ea typeface="Times New Roman" panose="02020603050405020304" pitchFamily="18" charset="0"/>
              </a:rPr>
              <a:t>g</a:t>
            </a:r>
            <a:r>
              <a:rPr lang="en-US" sz="3300" spc="20" dirty="0">
                <a:latin typeface="Times New Roman" panose="02020603050405020304" pitchFamily="18" charset="0"/>
                <a:ea typeface="Times New Roman" panose="02020603050405020304" pitchFamily="18" charset="0"/>
              </a:rPr>
              <a:t>/</a:t>
            </a:r>
            <a:r>
              <a:rPr lang="en-US" sz="3300" spc="-5" dirty="0">
                <a:latin typeface="Times New Roman" panose="02020603050405020304" pitchFamily="18" charset="0"/>
                <a:ea typeface="Times New Roman" panose="02020603050405020304" pitchFamily="18" charset="0"/>
              </a:rPr>
              <a:t>t</a:t>
            </a:r>
            <a:r>
              <a:rPr lang="en-US" sz="3300" dirty="0">
                <a:latin typeface="Times New Roman" panose="02020603050405020304" pitchFamily="18" charset="0"/>
                <a:ea typeface="Times New Roman" panose="02020603050405020304" pitchFamily="18" charset="0"/>
              </a:rPr>
              <a:t>y</a:t>
            </a:r>
            <a:r>
              <a:rPr lang="en-US" sz="3300" spc="-25" dirty="0">
                <a:latin typeface="Times New Roman" panose="02020603050405020304" pitchFamily="18" charset="0"/>
                <a:ea typeface="Times New Roman" panose="02020603050405020304" pitchFamily="18" charset="0"/>
              </a:rPr>
              <a:t>p</a:t>
            </a:r>
            <a:r>
              <a:rPr lang="en-US" sz="3300" spc="20" dirty="0">
                <a:latin typeface="Times New Roman" panose="02020603050405020304" pitchFamily="18" charset="0"/>
                <a:ea typeface="Times New Roman" panose="02020603050405020304" pitchFamily="18" charset="0"/>
              </a:rPr>
              <a:t>i</a:t>
            </a:r>
            <a:r>
              <a:rPr lang="en-US" sz="3300" spc="-45" dirty="0">
                <a:latin typeface="Times New Roman" panose="02020603050405020304" pitchFamily="18" charset="0"/>
                <a:ea typeface="Times New Roman" panose="02020603050405020304" pitchFamily="18" charset="0"/>
              </a:rPr>
              <a:t>n</a:t>
            </a:r>
            <a:r>
              <a:rPr lang="en-US" sz="3300" dirty="0">
                <a:latin typeface="Times New Roman" panose="02020603050405020304" pitchFamily="18" charset="0"/>
                <a:ea typeface="Times New Roman" panose="02020603050405020304" pitchFamily="18" charset="0"/>
              </a:rPr>
              <a:t>g</a:t>
            </a:r>
            <a:r>
              <a:rPr lang="en-US" sz="3300" spc="75" dirty="0">
                <a:latin typeface="Times New Roman" panose="02020603050405020304" pitchFamily="18" charset="0"/>
                <a:ea typeface="Times New Roman" panose="02020603050405020304" pitchFamily="18" charset="0"/>
              </a:rPr>
              <a:t> </a:t>
            </a:r>
            <a:r>
              <a:rPr lang="en-US" sz="3300" spc="10" dirty="0">
                <a:latin typeface="Times New Roman" panose="02020603050405020304" pitchFamily="18" charset="0"/>
                <a:ea typeface="Times New Roman" panose="02020603050405020304" pitchFamily="18" charset="0"/>
              </a:rPr>
              <a:t>a</a:t>
            </a:r>
            <a:r>
              <a:rPr lang="en-US" sz="3300" spc="-25" dirty="0">
                <a:latin typeface="Times New Roman" panose="02020603050405020304" pitchFamily="18" charset="0"/>
                <a:ea typeface="Times New Roman" panose="02020603050405020304" pitchFamily="18" charset="0"/>
              </a:rPr>
              <a:t>n</a:t>
            </a:r>
            <a:r>
              <a:rPr lang="en-US" sz="3300" dirty="0">
                <a:latin typeface="Times New Roman" panose="02020603050405020304" pitchFamily="18" charset="0"/>
                <a:ea typeface="Times New Roman" panose="02020603050405020304" pitchFamily="18" charset="0"/>
              </a:rPr>
              <a:t>d</a:t>
            </a:r>
            <a:r>
              <a:rPr lang="en-US" sz="3300" spc="5" dirty="0">
                <a:latin typeface="Times New Roman" panose="02020603050405020304" pitchFamily="18" charset="0"/>
                <a:ea typeface="Times New Roman" panose="02020603050405020304" pitchFamily="18" charset="0"/>
              </a:rPr>
              <a:t> </a:t>
            </a:r>
            <a:r>
              <a:rPr lang="en-US" sz="3300" spc="-25" dirty="0">
                <a:latin typeface="Times New Roman" panose="02020603050405020304" pitchFamily="18" charset="0"/>
                <a:ea typeface="Times New Roman" panose="02020603050405020304" pitchFamily="18" charset="0"/>
              </a:rPr>
              <a:t>d</a:t>
            </a:r>
            <a:r>
              <a:rPr lang="en-US" sz="3300" spc="10" dirty="0">
                <a:latin typeface="Times New Roman" panose="02020603050405020304" pitchFamily="18" charset="0"/>
                <a:ea typeface="Times New Roman" panose="02020603050405020304" pitchFamily="18" charset="0"/>
              </a:rPr>
              <a:t>e</a:t>
            </a:r>
            <a:r>
              <a:rPr lang="en-US" sz="3300" spc="-5" dirty="0">
                <a:latin typeface="Times New Roman" panose="02020603050405020304" pitchFamily="18" charset="0"/>
                <a:ea typeface="Times New Roman" panose="02020603050405020304" pitchFamily="18" charset="0"/>
              </a:rPr>
              <a:t>li</a:t>
            </a:r>
            <a:r>
              <a:rPr lang="en-US" sz="3300" spc="-25" dirty="0">
                <a:latin typeface="Times New Roman" panose="02020603050405020304" pitchFamily="18" charset="0"/>
                <a:ea typeface="Times New Roman" panose="02020603050405020304" pitchFamily="18" charset="0"/>
              </a:rPr>
              <a:t>v</a:t>
            </a:r>
            <a:r>
              <a:rPr lang="en-US" sz="3300" spc="-10" dirty="0">
                <a:latin typeface="Times New Roman" panose="02020603050405020304" pitchFamily="18" charset="0"/>
                <a:ea typeface="Times New Roman" panose="02020603050405020304" pitchFamily="18" charset="0"/>
              </a:rPr>
              <a:t>e</a:t>
            </a:r>
            <a:r>
              <a:rPr lang="en-US" sz="3300" spc="10" dirty="0">
                <a:latin typeface="Times New Roman" panose="02020603050405020304" pitchFamily="18" charset="0"/>
                <a:ea typeface="Times New Roman" panose="02020603050405020304" pitchFamily="18" charset="0"/>
              </a:rPr>
              <a:t>r</a:t>
            </a:r>
            <a:r>
              <a:rPr lang="en-US" sz="3300" spc="-5" dirty="0">
                <a:latin typeface="Times New Roman" panose="02020603050405020304" pitchFamily="18" charset="0"/>
                <a:ea typeface="Times New Roman" panose="02020603050405020304" pitchFamily="18" charset="0"/>
              </a:rPr>
              <a:t>i</a:t>
            </a:r>
            <a:r>
              <a:rPr lang="en-US" sz="3300" dirty="0">
                <a:latin typeface="Times New Roman" panose="02020603050405020304" pitchFamily="18" charset="0"/>
                <a:ea typeface="Times New Roman" panose="02020603050405020304" pitchFamily="18" charset="0"/>
              </a:rPr>
              <a:t>ng</a:t>
            </a:r>
            <a:r>
              <a:rPr lang="en-US" sz="3300" spc="25" dirty="0">
                <a:latin typeface="Times New Roman" panose="02020603050405020304" pitchFamily="18" charset="0"/>
                <a:ea typeface="Times New Roman" panose="02020603050405020304" pitchFamily="18" charset="0"/>
              </a:rPr>
              <a:t> </a:t>
            </a:r>
            <a:r>
              <a:rPr lang="en-US" sz="3300" spc="-5" dirty="0">
                <a:latin typeface="Times New Roman" panose="02020603050405020304" pitchFamily="18" charset="0"/>
                <a:ea typeface="Times New Roman" panose="02020603050405020304" pitchFamily="18" charset="0"/>
              </a:rPr>
              <a:t>l</a:t>
            </a:r>
            <a:r>
              <a:rPr lang="en-US" sz="3300" spc="-10" dirty="0">
                <a:latin typeface="Times New Roman" panose="02020603050405020304" pitchFamily="18" charset="0"/>
                <a:ea typeface="Times New Roman" panose="02020603050405020304" pitchFamily="18" charset="0"/>
              </a:rPr>
              <a:t>e</a:t>
            </a:r>
            <a:r>
              <a:rPr lang="en-US" sz="3300" spc="-5" dirty="0">
                <a:latin typeface="Times New Roman" panose="02020603050405020304" pitchFamily="18" charset="0"/>
                <a:ea typeface="Times New Roman" panose="02020603050405020304" pitchFamily="18" charset="0"/>
              </a:rPr>
              <a:t>t</a:t>
            </a:r>
            <a:r>
              <a:rPr lang="en-US" sz="3300" spc="-30" dirty="0">
                <a:latin typeface="Times New Roman" panose="02020603050405020304" pitchFamily="18" charset="0"/>
                <a:ea typeface="Times New Roman" panose="02020603050405020304" pitchFamily="18" charset="0"/>
              </a:rPr>
              <a:t>t</a:t>
            </a:r>
            <a:r>
              <a:rPr lang="en-US" sz="3300" spc="10" dirty="0">
                <a:latin typeface="Times New Roman" panose="02020603050405020304" pitchFamily="18" charset="0"/>
                <a:ea typeface="Times New Roman" panose="02020603050405020304" pitchFamily="18" charset="0"/>
              </a:rPr>
              <a:t>er</a:t>
            </a:r>
            <a:r>
              <a:rPr lang="en-US" sz="3300" dirty="0">
                <a:latin typeface="Times New Roman" panose="02020603050405020304" pitchFamily="18" charset="0"/>
                <a:ea typeface="Times New Roman" panose="02020603050405020304" pitchFamily="18" charset="0"/>
              </a:rPr>
              <a:t>s.</a:t>
            </a:r>
          </a:p>
          <a:p>
            <a:pPr marL="607695" marR="47625" indent="-259080">
              <a:lnSpc>
                <a:spcPct val="102000"/>
              </a:lnSpc>
              <a:spcBef>
                <a:spcPts val="220"/>
              </a:spcBef>
              <a:spcAft>
                <a:spcPts val="0"/>
              </a:spcAft>
              <a:tabLst>
                <a:tab pos="596900" algn="l"/>
              </a:tabLst>
            </a:pPr>
            <a:r>
              <a:rPr lang="en-US" sz="3300" dirty="0">
                <a:latin typeface="Segoe MDL2 Assets" panose="050A0102010101010101" pitchFamily="18" charset="0"/>
                <a:ea typeface="Segoe MDL2 Assets" panose="050A0102010101010101" pitchFamily="18" charset="0"/>
                <a:cs typeface="Segoe MDL2 Assets" panose="050A0102010101010101" pitchFamily="18" charset="0"/>
              </a:rPr>
              <a:t>	</a:t>
            </a:r>
            <a:r>
              <a:rPr lang="en-US" sz="3300" spc="-15" dirty="0">
                <a:latin typeface="Times New Roman" panose="02020603050405020304" pitchFamily="18" charset="0"/>
                <a:ea typeface="Times New Roman" panose="02020603050405020304" pitchFamily="18" charset="0"/>
              </a:rPr>
              <a:t>I</a:t>
            </a:r>
            <a:r>
              <a:rPr lang="en-US" sz="3300" dirty="0">
                <a:latin typeface="Times New Roman" panose="02020603050405020304" pitchFamily="18" charset="0"/>
                <a:ea typeface="Times New Roman" panose="02020603050405020304" pitchFamily="18" charset="0"/>
              </a:rPr>
              <a:t>f</a:t>
            </a:r>
            <a:r>
              <a:rPr lang="en-US" sz="3300" spc="130" dirty="0">
                <a:latin typeface="Times New Roman" panose="02020603050405020304" pitchFamily="18" charset="0"/>
                <a:ea typeface="Times New Roman" panose="02020603050405020304" pitchFamily="18" charset="0"/>
              </a:rPr>
              <a:t> </a:t>
            </a:r>
            <a:r>
              <a:rPr lang="en-US" sz="3300" spc="-5" dirty="0">
                <a:latin typeface="Times New Roman" panose="02020603050405020304" pitchFamily="18" charset="0"/>
                <a:ea typeface="Times New Roman" panose="02020603050405020304" pitchFamily="18" charset="0"/>
              </a:rPr>
              <a:t>t</a:t>
            </a:r>
            <a:r>
              <a:rPr lang="en-US" sz="3300" spc="-25" dirty="0">
                <a:latin typeface="Times New Roman" panose="02020603050405020304" pitchFamily="18" charset="0"/>
                <a:ea typeface="Times New Roman" panose="02020603050405020304" pitchFamily="18" charset="0"/>
              </a:rPr>
              <a:t>h</a:t>
            </a:r>
            <a:r>
              <a:rPr lang="en-US" sz="3300" dirty="0">
                <a:latin typeface="Times New Roman" panose="02020603050405020304" pitchFamily="18" charset="0"/>
                <a:ea typeface="Times New Roman" panose="02020603050405020304" pitchFamily="18" charset="0"/>
              </a:rPr>
              <a:t>e</a:t>
            </a:r>
            <a:r>
              <a:rPr lang="en-US" sz="3300" spc="135" dirty="0">
                <a:latin typeface="Times New Roman" panose="02020603050405020304" pitchFamily="18" charset="0"/>
                <a:ea typeface="Times New Roman" panose="02020603050405020304" pitchFamily="18" charset="0"/>
              </a:rPr>
              <a:t> </a:t>
            </a:r>
            <a:r>
              <a:rPr lang="en-US" sz="3300" spc="10" dirty="0">
                <a:latin typeface="Times New Roman" panose="02020603050405020304" pitchFamily="18" charset="0"/>
                <a:ea typeface="Times New Roman" panose="02020603050405020304" pitchFamily="18" charset="0"/>
              </a:rPr>
              <a:t>r</a:t>
            </a:r>
            <a:r>
              <a:rPr lang="en-US" sz="3300" spc="-10" dirty="0">
                <a:latin typeface="Times New Roman" panose="02020603050405020304" pitchFamily="18" charset="0"/>
                <a:ea typeface="Times New Roman" panose="02020603050405020304" pitchFamily="18" charset="0"/>
              </a:rPr>
              <a:t>ece</a:t>
            </a:r>
            <a:r>
              <a:rPr lang="en-US" sz="3300" spc="-5" dirty="0">
                <a:latin typeface="Times New Roman" panose="02020603050405020304" pitchFamily="18" charset="0"/>
                <a:ea typeface="Times New Roman" panose="02020603050405020304" pitchFamily="18" charset="0"/>
              </a:rPr>
              <a:t>i</a:t>
            </a:r>
            <a:r>
              <a:rPr lang="en-US" sz="3300" dirty="0">
                <a:latin typeface="Times New Roman" panose="02020603050405020304" pitchFamily="18" charset="0"/>
                <a:ea typeface="Times New Roman" panose="02020603050405020304" pitchFamily="18" charset="0"/>
              </a:rPr>
              <a:t>v</a:t>
            </a:r>
            <a:r>
              <a:rPr lang="en-US" sz="3300" spc="10" dirty="0">
                <a:latin typeface="Times New Roman" panose="02020603050405020304" pitchFamily="18" charset="0"/>
                <a:ea typeface="Times New Roman" panose="02020603050405020304" pitchFamily="18" charset="0"/>
              </a:rPr>
              <a:t>er</a:t>
            </a:r>
            <a:r>
              <a:rPr lang="en-US" sz="3300" dirty="0">
                <a:latin typeface="Times New Roman" panose="02020603050405020304" pitchFamily="18" charset="0"/>
                <a:ea typeface="Times New Roman" panose="02020603050405020304" pitchFamily="18" charset="0"/>
              </a:rPr>
              <a:t>s</a:t>
            </a:r>
            <a:r>
              <a:rPr lang="en-US" sz="3300" spc="120" dirty="0">
                <a:latin typeface="Times New Roman" panose="02020603050405020304" pitchFamily="18" charset="0"/>
                <a:ea typeface="Times New Roman" panose="02020603050405020304" pitchFamily="18" charset="0"/>
              </a:rPr>
              <a:t> </a:t>
            </a:r>
            <a:r>
              <a:rPr lang="en-US" sz="3300" spc="-25" dirty="0">
                <a:latin typeface="Times New Roman" panose="02020603050405020304" pitchFamily="18" charset="0"/>
                <a:ea typeface="Times New Roman" panose="02020603050405020304" pitchFamily="18" charset="0"/>
              </a:rPr>
              <a:t>o</a:t>
            </a:r>
            <a:r>
              <a:rPr lang="en-US" sz="3300" dirty="0">
                <a:latin typeface="Times New Roman" panose="02020603050405020304" pitchFamily="18" charset="0"/>
                <a:ea typeface="Times New Roman" panose="02020603050405020304" pitchFamily="18" charset="0"/>
              </a:rPr>
              <a:t>f</a:t>
            </a:r>
            <a:r>
              <a:rPr lang="en-US" sz="3300" spc="155" dirty="0">
                <a:latin typeface="Times New Roman" panose="02020603050405020304" pitchFamily="18" charset="0"/>
                <a:ea typeface="Times New Roman" panose="02020603050405020304" pitchFamily="18" charset="0"/>
              </a:rPr>
              <a:t> </a:t>
            </a:r>
            <a:r>
              <a:rPr lang="en-US" sz="3300" spc="-5" dirty="0">
                <a:latin typeface="Times New Roman" panose="02020603050405020304" pitchFamily="18" charset="0"/>
                <a:ea typeface="Times New Roman" panose="02020603050405020304" pitchFamily="18" charset="0"/>
              </a:rPr>
              <a:t>t</a:t>
            </a:r>
            <a:r>
              <a:rPr lang="en-US" sz="3300" spc="-25" dirty="0">
                <a:latin typeface="Times New Roman" panose="02020603050405020304" pitchFamily="18" charset="0"/>
                <a:ea typeface="Times New Roman" panose="02020603050405020304" pitchFamily="18" charset="0"/>
              </a:rPr>
              <a:t>h</a:t>
            </a:r>
            <a:r>
              <a:rPr lang="en-US" sz="3300" dirty="0">
                <a:latin typeface="Times New Roman" panose="02020603050405020304" pitchFamily="18" charset="0"/>
                <a:ea typeface="Times New Roman" panose="02020603050405020304" pitchFamily="18" charset="0"/>
              </a:rPr>
              <a:t>e</a:t>
            </a:r>
            <a:r>
              <a:rPr lang="en-US" sz="3300" spc="135" dirty="0">
                <a:latin typeface="Times New Roman" panose="02020603050405020304" pitchFamily="18" charset="0"/>
                <a:ea typeface="Times New Roman" panose="02020603050405020304" pitchFamily="18" charset="0"/>
              </a:rPr>
              <a:t> </a:t>
            </a:r>
            <a:r>
              <a:rPr lang="en-US" sz="3300" spc="-15" dirty="0">
                <a:latin typeface="Times New Roman" panose="02020603050405020304" pitchFamily="18" charset="0"/>
                <a:ea typeface="Times New Roman" panose="02020603050405020304" pitchFamily="18" charset="0"/>
              </a:rPr>
              <a:t>w</a:t>
            </a:r>
            <a:r>
              <a:rPr lang="en-US" sz="3300" spc="10" dirty="0">
                <a:latin typeface="Times New Roman" panose="02020603050405020304" pitchFamily="18" charset="0"/>
                <a:ea typeface="Times New Roman" panose="02020603050405020304" pitchFamily="18" charset="0"/>
              </a:rPr>
              <a:t>r</a:t>
            </a:r>
            <a:r>
              <a:rPr lang="en-US" sz="3300" spc="-5" dirty="0">
                <a:latin typeface="Times New Roman" panose="02020603050405020304" pitchFamily="18" charset="0"/>
                <a:ea typeface="Times New Roman" panose="02020603050405020304" pitchFamily="18" charset="0"/>
              </a:rPr>
              <a:t>it</a:t>
            </a:r>
            <a:r>
              <a:rPr lang="en-US" sz="3300" spc="-30" dirty="0">
                <a:latin typeface="Times New Roman" panose="02020603050405020304" pitchFamily="18" charset="0"/>
                <a:ea typeface="Times New Roman" panose="02020603050405020304" pitchFamily="18" charset="0"/>
              </a:rPr>
              <a:t>t</a:t>
            </a:r>
            <a:r>
              <a:rPr lang="en-US" sz="3300" spc="10" dirty="0">
                <a:latin typeface="Times New Roman" panose="02020603050405020304" pitchFamily="18" charset="0"/>
                <a:ea typeface="Times New Roman" panose="02020603050405020304" pitchFamily="18" charset="0"/>
              </a:rPr>
              <a:t>e</a:t>
            </a:r>
            <a:r>
              <a:rPr lang="en-US" sz="3300" dirty="0">
                <a:latin typeface="Times New Roman" panose="02020603050405020304" pitchFamily="18" charset="0"/>
                <a:ea typeface="Times New Roman" panose="02020603050405020304" pitchFamily="18" charset="0"/>
              </a:rPr>
              <a:t>n</a:t>
            </a:r>
            <a:r>
              <a:rPr lang="en-US" sz="3300" spc="150" dirty="0">
                <a:latin typeface="Times New Roman" panose="02020603050405020304" pitchFamily="18" charset="0"/>
                <a:ea typeface="Times New Roman" panose="02020603050405020304" pitchFamily="18" charset="0"/>
              </a:rPr>
              <a:t> </a:t>
            </a:r>
            <a:r>
              <a:rPr lang="en-US" sz="3300" spc="-30" dirty="0">
                <a:latin typeface="Times New Roman" panose="02020603050405020304" pitchFamily="18" charset="0"/>
                <a:ea typeface="Times New Roman" panose="02020603050405020304" pitchFamily="18" charset="0"/>
              </a:rPr>
              <a:t>m</a:t>
            </a:r>
            <a:r>
              <a:rPr lang="en-US" sz="3300" spc="10" dirty="0">
                <a:latin typeface="Times New Roman" panose="02020603050405020304" pitchFamily="18" charset="0"/>
                <a:ea typeface="Times New Roman" panose="02020603050405020304" pitchFamily="18" charset="0"/>
              </a:rPr>
              <a:t>e</a:t>
            </a:r>
            <a:r>
              <a:rPr lang="en-US" sz="3300" dirty="0">
                <a:latin typeface="Times New Roman" panose="02020603050405020304" pitchFamily="18" charset="0"/>
                <a:ea typeface="Times New Roman" panose="02020603050405020304" pitchFamily="18" charset="0"/>
              </a:rPr>
              <a:t>ss</a:t>
            </a:r>
            <a:r>
              <a:rPr lang="en-US" sz="3300" spc="10" dirty="0">
                <a:latin typeface="Times New Roman" panose="02020603050405020304" pitchFamily="18" charset="0"/>
                <a:ea typeface="Times New Roman" panose="02020603050405020304" pitchFamily="18" charset="0"/>
              </a:rPr>
              <a:t>a</a:t>
            </a:r>
            <a:r>
              <a:rPr lang="en-US" sz="3300" spc="-45" dirty="0">
                <a:latin typeface="Times New Roman" panose="02020603050405020304" pitchFamily="18" charset="0"/>
                <a:ea typeface="Times New Roman" panose="02020603050405020304" pitchFamily="18" charset="0"/>
              </a:rPr>
              <a:t>g</a:t>
            </a:r>
            <a:r>
              <a:rPr lang="en-US" sz="3300" dirty="0">
                <a:latin typeface="Times New Roman" panose="02020603050405020304" pitchFamily="18" charset="0"/>
                <a:ea typeface="Times New Roman" panose="02020603050405020304" pitchFamily="18" charset="0"/>
              </a:rPr>
              <a:t>e</a:t>
            </a:r>
            <a:r>
              <a:rPr lang="en-US" sz="3300" spc="185" dirty="0">
                <a:latin typeface="Times New Roman" panose="02020603050405020304" pitchFamily="18" charset="0"/>
                <a:ea typeface="Times New Roman" panose="02020603050405020304" pitchFamily="18" charset="0"/>
              </a:rPr>
              <a:t> </a:t>
            </a:r>
            <a:r>
              <a:rPr lang="en-US" sz="3300" spc="10" dirty="0">
                <a:latin typeface="Times New Roman" panose="02020603050405020304" pitchFamily="18" charset="0"/>
                <a:ea typeface="Times New Roman" panose="02020603050405020304" pitchFamily="18" charset="0"/>
              </a:rPr>
              <a:t>a</a:t>
            </a:r>
            <a:r>
              <a:rPr lang="en-US" sz="3300" spc="-15" dirty="0">
                <a:latin typeface="Times New Roman" panose="02020603050405020304" pitchFamily="18" charset="0"/>
                <a:ea typeface="Times New Roman" panose="02020603050405020304" pitchFamily="18" charset="0"/>
              </a:rPr>
              <a:t>r</a:t>
            </a:r>
            <a:r>
              <a:rPr lang="en-US" sz="3300" dirty="0">
                <a:latin typeface="Times New Roman" panose="02020603050405020304" pitchFamily="18" charset="0"/>
                <a:ea typeface="Times New Roman" panose="02020603050405020304" pitchFamily="18" charset="0"/>
              </a:rPr>
              <a:t>e</a:t>
            </a:r>
            <a:r>
              <a:rPr lang="en-US" sz="3300" spc="110" dirty="0">
                <a:latin typeface="Times New Roman" panose="02020603050405020304" pitchFamily="18" charset="0"/>
                <a:ea typeface="Times New Roman" panose="02020603050405020304" pitchFamily="18" charset="0"/>
              </a:rPr>
              <a:t> </a:t>
            </a:r>
            <a:r>
              <a:rPr lang="en-US" sz="3300" dirty="0">
                <a:latin typeface="Times New Roman" panose="02020603050405020304" pitchFamily="18" charset="0"/>
                <a:ea typeface="Times New Roman" panose="02020603050405020304" pitchFamily="18" charset="0"/>
              </a:rPr>
              <a:t>s</a:t>
            </a:r>
            <a:r>
              <a:rPr lang="en-US" sz="3300" spc="-10" dirty="0">
                <a:latin typeface="Times New Roman" panose="02020603050405020304" pitchFamily="18" charset="0"/>
                <a:ea typeface="Times New Roman" panose="02020603050405020304" pitchFamily="18" charset="0"/>
              </a:rPr>
              <a:t>e</a:t>
            </a:r>
            <a:r>
              <a:rPr lang="en-US" sz="3300" dirty="0">
                <a:latin typeface="Times New Roman" panose="02020603050405020304" pitchFamily="18" charset="0"/>
                <a:ea typeface="Times New Roman" panose="02020603050405020304" pitchFamily="18" charset="0"/>
              </a:rPr>
              <a:t>p</a:t>
            </a:r>
            <a:r>
              <a:rPr lang="en-US" sz="3300" spc="10" dirty="0">
                <a:latin typeface="Times New Roman" panose="02020603050405020304" pitchFamily="18" charset="0"/>
                <a:ea typeface="Times New Roman" panose="02020603050405020304" pitchFamily="18" charset="0"/>
              </a:rPr>
              <a:t>ar</a:t>
            </a:r>
            <a:r>
              <a:rPr lang="en-US" sz="3300" spc="-10" dirty="0">
                <a:latin typeface="Times New Roman" panose="02020603050405020304" pitchFamily="18" charset="0"/>
                <a:ea typeface="Times New Roman" panose="02020603050405020304" pitchFamily="18" charset="0"/>
              </a:rPr>
              <a:t>a</a:t>
            </a:r>
            <a:r>
              <a:rPr lang="en-US" sz="3300" spc="-5" dirty="0">
                <a:latin typeface="Times New Roman" panose="02020603050405020304" pitchFamily="18" charset="0"/>
                <a:ea typeface="Times New Roman" panose="02020603050405020304" pitchFamily="18" charset="0"/>
              </a:rPr>
              <a:t>t</a:t>
            </a:r>
            <a:r>
              <a:rPr lang="en-US" sz="3300" spc="-35" dirty="0">
                <a:latin typeface="Times New Roman" panose="02020603050405020304" pitchFamily="18" charset="0"/>
                <a:ea typeface="Times New Roman" panose="02020603050405020304" pitchFamily="18" charset="0"/>
              </a:rPr>
              <a:t>e</a:t>
            </a:r>
            <a:r>
              <a:rPr lang="en-US" sz="3300" dirty="0">
                <a:latin typeface="Times New Roman" panose="02020603050405020304" pitchFamily="18" charset="0"/>
                <a:ea typeface="Times New Roman" panose="02020603050405020304" pitchFamily="18" charset="0"/>
              </a:rPr>
              <a:t>d</a:t>
            </a:r>
            <a:r>
              <a:rPr lang="en-US" sz="3300" spc="150" dirty="0">
                <a:latin typeface="Times New Roman" panose="02020603050405020304" pitchFamily="18" charset="0"/>
                <a:ea typeface="Times New Roman" panose="02020603050405020304" pitchFamily="18" charset="0"/>
              </a:rPr>
              <a:t> </a:t>
            </a:r>
            <a:r>
              <a:rPr lang="en-US" sz="3300" dirty="0">
                <a:latin typeface="Times New Roman" panose="02020603050405020304" pitchFamily="18" charset="0"/>
                <a:ea typeface="Times New Roman" panose="02020603050405020304" pitchFamily="18" charset="0"/>
              </a:rPr>
              <a:t>by</a:t>
            </a:r>
            <a:r>
              <a:rPr lang="en-US" sz="3300" spc="125" dirty="0">
                <a:latin typeface="Times New Roman" panose="02020603050405020304" pitchFamily="18" charset="0"/>
                <a:ea typeface="Times New Roman" panose="02020603050405020304" pitchFamily="18" charset="0"/>
              </a:rPr>
              <a:t> </a:t>
            </a:r>
            <a:r>
              <a:rPr lang="en-US" sz="3300" spc="-25" dirty="0">
                <a:latin typeface="Times New Roman" panose="02020603050405020304" pitchFamily="18" charset="0"/>
                <a:ea typeface="Times New Roman" panose="02020603050405020304" pitchFamily="18" charset="0"/>
              </a:rPr>
              <a:t>d</a:t>
            </a:r>
            <a:r>
              <a:rPr lang="en-US" sz="3300" spc="20" dirty="0">
                <a:latin typeface="Times New Roman" panose="02020603050405020304" pitchFamily="18" charset="0"/>
                <a:ea typeface="Times New Roman" panose="02020603050405020304" pitchFamily="18" charset="0"/>
              </a:rPr>
              <a:t>i</a:t>
            </a:r>
            <a:r>
              <a:rPr lang="en-US" sz="3300" dirty="0">
                <a:latin typeface="Times New Roman" panose="02020603050405020304" pitchFamily="18" charset="0"/>
                <a:ea typeface="Times New Roman" panose="02020603050405020304" pitchFamily="18" charset="0"/>
              </a:rPr>
              <a:t>s</a:t>
            </a:r>
            <a:r>
              <a:rPr lang="en-US" sz="3300" spc="-30" dirty="0">
                <a:latin typeface="Times New Roman" panose="02020603050405020304" pitchFamily="18" charset="0"/>
                <a:ea typeface="Times New Roman" panose="02020603050405020304" pitchFamily="18" charset="0"/>
              </a:rPr>
              <a:t>t</a:t>
            </a:r>
            <a:r>
              <a:rPr lang="en-US" sz="3300" spc="10" dirty="0">
                <a:latin typeface="Times New Roman" panose="02020603050405020304" pitchFamily="18" charset="0"/>
                <a:ea typeface="Times New Roman" panose="02020603050405020304" pitchFamily="18" charset="0"/>
              </a:rPr>
              <a:t>a</a:t>
            </a:r>
            <a:r>
              <a:rPr lang="en-US" sz="3300" spc="-25" dirty="0">
                <a:latin typeface="Times New Roman" panose="02020603050405020304" pitchFamily="18" charset="0"/>
                <a:ea typeface="Times New Roman" panose="02020603050405020304" pitchFamily="18" charset="0"/>
              </a:rPr>
              <a:t>n</a:t>
            </a:r>
            <a:r>
              <a:rPr lang="en-US" sz="3300" spc="-10" dirty="0">
                <a:latin typeface="Times New Roman" panose="02020603050405020304" pitchFamily="18" charset="0"/>
                <a:ea typeface="Times New Roman" panose="02020603050405020304" pitchFamily="18" charset="0"/>
              </a:rPr>
              <a:t>c</a:t>
            </a:r>
            <a:r>
              <a:rPr lang="en-US" sz="3300" dirty="0">
                <a:latin typeface="Times New Roman" panose="02020603050405020304" pitchFamily="18" charset="0"/>
                <a:ea typeface="Times New Roman" panose="02020603050405020304" pitchFamily="18" charset="0"/>
              </a:rPr>
              <a:t>e</a:t>
            </a:r>
            <a:r>
              <a:rPr lang="en-US" sz="3300" spc="185" dirty="0">
                <a:latin typeface="Times New Roman" panose="02020603050405020304" pitchFamily="18" charset="0"/>
                <a:ea typeface="Times New Roman" panose="02020603050405020304" pitchFamily="18" charset="0"/>
              </a:rPr>
              <a:t> </a:t>
            </a:r>
            <a:r>
              <a:rPr lang="en-US" sz="3300" spc="10" dirty="0">
                <a:latin typeface="Times New Roman" panose="02020603050405020304" pitchFamily="18" charset="0"/>
                <a:ea typeface="Times New Roman" panose="02020603050405020304" pitchFamily="18" charset="0"/>
              </a:rPr>
              <a:t>a</a:t>
            </a:r>
            <a:r>
              <a:rPr lang="en-US" sz="3300" spc="-25" dirty="0">
                <a:latin typeface="Times New Roman" panose="02020603050405020304" pitchFamily="18" charset="0"/>
                <a:ea typeface="Times New Roman" panose="02020603050405020304" pitchFamily="18" charset="0"/>
              </a:rPr>
              <a:t>n</a:t>
            </a:r>
            <a:r>
              <a:rPr lang="en-US" sz="3300" dirty="0">
                <a:latin typeface="Times New Roman" panose="02020603050405020304" pitchFamily="18" charset="0"/>
                <a:ea typeface="Times New Roman" panose="02020603050405020304" pitchFamily="18" charset="0"/>
              </a:rPr>
              <a:t>d</a:t>
            </a:r>
            <a:r>
              <a:rPr lang="en-US" sz="3300" spc="125" dirty="0">
                <a:latin typeface="Times New Roman" panose="02020603050405020304" pitchFamily="18" charset="0"/>
                <a:ea typeface="Times New Roman" panose="02020603050405020304" pitchFamily="18" charset="0"/>
              </a:rPr>
              <a:t> </a:t>
            </a:r>
            <a:r>
              <a:rPr lang="en-US" sz="3300" spc="-5" dirty="0">
                <a:latin typeface="Times New Roman" panose="02020603050405020304" pitchFamily="18" charset="0"/>
                <a:ea typeface="Times New Roman" panose="02020603050405020304" pitchFamily="18" charset="0"/>
              </a:rPr>
              <a:t>i</a:t>
            </a:r>
            <a:r>
              <a:rPr lang="en-US" sz="3300" dirty="0">
                <a:latin typeface="Times New Roman" panose="02020603050405020304" pitchFamily="18" charset="0"/>
                <a:ea typeface="Times New Roman" panose="02020603050405020304" pitchFamily="18" charset="0"/>
              </a:rPr>
              <a:t>f</a:t>
            </a:r>
            <a:r>
              <a:rPr lang="en-US" sz="3300" spc="130" dirty="0">
                <a:latin typeface="Times New Roman" panose="02020603050405020304" pitchFamily="18" charset="0"/>
                <a:ea typeface="Times New Roman" panose="02020603050405020304" pitchFamily="18" charset="0"/>
              </a:rPr>
              <a:t> </a:t>
            </a:r>
            <a:r>
              <a:rPr lang="en-US" sz="3300" spc="-5" dirty="0">
                <a:latin typeface="Times New Roman" panose="02020603050405020304" pitchFamily="18" charset="0"/>
                <a:ea typeface="Times New Roman" panose="02020603050405020304" pitchFamily="18" charset="0"/>
              </a:rPr>
              <a:t>t</a:t>
            </a:r>
            <a:r>
              <a:rPr lang="en-US" sz="3300" spc="-25" dirty="0">
                <a:latin typeface="Times New Roman" panose="02020603050405020304" pitchFamily="18" charset="0"/>
                <a:ea typeface="Times New Roman" panose="02020603050405020304" pitchFamily="18" charset="0"/>
              </a:rPr>
              <a:t>h</a:t>
            </a:r>
            <a:r>
              <a:rPr lang="en-US" sz="3300" spc="10" dirty="0">
                <a:latin typeface="Times New Roman" panose="02020603050405020304" pitchFamily="18" charset="0"/>
                <a:ea typeface="Times New Roman" panose="02020603050405020304" pitchFamily="18" charset="0"/>
              </a:rPr>
              <a:t>e</a:t>
            </a:r>
            <a:r>
              <a:rPr lang="en-US" sz="3300" dirty="0">
                <a:latin typeface="Times New Roman" panose="02020603050405020304" pitchFamily="18" charset="0"/>
                <a:ea typeface="Times New Roman" panose="02020603050405020304" pitchFamily="18" charset="0"/>
              </a:rPr>
              <a:t>y</a:t>
            </a:r>
            <a:r>
              <a:rPr lang="en-US" sz="3300" spc="125" dirty="0">
                <a:latin typeface="Times New Roman" panose="02020603050405020304" pitchFamily="18" charset="0"/>
                <a:ea typeface="Times New Roman" panose="02020603050405020304" pitchFamily="18" charset="0"/>
              </a:rPr>
              <a:t> </a:t>
            </a:r>
            <a:r>
              <a:rPr lang="en-US" sz="3300" spc="-25" dirty="0">
                <a:latin typeface="Times New Roman" panose="02020603050405020304" pitchFamily="18" charset="0"/>
                <a:ea typeface="Times New Roman" panose="02020603050405020304" pitchFamily="18" charset="0"/>
              </a:rPr>
              <a:t>n</a:t>
            </a:r>
            <a:r>
              <a:rPr lang="en-US" sz="3300" spc="10" dirty="0">
                <a:latin typeface="Times New Roman" panose="02020603050405020304" pitchFamily="18" charset="0"/>
                <a:ea typeface="Times New Roman" panose="02020603050405020304" pitchFamily="18" charset="0"/>
              </a:rPr>
              <a:t>e</a:t>
            </a:r>
            <a:r>
              <a:rPr lang="en-US" sz="3300" spc="-10" dirty="0">
                <a:latin typeface="Times New Roman" panose="02020603050405020304" pitchFamily="18" charset="0"/>
                <a:ea typeface="Times New Roman" panose="02020603050405020304" pitchFamily="18" charset="0"/>
              </a:rPr>
              <a:t>e</a:t>
            </a:r>
            <a:r>
              <a:rPr lang="en-US" sz="3300" dirty="0">
                <a:latin typeface="Times New Roman" panose="02020603050405020304" pitchFamily="18" charset="0"/>
                <a:ea typeface="Times New Roman" panose="02020603050405020304" pitchFamily="18" charset="0"/>
              </a:rPr>
              <a:t>d</a:t>
            </a:r>
            <a:r>
              <a:rPr lang="en-US" sz="3300" spc="150" dirty="0">
                <a:latin typeface="Times New Roman" panose="02020603050405020304" pitchFamily="18" charset="0"/>
                <a:ea typeface="Times New Roman" panose="02020603050405020304" pitchFamily="18" charset="0"/>
              </a:rPr>
              <a:t> </a:t>
            </a:r>
            <a:r>
              <a:rPr lang="en-US" sz="3300" spc="-5" dirty="0">
                <a:latin typeface="Times New Roman" panose="02020603050405020304" pitchFamily="18" charset="0"/>
                <a:ea typeface="Times New Roman" panose="02020603050405020304" pitchFamily="18" charset="0"/>
              </a:rPr>
              <a:t>t</a:t>
            </a:r>
            <a:r>
              <a:rPr lang="en-US" sz="3300" dirty="0">
                <a:latin typeface="Times New Roman" panose="02020603050405020304" pitchFamily="18" charset="0"/>
                <a:ea typeface="Times New Roman" panose="02020603050405020304" pitchFamily="18" charset="0"/>
              </a:rPr>
              <a:t>o</a:t>
            </a:r>
            <a:r>
              <a:rPr lang="en-US" sz="3300" spc="120" dirty="0">
                <a:latin typeface="Times New Roman" panose="02020603050405020304" pitchFamily="18" charset="0"/>
                <a:ea typeface="Times New Roman" panose="02020603050405020304" pitchFamily="18" charset="0"/>
              </a:rPr>
              <a:t> </a:t>
            </a:r>
            <a:r>
              <a:rPr lang="en-US" sz="3300" spc="-10" dirty="0">
                <a:latin typeface="Times New Roman" panose="02020603050405020304" pitchFamily="18" charset="0"/>
                <a:ea typeface="Times New Roman" panose="02020603050405020304" pitchFamily="18" charset="0"/>
              </a:rPr>
              <a:t>c</a:t>
            </a:r>
            <a:r>
              <a:rPr lang="en-US" sz="3300" spc="-5" dirty="0">
                <a:latin typeface="Times New Roman" panose="02020603050405020304" pitchFamily="18" charset="0"/>
                <a:ea typeface="Times New Roman" panose="02020603050405020304" pitchFamily="18" charset="0"/>
              </a:rPr>
              <a:t>l</a:t>
            </a:r>
            <a:r>
              <a:rPr lang="en-US" sz="3300" spc="-10" dirty="0">
                <a:latin typeface="Times New Roman" panose="02020603050405020304" pitchFamily="18" charset="0"/>
                <a:ea typeface="Times New Roman" panose="02020603050405020304" pitchFamily="18" charset="0"/>
              </a:rPr>
              <a:t>e</a:t>
            </a:r>
            <a:r>
              <a:rPr lang="en-US" sz="3300" spc="10" dirty="0">
                <a:latin typeface="Times New Roman" panose="02020603050405020304" pitchFamily="18" charset="0"/>
                <a:ea typeface="Times New Roman" panose="02020603050405020304" pitchFamily="18" charset="0"/>
              </a:rPr>
              <a:t>a</a:t>
            </a:r>
            <a:r>
              <a:rPr lang="en-US" sz="3300" dirty="0">
                <a:latin typeface="Times New Roman" panose="02020603050405020304" pitchFamily="18" charset="0"/>
                <a:ea typeface="Times New Roman" panose="02020603050405020304" pitchFamily="18" charset="0"/>
              </a:rPr>
              <a:t>r </a:t>
            </a:r>
            <a:r>
              <a:rPr lang="en-US" sz="3300" spc="-5" dirty="0">
                <a:latin typeface="Times New Roman" panose="02020603050405020304" pitchFamily="18" charset="0"/>
                <a:ea typeface="Times New Roman" panose="02020603050405020304" pitchFamily="18" charset="0"/>
              </a:rPr>
              <a:t>t</a:t>
            </a:r>
            <a:r>
              <a:rPr lang="en-US" sz="3300" spc="-25" dirty="0">
                <a:latin typeface="Times New Roman" panose="02020603050405020304" pitchFamily="18" charset="0"/>
                <a:ea typeface="Times New Roman" panose="02020603050405020304" pitchFamily="18" charset="0"/>
              </a:rPr>
              <a:t>h</a:t>
            </a:r>
            <a:r>
              <a:rPr lang="en-US" sz="3300" spc="-10" dirty="0">
                <a:latin typeface="Times New Roman" panose="02020603050405020304" pitchFamily="18" charset="0"/>
                <a:ea typeface="Times New Roman" panose="02020603050405020304" pitchFamily="18" charset="0"/>
              </a:rPr>
              <a:t>e</a:t>
            </a:r>
            <a:r>
              <a:rPr lang="en-US" sz="3300" spc="20" dirty="0">
                <a:latin typeface="Times New Roman" panose="02020603050405020304" pitchFamily="18" charset="0"/>
                <a:ea typeface="Times New Roman" panose="02020603050405020304" pitchFamily="18" charset="0"/>
              </a:rPr>
              <a:t>i</a:t>
            </a:r>
            <a:r>
              <a:rPr lang="en-US" sz="3300" dirty="0">
                <a:latin typeface="Times New Roman" panose="02020603050405020304" pitchFamily="18" charset="0"/>
                <a:ea typeface="Times New Roman" panose="02020603050405020304" pitchFamily="18" charset="0"/>
              </a:rPr>
              <a:t>r</a:t>
            </a:r>
            <a:r>
              <a:rPr lang="en-US" sz="3300" spc="10" dirty="0">
                <a:latin typeface="Times New Roman" panose="02020603050405020304" pitchFamily="18" charset="0"/>
                <a:ea typeface="Times New Roman" panose="02020603050405020304" pitchFamily="18" charset="0"/>
              </a:rPr>
              <a:t> </a:t>
            </a:r>
            <a:r>
              <a:rPr lang="en-US" sz="3300" spc="-25" dirty="0">
                <a:latin typeface="Times New Roman" panose="02020603050405020304" pitchFamily="18" charset="0"/>
                <a:ea typeface="Times New Roman" panose="02020603050405020304" pitchFamily="18" charset="0"/>
              </a:rPr>
              <a:t>d</a:t>
            </a:r>
            <a:r>
              <a:rPr lang="en-US" sz="3300" dirty="0">
                <a:latin typeface="Times New Roman" panose="02020603050405020304" pitchFamily="18" charset="0"/>
                <a:ea typeface="Times New Roman" panose="02020603050405020304" pitchFamily="18" charset="0"/>
              </a:rPr>
              <a:t>ou</a:t>
            </a:r>
            <a:r>
              <a:rPr lang="en-US" sz="3300" spc="-25" dirty="0">
                <a:latin typeface="Times New Roman" panose="02020603050405020304" pitchFamily="18" charset="0"/>
                <a:ea typeface="Times New Roman" panose="02020603050405020304" pitchFamily="18" charset="0"/>
              </a:rPr>
              <a:t>b</a:t>
            </a:r>
            <a:r>
              <a:rPr lang="en-US" sz="3300" spc="-5" dirty="0">
                <a:latin typeface="Times New Roman" panose="02020603050405020304" pitchFamily="18" charset="0"/>
                <a:ea typeface="Times New Roman" panose="02020603050405020304" pitchFamily="18" charset="0"/>
              </a:rPr>
              <a:t>t</a:t>
            </a:r>
            <a:r>
              <a:rPr lang="en-US" sz="3300" dirty="0">
                <a:latin typeface="Times New Roman" panose="02020603050405020304" pitchFamily="18" charset="0"/>
                <a:ea typeface="Times New Roman" panose="02020603050405020304" pitchFamily="18" charset="0"/>
              </a:rPr>
              <a:t>s,</a:t>
            </a:r>
            <a:r>
              <a:rPr lang="en-US" sz="3300" spc="25" dirty="0">
                <a:latin typeface="Times New Roman" panose="02020603050405020304" pitchFamily="18" charset="0"/>
                <a:ea typeface="Times New Roman" panose="02020603050405020304" pitchFamily="18" charset="0"/>
              </a:rPr>
              <a:t> </a:t>
            </a:r>
            <a:r>
              <a:rPr lang="en-US" sz="3300" spc="-5" dirty="0">
                <a:latin typeface="Times New Roman" panose="02020603050405020304" pitchFamily="18" charset="0"/>
                <a:ea typeface="Times New Roman" panose="02020603050405020304" pitchFamily="18" charset="0"/>
              </a:rPr>
              <a:t>t</a:t>
            </a:r>
            <a:r>
              <a:rPr lang="en-US" sz="3300" dirty="0">
                <a:latin typeface="Times New Roman" panose="02020603050405020304" pitchFamily="18" charset="0"/>
                <a:ea typeface="Times New Roman" panose="02020603050405020304" pitchFamily="18" charset="0"/>
              </a:rPr>
              <a:t>he</a:t>
            </a:r>
            <a:r>
              <a:rPr lang="en-US" sz="3300" spc="-10" dirty="0">
                <a:latin typeface="Times New Roman" panose="02020603050405020304" pitchFamily="18" charset="0"/>
                <a:ea typeface="Times New Roman" panose="02020603050405020304" pitchFamily="18" charset="0"/>
              </a:rPr>
              <a:t> </a:t>
            </a:r>
            <a:r>
              <a:rPr lang="en-US" sz="3300" spc="10" dirty="0">
                <a:latin typeface="Times New Roman" panose="02020603050405020304" pitchFamily="18" charset="0"/>
                <a:ea typeface="Times New Roman" panose="02020603050405020304" pitchFamily="18" charset="0"/>
              </a:rPr>
              <a:t>r</a:t>
            </a:r>
            <a:r>
              <a:rPr lang="en-US" sz="3300" spc="-10" dirty="0">
                <a:latin typeface="Times New Roman" panose="02020603050405020304" pitchFamily="18" charset="0"/>
                <a:ea typeface="Times New Roman" panose="02020603050405020304" pitchFamily="18" charset="0"/>
              </a:rPr>
              <a:t>e</a:t>
            </a:r>
            <a:r>
              <a:rPr lang="en-US" sz="3300" dirty="0">
                <a:latin typeface="Times New Roman" panose="02020603050405020304" pitchFamily="18" charset="0"/>
                <a:ea typeface="Times New Roman" panose="02020603050405020304" pitchFamily="18" charset="0"/>
              </a:rPr>
              <a:t>s</a:t>
            </a:r>
            <a:r>
              <a:rPr lang="en-US" sz="3300" spc="-25" dirty="0">
                <a:latin typeface="Times New Roman" panose="02020603050405020304" pitchFamily="18" charset="0"/>
                <a:ea typeface="Times New Roman" panose="02020603050405020304" pitchFamily="18" charset="0"/>
              </a:rPr>
              <a:t>po</a:t>
            </a:r>
            <a:r>
              <a:rPr lang="en-US" sz="3300" dirty="0">
                <a:latin typeface="Times New Roman" panose="02020603050405020304" pitchFamily="18" charset="0"/>
                <a:ea typeface="Times New Roman" panose="02020603050405020304" pitchFamily="18" charset="0"/>
              </a:rPr>
              <a:t>nse</a:t>
            </a:r>
            <a:r>
              <a:rPr lang="en-US" sz="3300" spc="35" dirty="0">
                <a:latin typeface="Times New Roman" panose="02020603050405020304" pitchFamily="18" charset="0"/>
                <a:ea typeface="Times New Roman" panose="02020603050405020304" pitchFamily="18" charset="0"/>
              </a:rPr>
              <a:t> </a:t>
            </a:r>
            <a:r>
              <a:rPr lang="en-US" sz="3300" spc="-5" dirty="0">
                <a:latin typeface="Times New Roman" panose="02020603050405020304" pitchFamily="18" charset="0"/>
                <a:ea typeface="Times New Roman" panose="02020603050405020304" pitchFamily="18" charset="0"/>
              </a:rPr>
              <a:t>i</a:t>
            </a:r>
            <a:r>
              <a:rPr lang="en-US" sz="3300" dirty="0">
                <a:latin typeface="Times New Roman" panose="02020603050405020304" pitchFamily="18" charset="0"/>
                <a:ea typeface="Times New Roman" panose="02020603050405020304" pitchFamily="18" charset="0"/>
              </a:rPr>
              <a:t>s</a:t>
            </a:r>
            <a:r>
              <a:rPr lang="en-US" sz="3300" spc="25" dirty="0">
                <a:latin typeface="Times New Roman" panose="02020603050405020304" pitchFamily="18" charset="0"/>
                <a:ea typeface="Times New Roman" panose="02020603050405020304" pitchFamily="18" charset="0"/>
              </a:rPr>
              <a:t> </a:t>
            </a:r>
            <a:r>
              <a:rPr lang="en-US" sz="3300" spc="-25" dirty="0">
                <a:latin typeface="Times New Roman" panose="02020603050405020304" pitchFamily="18" charset="0"/>
                <a:ea typeface="Times New Roman" panose="02020603050405020304" pitchFamily="18" charset="0"/>
              </a:rPr>
              <a:t>n</a:t>
            </a:r>
            <a:r>
              <a:rPr lang="en-US" sz="3300" dirty="0">
                <a:latin typeface="Times New Roman" panose="02020603050405020304" pitchFamily="18" charset="0"/>
                <a:ea typeface="Times New Roman" panose="02020603050405020304" pitchFamily="18" charset="0"/>
              </a:rPr>
              <a:t>ot</a:t>
            </a:r>
            <a:r>
              <a:rPr lang="en-US" sz="3300" spc="20" dirty="0">
                <a:latin typeface="Times New Roman" panose="02020603050405020304" pitchFamily="18" charset="0"/>
                <a:ea typeface="Times New Roman" panose="02020603050405020304" pitchFamily="18" charset="0"/>
              </a:rPr>
              <a:t> </a:t>
            </a:r>
            <a:r>
              <a:rPr lang="en-US" sz="3300" dirty="0">
                <a:latin typeface="Times New Roman" panose="02020603050405020304" pitchFamily="18" charset="0"/>
                <a:ea typeface="Times New Roman" panose="02020603050405020304" pitchFamily="18" charset="0"/>
              </a:rPr>
              <a:t>s</a:t>
            </a:r>
            <a:r>
              <a:rPr lang="en-US" sz="3300" spc="-25" dirty="0">
                <a:latin typeface="Times New Roman" panose="02020603050405020304" pitchFamily="18" charset="0"/>
                <a:ea typeface="Times New Roman" panose="02020603050405020304" pitchFamily="18" charset="0"/>
              </a:rPr>
              <a:t>p</a:t>
            </a:r>
            <a:r>
              <a:rPr lang="en-US" sz="3300" dirty="0">
                <a:latin typeface="Times New Roman" panose="02020603050405020304" pitchFamily="18" charset="0"/>
                <a:ea typeface="Times New Roman" panose="02020603050405020304" pitchFamily="18" charset="0"/>
              </a:rPr>
              <a:t>o</a:t>
            </a:r>
            <a:r>
              <a:rPr lang="en-US" sz="3300" spc="-25" dirty="0">
                <a:latin typeface="Times New Roman" panose="02020603050405020304" pitchFamily="18" charset="0"/>
                <a:ea typeface="Times New Roman" panose="02020603050405020304" pitchFamily="18" charset="0"/>
              </a:rPr>
              <a:t>n</a:t>
            </a:r>
            <a:r>
              <a:rPr lang="en-US" sz="3300" spc="-5" dirty="0">
                <a:latin typeface="Times New Roman" panose="02020603050405020304" pitchFamily="18" charset="0"/>
                <a:ea typeface="Times New Roman" panose="02020603050405020304" pitchFamily="18" charset="0"/>
              </a:rPr>
              <a:t>t</a:t>
            </a:r>
            <a:r>
              <a:rPr lang="en-US" sz="3300" spc="10" dirty="0">
                <a:latin typeface="Times New Roman" panose="02020603050405020304" pitchFamily="18" charset="0"/>
                <a:ea typeface="Times New Roman" panose="02020603050405020304" pitchFamily="18" charset="0"/>
              </a:rPr>
              <a:t>a</a:t>
            </a:r>
            <a:r>
              <a:rPr lang="en-US" sz="3300" spc="-25" dirty="0">
                <a:latin typeface="Times New Roman" panose="02020603050405020304" pitchFamily="18" charset="0"/>
                <a:ea typeface="Times New Roman" panose="02020603050405020304" pitchFamily="18" charset="0"/>
              </a:rPr>
              <a:t>n</a:t>
            </a:r>
            <a:r>
              <a:rPr lang="en-US" sz="3300" spc="10" dirty="0">
                <a:latin typeface="Times New Roman" panose="02020603050405020304" pitchFamily="18" charset="0"/>
                <a:ea typeface="Times New Roman" panose="02020603050405020304" pitchFamily="18" charset="0"/>
              </a:rPr>
              <a:t>e</a:t>
            </a:r>
            <a:r>
              <a:rPr lang="en-US" sz="3300" spc="-25" dirty="0">
                <a:latin typeface="Times New Roman" panose="02020603050405020304" pitchFamily="18" charset="0"/>
                <a:ea typeface="Times New Roman" panose="02020603050405020304" pitchFamily="18" charset="0"/>
              </a:rPr>
              <a:t>o</a:t>
            </a:r>
            <a:r>
              <a:rPr lang="en-US" sz="3300" dirty="0">
                <a:latin typeface="Times New Roman" panose="02020603050405020304" pitchFamily="18" charset="0"/>
                <a:ea typeface="Times New Roman" panose="02020603050405020304" pitchFamily="18" charset="0"/>
              </a:rPr>
              <a:t>us</a:t>
            </a:r>
            <a:r>
              <a:rPr lang="en-US" sz="3300" dirty="0" smtClean="0">
                <a:latin typeface="Times New Roman" panose="02020603050405020304" pitchFamily="18" charset="0"/>
                <a:ea typeface="Times New Roman" panose="02020603050405020304" pitchFamily="18" charset="0"/>
              </a:rPr>
              <a:t>.</a:t>
            </a:r>
          </a:p>
          <a:p>
            <a:pPr marL="620395" marR="55880" indent="-259080" algn="just">
              <a:lnSpc>
                <a:spcPct val="102000"/>
              </a:lnSpc>
              <a:spcBef>
                <a:spcPts val="95"/>
              </a:spcBef>
              <a:spcAft>
                <a:spcPts val="0"/>
              </a:spcAft>
              <a:tabLst>
                <a:tab pos="609600" algn="l"/>
              </a:tabLst>
            </a:pPr>
            <a:r>
              <a:rPr lang="en-US" sz="3300" spc="-10" dirty="0">
                <a:latin typeface="Times New Roman" panose="02020603050405020304" pitchFamily="18" charset="0"/>
                <a:ea typeface="Times New Roman" panose="02020603050405020304" pitchFamily="18" charset="0"/>
              </a:rPr>
              <a:t>W</a:t>
            </a:r>
            <a:r>
              <a:rPr lang="en-US" sz="3300" spc="10" dirty="0">
                <a:latin typeface="Times New Roman" panose="02020603050405020304" pitchFamily="18" charset="0"/>
                <a:ea typeface="Times New Roman" panose="02020603050405020304" pitchFamily="18" charset="0"/>
              </a:rPr>
              <a:t>r</a:t>
            </a:r>
            <a:r>
              <a:rPr lang="en-US" sz="3300" spc="-5" dirty="0">
                <a:latin typeface="Times New Roman" panose="02020603050405020304" pitchFamily="18" charset="0"/>
                <a:ea typeface="Times New Roman" panose="02020603050405020304" pitchFamily="18" charset="0"/>
              </a:rPr>
              <a:t>it</a:t>
            </a:r>
            <a:r>
              <a:rPr lang="en-US" sz="3300" spc="-30" dirty="0">
                <a:latin typeface="Times New Roman" panose="02020603050405020304" pitchFamily="18" charset="0"/>
                <a:ea typeface="Times New Roman" panose="02020603050405020304" pitchFamily="18" charset="0"/>
              </a:rPr>
              <a:t>t</a:t>
            </a:r>
            <a:r>
              <a:rPr lang="en-US" sz="3300" spc="-10" dirty="0">
                <a:latin typeface="Times New Roman" panose="02020603050405020304" pitchFamily="18" charset="0"/>
                <a:ea typeface="Times New Roman" panose="02020603050405020304" pitchFamily="18" charset="0"/>
              </a:rPr>
              <a:t>e</a:t>
            </a:r>
            <a:r>
              <a:rPr lang="en-US" sz="3300" dirty="0">
                <a:latin typeface="Times New Roman" panose="02020603050405020304" pitchFamily="18" charset="0"/>
                <a:ea typeface="Times New Roman" panose="02020603050405020304" pitchFamily="18" charset="0"/>
              </a:rPr>
              <a:t>n</a:t>
            </a:r>
            <a:r>
              <a:rPr lang="en-US" sz="3300" spc="95" dirty="0">
                <a:latin typeface="Times New Roman" panose="02020603050405020304" pitchFamily="18" charset="0"/>
                <a:ea typeface="Times New Roman" panose="02020603050405020304" pitchFamily="18" charset="0"/>
              </a:rPr>
              <a:t> </a:t>
            </a:r>
            <a:r>
              <a:rPr lang="en-US" sz="3300" spc="-10" dirty="0">
                <a:latin typeface="Times New Roman" panose="02020603050405020304" pitchFamily="18" charset="0"/>
                <a:ea typeface="Times New Roman" panose="02020603050405020304" pitchFamily="18" charset="0"/>
              </a:rPr>
              <a:t>c</a:t>
            </a:r>
            <a:r>
              <a:rPr lang="en-US" sz="3300" dirty="0">
                <a:latin typeface="Times New Roman" panose="02020603050405020304" pitchFamily="18" charset="0"/>
                <a:ea typeface="Times New Roman" panose="02020603050405020304" pitchFamily="18" charset="0"/>
              </a:rPr>
              <a:t>o</a:t>
            </a:r>
            <a:r>
              <a:rPr lang="en-US" sz="3300" spc="-30" dirty="0">
                <a:latin typeface="Times New Roman" panose="02020603050405020304" pitchFamily="18" charset="0"/>
                <a:ea typeface="Times New Roman" panose="02020603050405020304" pitchFamily="18" charset="0"/>
              </a:rPr>
              <a:t>m</a:t>
            </a:r>
            <a:r>
              <a:rPr lang="en-US" sz="3300" spc="-5" dirty="0">
                <a:latin typeface="Times New Roman" panose="02020603050405020304" pitchFamily="18" charset="0"/>
                <a:ea typeface="Times New Roman" panose="02020603050405020304" pitchFamily="18" charset="0"/>
              </a:rPr>
              <a:t>m</a:t>
            </a:r>
            <a:r>
              <a:rPr lang="en-US" sz="3300" spc="-25" dirty="0">
                <a:latin typeface="Times New Roman" panose="02020603050405020304" pitchFamily="18" charset="0"/>
                <a:ea typeface="Times New Roman" panose="02020603050405020304" pitchFamily="18" charset="0"/>
              </a:rPr>
              <a:t>u</a:t>
            </a:r>
            <a:r>
              <a:rPr lang="en-US" sz="3300" dirty="0">
                <a:latin typeface="Times New Roman" panose="02020603050405020304" pitchFamily="18" charset="0"/>
                <a:ea typeface="Times New Roman" panose="02020603050405020304" pitchFamily="18" charset="0"/>
              </a:rPr>
              <a:t>n</a:t>
            </a:r>
            <a:r>
              <a:rPr lang="en-US" sz="3300" spc="20" dirty="0">
                <a:latin typeface="Times New Roman" panose="02020603050405020304" pitchFamily="18" charset="0"/>
                <a:ea typeface="Times New Roman" panose="02020603050405020304" pitchFamily="18" charset="0"/>
              </a:rPr>
              <a:t>i</a:t>
            </a:r>
            <a:r>
              <a:rPr lang="en-US" sz="3300" spc="-10" dirty="0">
                <a:latin typeface="Times New Roman" panose="02020603050405020304" pitchFamily="18" charset="0"/>
                <a:ea typeface="Times New Roman" panose="02020603050405020304" pitchFamily="18" charset="0"/>
              </a:rPr>
              <a:t>c</a:t>
            </a:r>
            <a:r>
              <a:rPr lang="en-US" sz="3300" spc="10" dirty="0">
                <a:latin typeface="Times New Roman" panose="02020603050405020304" pitchFamily="18" charset="0"/>
                <a:ea typeface="Times New Roman" panose="02020603050405020304" pitchFamily="18" charset="0"/>
              </a:rPr>
              <a:t>a</a:t>
            </a:r>
            <a:r>
              <a:rPr lang="en-US" sz="3300" spc="-5" dirty="0">
                <a:latin typeface="Times New Roman" panose="02020603050405020304" pitchFamily="18" charset="0"/>
                <a:ea typeface="Times New Roman" panose="02020603050405020304" pitchFamily="18" charset="0"/>
              </a:rPr>
              <a:t>ti</a:t>
            </a:r>
            <a:r>
              <a:rPr lang="en-US" sz="3300" dirty="0">
                <a:latin typeface="Times New Roman" panose="02020603050405020304" pitchFamily="18" charset="0"/>
                <a:ea typeface="Times New Roman" panose="02020603050405020304" pitchFamily="18" charset="0"/>
              </a:rPr>
              <a:t>on</a:t>
            </a:r>
            <a:r>
              <a:rPr lang="en-US" sz="3300" spc="100" dirty="0">
                <a:latin typeface="Times New Roman" panose="02020603050405020304" pitchFamily="18" charset="0"/>
                <a:ea typeface="Times New Roman" panose="02020603050405020304" pitchFamily="18" charset="0"/>
              </a:rPr>
              <a:t> </a:t>
            </a:r>
            <a:r>
              <a:rPr lang="en-US" sz="3300" spc="-5" dirty="0">
                <a:latin typeface="Times New Roman" panose="02020603050405020304" pitchFamily="18" charset="0"/>
                <a:ea typeface="Times New Roman" panose="02020603050405020304" pitchFamily="18" charset="0"/>
              </a:rPr>
              <a:t>i</a:t>
            </a:r>
            <a:r>
              <a:rPr lang="en-US" sz="3300" dirty="0">
                <a:latin typeface="Times New Roman" panose="02020603050405020304" pitchFamily="18" charset="0"/>
                <a:ea typeface="Times New Roman" panose="02020603050405020304" pitchFamily="18" charset="0"/>
              </a:rPr>
              <a:t>s</a:t>
            </a:r>
            <a:r>
              <a:rPr lang="en-US" sz="3300" spc="95" dirty="0">
                <a:latin typeface="Times New Roman" panose="02020603050405020304" pitchFamily="18" charset="0"/>
                <a:ea typeface="Times New Roman" panose="02020603050405020304" pitchFamily="18" charset="0"/>
              </a:rPr>
              <a:t> </a:t>
            </a:r>
            <a:r>
              <a:rPr lang="en-US" sz="3300" spc="-5" dirty="0">
                <a:latin typeface="Times New Roman" panose="02020603050405020304" pitchFamily="18" charset="0"/>
                <a:ea typeface="Times New Roman" panose="02020603050405020304" pitchFamily="18" charset="0"/>
              </a:rPr>
              <a:t>ti</a:t>
            </a:r>
            <a:r>
              <a:rPr lang="en-US" sz="3300" spc="-30" dirty="0">
                <a:latin typeface="Times New Roman" panose="02020603050405020304" pitchFamily="18" charset="0"/>
                <a:ea typeface="Times New Roman" panose="02020603050405020304" pitchFamily="18" charset="0"/>
              </a:rPr>
              <a:t>m</a:t>
            </a:r>
            <a:r>
              <a:rPr lang="en-US" sz="3300" spc="10" dirty="0">
                <a:latin typeface="Times New Roman" panose="02020603050405020304" pitchFamily="18" charset="0"/>
                <a:ea typeface="Times New Roman" panose="02020603050405020304" pitchFamily="18" charset="0"/>
              </a:rPr>
              <a:t>e-</a:t>
            </a:r>
            <a:r>
              <a:rPr lang="en-US" sz="3300" spc="-35" dirty="0">
                <a:latin typeface="Times New Roman" panose="02020603050405020304" pitchFamily="18" charset="0"/>
                <a:ea typeface="Times New Roman" panose="02020603050405020304" pitchFamily="18" charset="0"/>
              </a:rPr>
              <a:t>c</a:t>
            </a:r>
            <a:r>
              <a:rPr lang="en-US" sz="3300" dirty="0">
                <a:latin typeface="Times New Roman" panose="02020603050405020304" pitchFamily="18" charset="0"/>
                <a:ea typeface="Times New Roman" panose="02020603050405020304" pitchFamily="18" charset="0"/>
              </a:rPr>
              <a:t>onsu</a:t>
            </a:r>
            <a:r>
              <a:rPr lang="en-US" sz="3300" spc="-30" dirty="0">
                <a:latin typeface="Times New Roman" panose="02020603050405020304" pitchFamily="18" charset="0"/>
                <a:ea typeface="Times New Roman" panose="02020603050405020304" pitchFamily="18" charset="0"/>
              </a:rPr>
              <a:t>m</a:t>
            </a:r>
            <a:r>
              <a:rPr lang="en-US" sz="3300" spc="20" dirty="0">
                <a:latin typeface="Times New Roman" panose="02020603050405020304" pitchFamily="18" charset="0"/>
                <a:ea typeface="Times New Roman" panose="02020603050405020304" pitchFamily="18" charset="0"/>
              </a:rPr>
              <a:t>i</a:t>
            </a:r>
            <a:r>
              <a:rPr lang="en-US" sz="3300" dirty="0">
                <a:latin typeface="Times New Roman" panose="02020603050405020304" pitchFamily="18" charset="0"/>
                <a:ea typeface="Times New Roman" panose="02020603050405020304" pitchFamily="18" charset="0"/>
              </a:rPr>
              <a:t>ng</a:t>
            </a:r>
            <a:r>
              <a:rPr lang="en-US" sz="3300" spc="100" dirty="0">
                <a:latin typeface="Times New Roman" panose="02020603050405020304" pitchFamily="18" charset="0"/>
                <a:ea typeface="Times New Roman" panose="02020603050405020304" pitchFamily="18" charset="0"/>
              </a:rPr>
              <a:t> </a:t>
            </a:r>
            <a:r>
              <a:rPr lang="en-US" sz="3300" spc="10" dirty="0">
                <a:latin typeface="Times New Roman" panose="02020603050405020304" pitchFamily="18" charset="0"/>
                <a:ea typeface="Times New Roman" panose="02020603050405020304" pitchFamily="18" charset="0"/>
              </a:rPr>
              <a:t>a</a:t>
            </a:r>
            <a:r>
              <a:rPr lang="en-US" sz="3300" dirty="0">
                <a:latin typeface="Times New Roman" panose="02020603050405020304" pitchFamily="18" charset="0"/>
                <a:ea typeface="Times New Roman" panose="02020603050405020304" pitchFamily="18" charset="0"/>
              </a:rPr>
              <a:t>s</a:t>
            </a:r>
            <a:r>
              <a:rPr lang="en-US" sz="3300" spc="70" dirty="0">
                <a:latin typeface="Times New Roman" panose="02020603050405020304" pitchFamily="18" charset="0"/>
                <a:ea typeface="Times New Roman" panose="02020603050405020304" pitchFamily="18" charset="0"/>
              </a:rPr>
              <a:t> </a:t>
            </a:r>
            <a:r>
              <a:rPr lang="en-US" sz="3300" spc="-5" dirty="0">
                <a:latin typeface="Times New Roman" panose="02020603050405020304" pitchFamily="18" charset="0"/>
                <a:ea typeface="Times New Roman" panose="02020603050405020304" pitchFamily="18" charset="0"/>
              </a:rPr>
              <a:t>t</a:t>
            </a:r>
            <a:r>
              <a:rPr lang="en-US" sz="3300" spc="-25" dirty="0">
                <a:latin typeface="Times New Roman" panose="02020603050405020304" pitchFamily="18" charset="0"/>
                <a:ea typeface="Times New Roman" panose="02020603050405020304" pitchFamily="18" charset="0"/>
              </a:rPr>
              <a:t>h</a:t>
            </a:r>
            <a:r>
              <a:rPr lang="en-US" sz="3300" dirty="0">
                <a:latin typeface="Times New Roman" panose="02020603050405020304" pitchFamily="18" charset="0"/>
                <a:ea typeface="Times New Roman" panose="02020603050405020304" pitchFamily="18" charset="0"/>
              </a:rPr>
              <a:t>e</a:t>
            </a:r>
            <a:r>
              <a:rPr lang="en-US" sz="3300" spc="85" dirty="0">
                <a:latin typeface="Times New Roman" panose="02020603050405020304" pitchFamily="18" charset="0"/>
                <a:ea typeface="Times New Roman" panose="02020603050405020304" pitchFamily="18" charset="0"/>
              </a:rPr>
              <a:t> </a:t>
            </a:r>
            <a:r>
              <a:rPr lang="en-US" sz="3300" spc="-15" dirty="0">
                <a:latin typeface="Times New Roman" panose="02020603050405020304" pitchFamily="18" charset="0"/>
                <a:ea typeface="Times New Roman" panose="02020603050405020304" pitchFamily="18" charset="0"/>
              </a:rPr>
              <a:t>f</a:t>
            </a:r>
            <a:r>
              <a:rPr lang="en-US" sz="3300" spc="-10" dirty="0">
                <a:latin typeface="Times New Roman" panose="02020603050405020304" pitchFamily="18" charset="0"/>
                <a:ea typeface="Times New Roman" panose="02020603050405020304" pitchFamily="18" charset="0"/>
              </a:rPr>
              <a:t>e</a:t>
            </a:r>
            <a:r>
              <a:rPr lang="en-US" sz="3300" spc="10" dirty="0">
                <a:latin typeface="Times New Roman" panose="02020603050405020304" pitchFamily="18" charset="0"/>
                <a:ea typeface="Times New Roman" panose="02020603050405020304" pitchFamily="18" charset="0"/>
              </a:rPr>
              <a:t>e</a:t>
            </a:r>
            <a:r>
              <a:rPr lang="en-US" sz="3300" dirty="0">
                <a:latin typeface="Times New Roman" panose="02020603050405020304" pitchFamily="18" charset="0"/>
                <a:ea typeface="Times New Roman" panose="02020603050405020304" pitchFamily="18" charset="0"/>
              </a:rPr>
              <a:t>db</a:t>
            </a:r>
            <a:r>
              <a:rPr lang="en-US" sz="3300" spc="10" dirty="0">
                <a:latin typeface="Times New Roman" panose="02020603050405020304" pitchFamily="18" charset="0"/>
                <a:ea typeface="Times New Roman" panose="02020603050405020304" pitchFamily="18" charset="0"/>
              </a:rPr>
              <a:t>a</a:t>
            </a:r>
            <a:r>
              <a:rPr lang="en-US" sz="3300" spc="-10" dirty="0">
                <a:latin typeface="Times New Roman" panose="02020603050405020304" pitchFamily="18" charset="0"/>
                <a:ea typeface="Times New Roman" panose="02020603050405020304" pitchFamily="18" charset="0"/>
              </a:rPr>
              <a:t>c</a:t>
            </a:r>
            <a:r>
              <a:rPr lang="en-US" sz="3300" dirty="0">
                <a:latin typeface="Times New Roman" panose="02020603050405020304" pitchFamily="18" charset="0"/>
                <a:ea typeface="Times New Roman" panose="02020603050405020304" pitchFamily="18" charset="0"/>
              </a:rPr>
              <a:t>k</a:t>
            </a:r>
            <a:r>
              <a:rPr lang="en-US" sz="3300" spc="75" dirty="0">
                <a:latin typeface="Times New Roman" panose="02020603050405020304" pitchFamily="18" charset="0"/>
                <a:ea typeface="Times New Roman" panose="02020603050405020304" pitchFamily="18" charset="0"/>
              </a:rPr>
              <a:t> </a:t>
            </a:r>
            <a:r>
              <a:rPr lang="en-US" sz="3300" spc="-5" dirty="0">
                <a:latin typeface="Times New Roman" panose="02020603050405020304" pitchFamily="18" charset="0"/>
                <a:ea typeface="Times New Roman" panose="02020603050405020304" pitchFamily="18" charset="0"/>
              </a:rPr>
              <a:t>i</a:t>
            </a:r>
            <a:r>
              <a:rPr lang="en-US" sz="3300" dirty="0">
                <a:latin typeface="Times New Roman" panose="02020603050405020304" pitchFamily="18" charset="0"/>
                <a:ea typeface="Times New Roman" panose="02020603050405020304" pitchFamily="18" charset="0"/>
              </a:rPr>
              <a:t>s</a:t>
            </a:r>
            <a:r>
              <a:rPr lang="en-US" sz="3300" spc="70" dirty="0">
                <a:latin typeface="Times New Roman" panose="02020603050405020304" pitchFamily="18" charset="0"/>
                <a:ea typeface="Times New Roman" panose="02020603050405020304" pitchFamily="18" charset="0"/>
              </a:rPr>
              <a:t> </a:t>
            </a:r>
            <a:r>
              <a:rPr lang="en-US" sz="3300" spc="-25" dirty="0">
                <a:latin typeface="Times New Roman" panose="02020603050405020304" pitchFamily="18" charset="0"/>
                <a:ea typeface="Times New Roman" panose="02020603050405020304" pitchFamily="18" charset="0"/>
              </a:rPr>
              <a:t>n</a:t>
            </a:r>
            <a:r>
              <a:rPr lang="en-US" sz="3300" dirty="0">
                <a:latin typeface="Times New Roman" panose="02020603050405020304" pitchFamily="18" charset="0"/>
                <a:ea typeface="Times New Roman" panose="02020603050405020304" pitchFamily="18" charset="0"/>
              </a:rPr>
              <a:t>ot</a:t>
            </a:r>
            <a:r>
              <a:rPr lang="en-US" sz="3300" spc="95" dirty="0">
                <a:latin typeface="Times New Roman" panose="02020603050405020304" pitchFamily="18" charset="0"/>
                <a:ea typeface="Times New Roman" panose="02020603050405020304" pitchFamily="18" charset="0"/>
              </a:rPr>
              <a:t> </a:t>
            </a:r>
            <a:r>
              <a:rPr lang="en-US" sz="3300" spc="-5" dirty="0">
                <a:latin typeface="Times New Roman" panose="02020603050405020304" pitchFamily="18" charset="0"/>
                <a:ea typeface="Times New Roman" panose="02020603050405020304" pitchFamily="18" charset="0"/>
              </a:rPr>
              <a:t>i</a:t>
            </a:r>
            <a:r>
              <a:rPr lang="en-US" sz="3300" spc="-30" dirty="0">
                <a:latin typeface="Times New Roman" panose="02020603050405020304" pitchFamily="18" charset="0"/>
                <a:ea typeface="Times New Roman" panose="02020603050405020304" pitchFamily="18" charset="0"/>
              </a:rPr>
              <a:t>m</a:t>
            </a:r>
            <a:r>
              <a:rPr lang="en-US" sz="3300" spc="-5" dirty="0">
                <a:latin typeface="Times New Roman" panose="02020603050405020304" pitchFamily="18" charset="0"/>
                <a:ea typeface="Times New Roman" panose="02020603050405020304" pitchFamily="18" charset="0"/>
              </a:rPr>
              <a:t>m</a:t>
            </a:r>
            <a:r>
              <a:rPr lang="en-US" sz="3300" spc="10" dirty="0">
                <a:latin typeface="Times New Roman" panose="02020603050405020304" pitchFamily="18" charset="0"/>
                <a:ea typeface="Times New Roman" panose="02020603050405020304" pitchFamily="18" charset="0"/>
              </a:rPr>
              <a:t>e</a:t>
            </a:r>
            <a:r>
              <a:rPr lang="en-US" sz="3300" dirty="0">
                <a:latin typeface="Times New Roman" panose="02020603050405020304" pitchFamily="18" charset="0"/>
                <a:ea typeface="Times New Roman" panose="02020603050405020304" pitchFamily="18" charset="0"/>
              </a:rPr>
              <a:t>d</a:t>
            </a:r>
            <a:r>
              <a:rPr lang="en-US" sz="3300" spc="-30" dirty="0">
                <a:latin typeface="Times New Roman" panose="02020603050405020304" pitchFamily="18" charset="0"/>
                <a:ea typeface="Times New Roman" panose="02020603050405020304" pitchFamily="18" charset="0"/>
              </a:rPr>
              <a:t>i</a:t>
            </a:r>
            <a:r>
              <a:rPr lang="en-US" sz="3300" spc="10" dirty="0">
                <a:latin typeface="Times New Roman" panose="02020603050405020304" pitchFamily="18" charset="0"/>
                <a:ea typeface="Times New Roman" panose="02020603050405020304" pitchFamily="18" charset="0"/>
              </a:rPr>
              <a:t>a</a:t>
            </a:r>
            <a:r>
              <a:rPr lang="en-US" sz="3300" spc="-5" dirty="0">
                <a:latin typeface="Times New Roman" panose="02020603050405020304" pitchFamily="18" charset="0"/>
                <a:ea typeface="Times New Roman" panose="02020603050405020304" pitchFamily="18" charset="0"/>
              </a:rPr>
              <a:t>t</a:t>
            </a:r>
            <a:r>
              <a:rPr lang="en-US" sz="3300" spc="-10" dirty="0">
                <a:latin typeface="Times New Roman" panose="02020603050405020304" pitchFamily="18" charset="0"/>
                <a:ea typeface="Times New Roman" panose="02020603050405020304" pitchFamily="18" charset="0"/>
              </a:rPr>
              <a:t>e</a:t>
            </a:r>
            <a:r>
              <a:rPr lang="en-US" sz="3300" dirty="0">
                <a:latin typeface="Times New Roman" panose="02020603050405020304" pitchFamily="18" charset="0"/>
                <a:ea typeface="Times New Roman" panose="02020603050405020304" pitchFamily="18" charset="0"/>
              </a:rPr>
              <a:t>.</a:t>
            </a:r>
            <a:r>
              <a:rPr lang="en-US" sz="3300" spc="120" dirty="0">
                <a:latin typeface="Times New Roman" panose="02020603050405020304" pitchFamily="18" charset="0"/>
                <a:ea typeface="Times New Roman" panose="02020603050405020304" pitchFamily="18" charset="0"/>
              </a:rPr>
              <a:t> </a:t>
            </a:r>
            <a:r>
              <a:rPr lang="en-US" sz="3300" spc="-20" dirty="0">
                <a:latin typeface="Times New Roman" panose="02020603050405020304" pitchFamily="18" charset="0"/>
                <a:ea typeface="Times New Roman" panose="02020603050405020304" pitchFamily="18" charset="0"/>
              </a:rPr>
              <a:t>T</a:t>
            </a:r>
            <a:r>
              <a:rPr lang="en-US" sz="3300" dirty="0">
                <a:latin typeface="Times New Roman" panose="02020603050405020304" pitchFamily="18" charset="0"/>
                <a:ea typeface="Times New Roman" panose="02020603050405020304" pitchFamily="18" charset="0"/>
              </a:rPr>
              <a:t>he</a:t>
            </a:r>
            <a:r>
              <a:rPr lang="en-US" sz="3300" spc="85" dirty="0">
                <a:latin typeface="Times New Roman" panose="02020603050405020304" pitchFamily="18" charset="0"/>
                <a:ea typeface="Times New Roman" panose="02020603050405020304" pitchFamily="18" charset="0"/>
              </a:rPr>
              <a:t> </a:t>
            </a:r>
            <a:r>
              <a:rPr lang="en-US" sz="3300" spc="-10" dirty="0">
                <a:latin typeface="Times New Roman" panose="02020603050405020304" pitchFamily="18" charset="0"/>
                <a:ea typeface="Times New Roman" panose="02020603050405020304" pitchFamily="18" charset="0"/>
              </a:rPr>
              <a:t>e</a:t>
            </a:r>
            <a:r>
              <a:rPr lang="en-US" sz="3300" dirty="0">
                <a:latin typeface="Times New Roman" panose="02020603050405020304" pitchFamily="18" charset="0"/>
                <a:ea typeface="Times New Roman" panose="02020603050405020304" pitchFamily="18" charset="0"/>
              </a:rPr>
              <a:t>n</a:t>
            </a:r>
            <a:r>
              <a:rPr lang="en-US" sz="3300" spc="-10" dirty="0">
                <a:latin typeface="Times New Roman" panose="02020603050405020304" pitchFamily="18" charset="0"/>
                <a:ea typeface="Times New Roman" panose="02020603050405020304" pitchFamily="18" charset="0"/>
              </a:rPr>
              <a:t>c</a:t>
            </a:r>
            <a:r>
              <a:rPr lang="en-US" sz="3300" dirty="0">
                <a:latin typeface="Times New Roman" panose="02020603050405020304" pitchFamily="18" charset="0"/>
                <a:ea typeface="Times New Roman" panose="02020603050405020304" pitchFamily="18" charset="0"/>
              </a:rPr>
              <a:t>od</a:t>
            </a:r>
            <a:r>
              <a:rPr lang="en-US" sz="3300" spc="-30" dirty="0">
                <a:latin typeface="Times New Roman" panose="02020603050405020304" pitchFamily="18" charset="0"/>
                <a:ea typeface="Times New Roman" panose="02020603050405020304" pitchFamily="18" charset="0"/>
              </a:rPr>
              <a:t>i</a:t>
            </a:r>
            <a:r>
              <a:rPr lang="en-US" sz="3300" dirty="0">
                <a:latin typeface="Times New Roman" panose="02020603050405020304" pitchFamily="18" charset="0"/>
                <a:ea typeface="Times New Roman" panose="02020603050405020304" pitchFamily="18" charset="0"/>
              </a:rPr>
              <a:t>ng </a:t>
            </a:r>
            <a:r>
              <a:rPr lang="en-US" sz="3300" spc="-10" dirty="0">
                <a:latin typeface="Times New Roman" panose="02020603050405020304" pitchFamily="18" charset="0"/>
                <a:ea typeface="Times New Roman" panose="02020603050405020304" pitchFamily="18" charset="0"/>
              </a:rPr>
              <a:t>a</a:t>
            </a:r>
            <a:r>
              <a:rPr lang="en-US" sz="3300" spc="-25" dirty="0">
                <a:latin typeface="Times New Roman" panose="02020603050405020304" pitchFamily="18" charset="0"/>
                <a:ea typeface="Times New Roman" panose="02020603050405020304" pitchFamily="18" charset="0"/>
              </a:rPr>
              <a:t>n</a:t>
            </a:r>
            <a:r>
              <a:rPr lang="en-US" sz="3300" dirty="0">
                <a:latin typeface="Times New Roman" panose="02020603050405020304" pitchFamily="18" charset="0"/>
                <a:ea typeface="Times New Roman" panose="02020603050405020304" pitchFamily="18" charset="0"/>
              </a:rPr>
              <a:t>d s</a:t>
            </a:r>
            <a:r>
              <a:rPr lang="en-US" sz="3300" spc="-10" dirty="0">
                <a:latin typeface="Times New Roman" panose="02020603050405020304" pitchFamily="18" charset="0"/>
                <a:ea typeface="Times New Roman" panose="02020603050405020304" pitchFamily="18" charset="0"/>
              </a:rPr>
              <a:t>e</a:t>
            </a:r>
            <a:r>
              <a:rPr lang="en-US" sz="3300" dirty="0">
                <a:latin typeface="Times New Roman" panose="02020603050405020304" pitchFamily="18" charset="0"/>
                <a:ea typeface="Times New Roman" panose="02020603050405020304" pitchFamily="18" charset="0"/>
              </a:rPr>
              <a:t>n</a:t>
            </a:r>
            <a:r>
              <a:rPr lang="en-US" sz="3300" spc="-25" dirty="0">
                <a:latin typeface="Times New Roman" panose="02020603050405020304" pitchFamily="18" charset="0"/>
                <a:ea typeface="Times New Roman" panose="02020603050405020304" pitchFamily="18" charset="0"/>
              </a:rPr>
              <a:t>d</a:t>
            </a:r>
            <a:r>
              <a:rPr lang="en-US" sz="3300" spc="-5" dirty="0">
                <a:latin typeface="Times New Roman" panose="02020603050405020304" pitchFamily="18" charset="0"/>
                <a:ea typeface="Times New Roman" panose="02020603050405020304" pitchFamily="18" charset="0"/>
              </a:rPr>
              <a:t>i</a:t>
            </a:r>
            <a:r>
              <a:rPr lang="en-US" sz="3300" dirty="0">
                <a:latin typeface="Times New Roman" panose="02020603050405020304" pitchFamily="18" charset="0"/>
                <a:ea typeface="Times New Roman" panose="02020603050405020304" pitchFamily="18" charset="0"/>
              </a:rPr>
              <a:t>ng</a:t>
            </a:r>
            <a:r>
              <a:rPr lang="en-US" sz="3300" spc="50" dirty="0">
                <a:latin typeface="Times New Roman" panose="02020603050405020304" pitchFamily="18" charset="0"/>
                <a:ea typeface="Times New Roman" panose="02020603050405020304" pitchFamily="18" charset="0"/>
              </a:rPr>
              <a:t> </a:t>
            </a:r>
            <a:r>
              <a:rPr lang="en-US" sz="3300" spc="-25" dirty="0">
                <a:latin typeface="Times New Roman" panose="02020603050405020304" pitchFamily="18" charset="0"/>
                <a:ea typeface="Times New Roman" panose="02020603050405020304" pitchFamily="18" charset="0"/>
              </a:rPr>
              <a:t>o</a:t>
            </a:r>
            <a:r>
              <a:rPr lang="en-US" sz="3300" dirty="0">
                <a:latin typeface="Times New Roman" panose="02020603050405020304" pitchFamily="18" charset="0"/>
                <a:ea typeface="Times New Roman" panose="02020603050405020304" pitchFamily="18" charset="0"/>
              </a:rPr>
              <a:t>f</a:t>
            </a:r>
            <a:r>
              <a:rPr lang="en-US" sz="3300" spc="10" dirty="0">
                <a:latin typeface="Times New Roman" panose="02020603050405020304" pitchFamily="18" charset="0"/>
                <a:ea typeface="Times New Roman" panose="02020603050405020304" pitchFamily="18" charset="0"/>
              </a:rPr>
              <a:t> </a:t>
            </a:r>
            <a:r>
              <a:rPr lang="en-US" sz="3300" spc="-30" dirty="0">
                <a:latin typeface="Times New Roman" panose="02020603050405020304" pitchFamily="18" charset="0"/>
                <a:ea typeface="Times New Roman" panose="02020603050405020304" pitchFamily="18" charset="0"/>
              </a:rPr>
              <a:t>m</a:t>
            </a:r>
            <a:r>
              <a:rPr lang="en-US" sz="3300" spc="10" dirty="0">
                <a:latin typeface="Times New Roman" panose="02020603050405020304" pitchFamily="18" charset="0"/>
                <a:ea typeface="Times New Roman" panose="02020603050405020304" pitchFamily="18" charset="0"/>
              </a:rPr>
              <a:t>e</a:t>
            </a:r>
            <a:r>
              <a:rPr lang="en-US" sz="3300" dirty="0">
                <a:latin typeface="Times New Roman" panose="02020603050405020304" pitchFamily="18" charset="0"/>
                <a:ea typeface="Times New Roman" panose="02020603050405020304" pitchFamily="18" charset="0"/>
              </a:rPr>
              <a:t>ss</a:t>
            </a:r>
            <a:r>
              <a:rPr lang="en-US" sz="3300" spc="10" dirty="0">
                <a:latin typeface="Times New Roman" panose="02020603050405020304" pitchFamily="18" charset="0"/>
                <a:ea typeface="Times New Roman" panose="02020603050405020304" pitchFamily="18" charset="0"/>
              </a:rPr>
              <a:t>a</a:t>
            </a:r>
            <a:r>
              <a:rPr lang="en-US" sz="3300" spc="-45" dirty="0">
                <a:latin typeface="Times New Roman" panose="02020603050405020304" pitchFamily="18" charset="0"/>
                <a:ea typeface="Times New Roman" panose="02020603050405020304" pitchFamily="18" charset="0"/>
              </a:rPr>
              <a:t>g</a:t>
            </a:r>
            <a:r>
              <a:rPr lang="en-US" sz="3300" dirty="0">
                <a:latin typeface="Times New Roman" panose="02020603050405020304" pitchFamily="18" charset="0"/>
                <a:ea typeface="Times New Roman" panose="02020603050405020304" pitchFamily="18" charset="0"/>
              </a:rPr>
              <a:t>e</a:t>
            </a:r>
            <a:r>
              <a:rPr lang="en-US" sz="3300" spc="40" dirty="0">
                <a:latin typeface="Times New Roman" panose="02020603050405020304" pitchFamily="18" charset="0"/>
                <a:ea typeface="Times New Roman" panose="02020603050405020304" pitchFamily="18" charset="0"/>
              </a:rPr>
              <a:t> </a:t>
            </a:r>
            <a:r>
              <a:rPr lang="en-US" sz="3300" spc="-5" dirty="0">
                <a:latin typeface="Times New Roman" panose="02020603050405020304" pitchFamily="18" charset="0"/>
                <a:ea typeface="Times New Roman" panose="02020603050405020304" pitchFamily="18" charset="0"/>
              </a:rPr>
              <a:t>t</a:t>
            </a:r>
            <a:r>
              <a:rPr lang="en-US" sz="3300" spc="10" dirty="0">
                <a:latin typeface="Times New Roman" panose="02020603050405020304" pitchFamily="18" charset="0"/>
                <a:ea typeface="Times New Roman" panose="02020603050405020304" pitchFamily="18" charset="0"/>
              </a:rPr>
              <a:t>a</a:t>
            </a:r>
            <a:r>
              <a:rPr lang="en-US" sz="3300" spc="-25" dirty="0">
                <a:latin typeface="Times New Roman" panose="02020603050405020304" pitchFamily="18" charset="0"/>
                <a:ea typeface="Times New Roman" panose="02020603050405020304" pitchFamily="18" charset="0"/>
              </a:rPr>
              <a:t>k</a:t>
            </a:r>
            <a:r>
              <a:rPr lang="en-US" sz="3300" spc="-10" dirty="0">
                <a:latin typeface="Times New Roman" panose="02020603050405020304" pitchFamily="18" charset="0"/>
                <a:ea typeface="Times New Roman" panose="02020603050405020304" pitchFamily="18" charset="0"/>
              </a:rPr>
              <a:t>e</a:t>
            </a:r>
            <a:r>
              <a:rPr lang="en-US" sz="3300" dirty="0">
                <a:latin typeface="Times New Roman" panose="02020603050405020304" pitchFamily="18" charset="0"/>
                <a:ea typeface="Times New Roman" panose="02020603050405020304" pitchFamily="18" charset="0"/>
              </a:rPr>
              <a:t>s</a:t>
            </a:r>
            <a:r>
              <a:rPr lang="en-US" sz="3300" spc="25" dirty="0">
                <a:latin typeface="Times New Roman" panose="02020603050405020304" pitchFamily="18" charset="0"/>
                <a:ea typeface="Times New Roman" panose="02020603050405020304" pitchFamily="18" charset="0"/>
              </a:rPr>
              <a:t> </a:t>
            </a:r>
            <a:r>
              <a:rPr lang="en-US" sz="3300" spc="-5" dirty="0">
                <a:latin typeface="Times New Roman" panose="02020603050405020304" pitchFamily="18" charset="0"/>
                <a:ea typeface="Times New Roman" panose="02020603050405020304" pitchFamily="18" charset="0"/>
              </a:rPr>
              <a:t>ti</a:t>
            </a:r>
            <a:r>
              <a:rPr lang="en-US" sz="3300" spc="-30" dirty="0">
                <a:latin typeface="Times New Roman" panose="02020603050405020304" pitchFamily="18" charset="0"/>
                <a:ea typeface="Times New Roman" panose="02020603050405020304" pitchFamily="18" charset="0"/>
              </a:rPr>
              <a:t>m</a:t>
            </a:r>
            <a:r>
              <a:rPr lang="en-US" sz="3300" spc="10" dirty="0">
                <a:latin typeface="Times New Roman" panose="02020603050405020304" pitchFamily="18" charset="0"/>
                <a:ea typeface="Times New Roman" panose="02020603050405020304" pitchFamily="18" charset="0"/>
              </a:rPr>
              <a:t>e</a:t>
            </a:r>
            <a:r>
              <a:rPr lang="en-US" sz="3300" dirty="0">
                <a:latin typeface="Times New Roman" panose="02020603050405020304" pitchFamily="18" charset="0"/>
                <a:ea typeface="Times New Roman" panose="02020603050405020304" pitchFamily="18" charset="0"/>
              </a:rPr>
              <a:t>.</a:t>
            </a:r>
          </a:p>
          <a:p>
            <a:pPr marL="620395" marR="49530" indent="-259080" algn="just">
              <a:lnSpc>
                <a:spcPct val="102000"/>
              </a:lnSpc>
              <a:spcBef>
                <a:spcPts val="245"/>
              </a:spcBef>
              <a:spcAft>
                <a:spcPts val="0"/>
              </a:spcAft>
              <a:tabLst>
                <a:tab pos="609600" algn="l"/>
              </a:tabLst>
            </a:pPr>
            <a:r>
              <a:rPr lang="en-US" sz="3300" dirty="0">
                <a:latin typeface="Segoe MDL2 Assets" panose="050A0102010101010101" pitchFamily="18" charset="0"/>
                <a:ea typeface="Segoe MDL2 Assets" panose="050A0102010101010101" pitchFamily="18" charset="0"/>
                <a:cs typeface="Segoe MDL2 Assets" panose="050A0102010101010101" pitchFamily="18" charset="0"/>
              </a:rPr>
              <a:t>	</a:t>
            </a:r>
            <a:r>
              <a:rPr lang="en-US" sz="3300" spc="5" dirty="0">
                <a:latin typeface="Times New Roman" panose="02020603050405020304" pitchFamily="18" charset="0"/>
                <a:ea typeface="Times New Roman" panose="02020603050405020304" pitchFamily="18" charset="0"/>
              </a:rPr>
              <a:t>E</a:t>
            </a:r>
            <a:r>
              <a:rPr lang="en-US" sz="3300" spc="-15" dirty="0">
                <a:latin typeface="Times New Roman" panose="02020603050405020304" pitchFamily="18" charset="0"/>
                <a:ea typeface="Times New Roman" panose="02020603050405020304" pitchFamily="18" charset="0"/>
              </a:rPr>
              <a:t>ff</a:t>
            </a:r>
            <a:r>
              <a:rPr lang="en-US" sz="3300" spc="-10" dirty="0">
                <a:latin typeface="Times New Roman" panose="02020603050405020304" pitchFamily="18" charset="0"/>
                <a:ea typeface="Times New Roman" panose="02020603050405020304" pitchFamily="18" charset="0"/>
              </a:rPr>
              <a:t>e</a:t>
            </a:r>
            <a:r>
              <a:rPr lang="en-US" sz="3300" spc="10" dirty="0">
                <a:latin typeface="Times New Roman" panose="02020603050405020304" pitchFamily="18" charset="0"/>
                <a:ea typeface="Times New Roman" panose="02020603050405020304" pitchFamily="18" charset="0"/>
              </a:rPr>
              <a:t>c</a:t>
            </a:r>
            <a:r>
              <a:rPr lang="en-US" sz="3300" spc="-5" dirty="0">
                <a:latin typeface="Times New Roman" panose="02020603050405020304" pitchFamily="18" charset="0"/>
                <a:ea typeface="Times New Roman" panose="02020603050405020304" pitchFamily="18" charset="0"/>
              </a:rPr>
              <a:t>t</a:t>
            </a:r>
            <a:r>
              <a:rPr lang="en-US" sz="3300" spc="-30" dirty="0">
                <a:latin typeface="Times New Roman" panose="02020603050405020304" pitchFamily="18" charset="0"/>
                <a:ea typeface="Times New Roman" panose="02020603050405020304" pitchFamily="18" charset="0"/>
              </a:rPr>
              <a:t>i</a:t>
            </a:r>
            <a:r>
              <a:rPr lang="en-US" sz="3300" dirty="0">
                <a:latin typeface="Times New Roman" panose="02020603050405020304" pitchFamily="18" charset="0"/>
                <a:ea typeface="Times New Roman" panose="02020603050405020304" pitchFamily="18" charset="0"/>
              </a:rPr>
              <a:t>ve</a:t>
            </a:r>
            <a:r>
              <a:rPr lang="en-US" sz="3300" spc="255" dirty="0">
                <a:latin typeface="Times New Roman" panose="02020603050405020304" pitchFamily="18" charset="0"/>
                <a:ea typeface="Times New Roman" panose="02020603050405020304" pitchFamily="18" charset="0"/>
              </a:rPr>
              <a:t> </a:t>
            </a:r>
            <a:r>
              <a:rPr lang="en-US" sz="3300" spc="-15" dirty="0">
                <a:latin typeface="Times New Roman" panose="02020603050405020304" pitchFamily="18" charset="0"/>
                <a:ea typeface="Times New Roman" panose="02020603050405020304" pitchFamily="18" charset="0"/>
              </a:rPr>
              <a:t>w</a:t>
            </a:r>
            <a:r>
              <a:rPr lang="en-US" sz="3300" spc="10" dirty="0">
                <a:latin typeface="Times New Roman" panose="02020603050405020304" pitchFamily="18" charset="0"/>
                <a:ea typeface="Times New Roman" panose="02020603050405020304" pitchFamily="18" charset="0"/>
              </a:rPr>
              <a:t>r</a:t>
            </a:r>
            <a:r>
              <a:rPr lang="en-US" sz="3300" spc="-5" dirty="0">
                <a:latin typeface="Times New Roman" panose="02020603050405020304" pitchFamily="18" charset="0"/>
                <a:ea typeface="Times New Roman" panose="02020603050405020304" pitchFamily="18" charset="0"/>
              </a:rPr>
              <a:t>it</a:t>
            </a:r>
            <a:r>
              <a:rPr lang="en-US" sz="3300" spc="-30" dirty="0">
                <a:latin typeface="Times New Roman" panose="02020603050405020304" pitchFamily="18" charset="0"/>
                <a:ea typeface="Times New Roman" panose="02020603050405020304" pitchFamily="18" charset="0"/>
              </a:rPr>
              <a:t>t</a:t>
            </a:r>
            <a:r>
              <a:rPr lang="en-US" sz="3300" spc="-10" dirty="0">
                <a:latin typeface="Times New Roman" panose="02020603050405020304" pitchFamily="18" charset="0"/>
                <a:ea typeface="Times New Roman" panose="02020603050405020304" pitchFamily="18" charset="0"/>
              </a:rPr>
              <a:t>e</a:t>
            </a:r>
            <a:r>
              <a:rPr lang="en-US" sz="3300" dirty="0">
                <a:latin typeface="Times New Roman" panose="02020603050405020304" pitchFamily="18" charset="0"/>
                <a:ea typeface="Times New Roman" panose="02020603050405020304" pitchFamily="18" charset="0"/>
              </a:rPr>
              <a:t>n</a:t>
            </a:r>
            <a:r>
              <a:rPr lang="en-US" sz="3300" spc="240" dirty="0">
                <a:latin typeface="Times New Roman" panose="02020603050405020304" pitchFamily="18" charset="0"/>
                <a:ea typeface="Times New Roman" panose="02020603050405020304" pitchFamily="18" charset="0"/>
              </a:rPr>
              <a:t> </a:t>
            </a:r>
            <a:r>
              <a:rPr lang="en-US" sz="3300" spc="-10" dirty="0">
                <a:latin typeface="Times New Roman" panose="02020603050405020304" pitchFamily="18" charset="0"/>
                <a:ea typeface="Times New Roman" panose="02020603050405020304" pitchFamily="18" charset="0"/>
              </a:rPr>
              <a:t>c</a:t>
            </a:r>
            <a:r>
              <a:rPr lang="en-US" sz="3300" dirty="0">
                <a:latin typeface="Times New Roman" panose="02020603050405020304" pitchFamily="18" charset="0"/>
                <a:ea typeface="Times New Roman" panose="02020603050405020304" pitchFamily="18" charset="0"/>
              </a:rPr>
              <a:t>o</a:t>
            </a:r>
            <a:r>
              <a:rPr lang="en-US" sz="3300" spc="-30" dirty="0">
                <a:latin typeface="Times New Roman" panose="02020603050405020304" pitchFamily="18" charset="0"/>
                <a:ea typeface="Times New Roman" panose="02020603050405020304" pitchFamily="18" charset="0"/>
              </a:rPr>
              <a:t>m</a:t>
            </a:r>
            <a:r>
              <a:rPr lang="en-US" sz="3300" spc="-5" dirty="0">
                <a:latin typeface="Times New Roman" panose="02020603050405020304" pitchFamily="18" charset="0"/>
                <a:ea typeface="Times New Roman" panose="02020603050405020304" pitchFamily="18" charset="0"/>
              </a:rPr>
              <a:t>m</a:t>
            </a:r>
            <a:r>
              <a:rPr lang="en-US" sz="3300" spc="-25" dirty="0">
                <a:latin typeface="Times New Roman" panose="02020603050405020304" pitchFamily="18" charset="0"/>
                <a:ea typeface="Times New Roman" panose="02020603050405020304" pitchFamily="18" charset="0"/>
              </a:rPr>
              <a:t>u</a:t>
            </a:r>
            <a:r>
              <a:rPr lang="en-US" sz="3300" dirty="0">
                <a:latin typeface="Times New Roman" panose="02020603050405020304" pitchFamily="18" charset="0"/>
                <a:ea typeface="Times New Roman" panose="02020603050405020304" pitchFamily="18" charset="0"/>
              </a:rPr>
              <a:t>n</a:t>
            </a:r>
            <a:r>
              <a:rPr lang="en-US" sz="3300" spc="20" dirty="0">
                <a:latin typeface="Times New Roman" panose="02020603050405020304" pitchFamily="18" charset="0"/>
                <a:ea typeface="Times New Roman" panose="02020603050405020304" pitchFamily="18" charset="0"/>
              </a:rPr>
              <a:t>i</a:t>
            </a:r>
            <a:r>
              <a:rPr lang="en-US" sz="3300" spc="-10" dirty="0">
                <a:latin typeface="Times New Roman" panose="02020603050405020304" pitchFamily="18" charset="0"/>
                <a:ea typeface="Times New Roman" panose="02020603050405020304" pitchFamily="18" charset="0"/>
              </a:rPr>
              <a:t>c</a:t>
            </a:r>
            <a:r>
              <a:rPr lang="en-US" sz="3300" spc="10" dirty="0">
                <a:latin typeface="Times New Roman" panose="02020603050405020304" pitchFamily="18" charset="0"/>
                <a:ea typeface="Times New Roman" panose="02020603050405020304" pitchFamily="18" charset="0"/>
              </a:rPr>
              <a:t>a</a:t>
            </a:r>
            <a:r>
              <a:rPr lang="en-US" sz="3300" spc="-5" dirty="0">
                <a:latin typeface="Times New Roman" panose="02020603050405020304" pitchFamily="18" charset="0"/>
                <a:ea typeface="Times New Roman" panose="02020603050405020304" pitchFamily="18" charset="0"/>
              </a:rPr>
              <a:t>ti</a:t>
            </a:r>
            <a:r>
              <a:rPr lang="en-US" sz="3300" dirty="0">
                <a:latin typeface="Times New Roman" panose="02020603050405020304" pitchFamily="18" charset="0"/>
                <a:ea typeface="Times New Roman" panose="02020603050405020304" pitchFamily="18" charset="0"/>
              </a:rPr>
              <a:t>on</a:t>
            </a:r>
            <a:r>
              <a:rPr lang="en-US" sz="3300" spc="245" dirty="0">
                <a:latin typeface="Times New Roman" panose="02020603050405020304" pitchFamily="18" charset="0"/>
                <a:ea typeface="Times New Roman" panose="02020603050405020304" pitchFamily="18" charset="0"/>
              </a:rPr>
              <a:t> </a:t>
            </a:r>
            <a:r>
              <a:rPr lang="en-US" sz="3300" spc="10" dirty="0">
                <a:latin typeface="Times New Roman" panose="02020603050405020304" pitchFamily="18" charset="0"/>
                <a:ea typeface="Times New Roman" panose="02020603050405020304" pitchFamily="18" charset="0"/>
              </a:rPr>
              <a:t>r</a:t>
            </a:r>
            <a:r>
              <a:rPr lang="en-US" sz="3300" spc="-10" dirty="0">
                <a:latin typeface="Times New Roman" panose="02020603050405020304" pitchFamily="18" charset="0"/>
                <a:ea typeface="Times New Roman" panose="02020603050405020304" pitchFamily="18" charset="0"/>
              </a:rPr>
              <a:t>e</a:t>
            </a:r>
            <a:r>
              <a:rPr lang="en-US" sz="3300" dirty="0">
                <a:latin typeface="Times New Roman" panose="02020603050405020304" pitchFamily="18" charset="0"/>
                <a:ea typeface="Times New Roman" panose="02020603050405020304" pitchFamily="18" charset="0"/>
              </a:rPr>
              <a:t>q</a:t>
            </a:r>
            <a:r>
              <a:rPr lang="en-US" sz="3300" spc="-25" dirty="0">
                <a:latin typeface="Times New Roman" panose="02020603050405020304" pitchFamily="18" charset="0"/>
                <a:ea typeface="Times New Roman" panose="02020603050405020304" pitchFamily="18" charset="0"/>
              </a:rPr>
              <a:t>u</a:t>
            </a:r>
            <a:r>
              <a:rPr lang="en-US" sz="3300" spc="-5" dirty="0">
                <a:latin typeface="Times New Roman" panose="02020603050405020304" pitchFamily="18" charset="0"/>
                <a:ea typeface="Times New Roman" panose="02020603050405020304" pitchFamily="18" charset="0"/>
              </a:rPr>
              <a:t>i</a:t>
            </a:r>
            <a:r>
              <a:rPr lang="en-US" sz="3300" spc="10" dirty="0">
                <a:latin typeface="Times New Roman" panose="02020603050405020304" pitchFamily="18" charset="0"/>
                <a:ea typeface="Times New Roman" panose="02020603050405020304" pitchFamily="18" charset="0"/>
              </a:rPr>
              <a:t>r</a:t>
            </a:r>
            <a:r>
              <a:rPr lang="en-US" sz="3300" spc="-35" dirty="0">
                <a:latin typeface="Times New Roman" panose="02020603050405020304" pitchFamily="18" charset="0"/>
                <a:ea typeface="Times New Roman" panose="02020603050405020304" pitchFamily="18" charset="0"/>
              </a:rPr>
              <a:t>e</a:t>
            </a:r>
            <a:r>
              <a:rPr lang="en-US" sz="3300" dirty="0">
                <a:latin typeface="Times New Roman" panose="02020603050405020304" pitchFamily="18" charset="0"/>
                <a:ea typeface="Times New Roman" panose="02020603050405020304" pitchFamily="18" charset="0"/>
              </a:rPr>
              <a:t>s  </a:t>
            </a:r>
            <a:r>
              <a:rPr lang="en-US" sz="3300" spc="-25" dirty="0">
                <a:latin typeface="Times New Roman" panose="02020603050405020304" pitchFamily="18" charset="0"/>
                <a:ea typeface="Times New Roman" panose="02020603050405020304" pitchFamily="18" charset="0"/>
              </a:rPr>
              <a:t>g</a:t>
            </a:r>
            <a:r>
              <a:rPr lang="en-US" sz="3300" spc="10" dirty="0">
                <a:latin typeface="Times New Roman" panose="02020603050405020304" pitchFamily="18" charset="0"/>
                <a:ea typeface="Times New Roman" panose="02020603050405020304" pitchFamily="18" charset="0"/>
              </a:rPr>
              <a:t>r</a:t>
            </a:r>
            <a:r>
              <a:rPr lang="en-US" sz="3300" spc="-10" dirty="0">
                <a:latin typeface="Times New Roman" panose="02020603050405020304" pitchFamily="18" charset="0"/>
                <a:ea typeface="Times New Roman" panose="02020603050405020304" pitchFamily="18" charset="0"/>
              </a:rPr>
              <a:t>e</a:t>
            </a:r>
            <a:r>
              <a:rPr lang="en-US" sz="3300" spc="10" dirty="0">
                <a:latin typeface="Times New Roman" panose="02020603050405020304" pitchFamily="18" charset="0"/>
                <a:ea typeface="Times New Roman" panose="02020603050405020304" pitchFamily="18" charset="0"/>
              </a:rPr>
              <a:t>a</a:t>
            </a:r>
            <a:r>
              <a:rPr lang="en-US" sz="3300" dirty="0">
                <a:latin typeface="Times New Roman" panose="02020603050405020304" pitchFamily="18" charset="0"/>
                <a:ea typeface="Times New Roman" panose="02020603050405020304" pitchFamily="18" charset="0"/>
              </a:rPr>
              <a:t>t</a:t>
            </a:r>
            <a:r>
              <a:rPr lang="en-US" sz="3300" spc="215" dirty="0">
                <a:latin typeface="Times New Roman" panose="02020603050405020304" pitchFamily="18" charset="0"/>
                <a:ea typeface="Times New Roman" panose="02020603050405020304" pitchFamily="18" charset="0"/>
              </a:rPr>
              <a:t> </a:t>
            </a:r>
            <a:r>
              <a:rPr lang="en-US" sz="3300" dirty="0">
                <a:latin typeface="Times New Roman" panose="02020603050405020304" pitchFamily="18" charset="0"/>
                <a:ea typeface="Times New Roman" panose="02020603050405020304" pitchFamily="18" charset="0"/>
              </a:rPr>
              <a:t>s</a:t>
            </a:r>
            <a:r>
              <a:rPr lang="en-US" sz="3300" spc="-25" dirty="0">
                <a:latin typeface="Times New Roman" panose="02020603050405020304" pitchFamily="18" charset="0"/>
                <a:ea typeface="Times New Roman" panose="02020603050405020304" pitchFamily="18" charset="0"/>
              </a:rPr>
              <a:t>k</a:t>
            </a:r>
            <a:r>
              <a:rPr lang="en-US" sz="3300" spc="20" dirty="0">
                <a:latin typeface="Times New Roman" panose="02020603050405020304" pitchFamily="18" charset="0"/>
                <a:ea typeface="Times New Roman" panose="02020603050405020304" pitchFamily="18" charset="0"/>
              </a:rPr>
              <a:t>i</a:t>
            </a:r>
            <a:r>
              <a:rPr lang="en-US" sz="3300" spc="-30" dirty="0">
                <a:latin typeface="Times New Roman" panose="02020603050405020304" pitchFamily="18" charset="0"/>
                <a:ea typeface="Times New Roman" panose="02020603050405020304" pitchFamily="18" charset="0"/>
              </a:rPr>
              <a:t>l</a:t>
            </a:r>
            <a:r>
              <a:rPr lang="en-US" sz="3300" spc="-5" dirty="0">
                <a:latin typeface="Times New Roman" panose="02020603050405020304" pitchFamily="18" charset="0"/>
                <a:ea typeface="Times New Roman" panose="02020603050405020304" pitchFamily="18" charset="0"/>
              </a:rPr>
              <a:t>l</a:t>
            </a:r>
            <a:r>
              <a:rPr lang="en-US" sz="3300" dirty="0">
                <a:latin typeface="Times New Roman" panose="02020603050405020304" pitchFamily="18" charset="0"/>
                <a:ea typeface="Times New Roman" panose="02020603050405020304" pitchFamily="18" charset="0"/>
              </a:rPr>
              <a:t>s</a:t>
            </a:r>
            <a:r>
              <a:rPr lang="en-US" sz="3300" spc="240" dirty="0">
                <a:latin typeface="Times New Roman" panose="02020603050405020304" pitchFamily="18" charset="0"/>
                <a:ea typeface="Times New Roman" panose="02020603050405020304" pitchFamily="18" charset="0"/>
              </a:rPr>
              <a:t> </a:t>
            </a:r>
            <a:r>
              <a:rPr lang="en-US" sz="3300" spc="10" dirty="0">
                <a:latin typeface="Times New Roman" panose="02020603050405020304" pitchFamily="18" charset="0"/>
                <a:ea typeface="Times New Roman" panose="02020603050405020304" pitchFamily="18" charset="0"/>
              </a:rPr>
              <a:t>a</a:t>
            </a:r>
            <a:r>
              <a:rPr lang="en-US" sz="3300" spc="-25" dirty="0">
                <a:latin typeface="Times New Roman" panose="02020603050405020304" pitchFamily="18" charset="0"/>
                <a:ea typeface="Times New Roman" panose="02020603050405020304" pitchFamily="18" charset="0"/>
              </a:rPr>
              <a:t>n</a:t>
            </a:r>
            <a:r>
              <a:rPr lang="en-US" sz="3300" dirty="0">
                <a:latin typeface="Times New Roman" panose="02020603050405020304" pitchFamily="18" charset="0"/>
                <a:ea typeface="Times New Roman" panose="02020603050405020304" pitchFamily="18" charset="0"/>
              </a:rPr>
              <a:t>d</a:t>
            </a:r>
            <a:r>
              <a:rPr lang="en-US" sz="3300" spc="215" dirty="0">
                <a:latin typeface="Times New Roman" panose="02020603050405020304" pitchFamily="18" charset="0"/>
                <a:ea typeface="Times New Roman" panose="02020603050405020304" pitchFamily="18" charset="0"/>
              </a:rPr>
              <a:t> </a:t>
            </a:r>
            <a:r>
              <a:rPr lang="en-US" sz="3300" spc="-10" dirty="0">
                <a:latin typeface="Times New Roman" panose="02020603050405020304" pitchFamily="18" charset="0"/>
                <a:ea typeface="Times New Roman" panose="02020603050405020304" pitchFamily="18" charset="0"/>
              </a:rPr>
              <a:t>c</a:t>
            </a:r>
            <a:r>
              <a:rPr lang="en-US" sz="3300" dirty="0">
                <a:latin typeface="Times New Roman" panose="02020603050405020304" pitchFamily="18" charset="0"/>
                <a:ea typeface="Times New Roman" panose="02020603050405020304" pitchFamily="18" charset="0"/>
              </a:rPr>
              <a:t>o</a:t>
            </a:r>
            <a:r>
              <a:rPr lang="en-US" sz="3300" spc="-30" dirty="0">
                <a:latin typeface="Times New Roman" panose="02020603050405020304" pitchFamily="18" charset="0"/>
                <a:ea typeface="Times New Roman" panose="02020603050405020304" pitchFamily="18" charset="0"/>
              </a:rPr>
              <a:t>m</a:t>
            </a:r>
            <a:r>
              <a:rPr lang="en-US" sz="3300" dirty="0">
                <a:latin typeface="Times New Roman" panose="02020603050405020304" pitchFamily="18" charset="0"/>
                <a:ea typeface="Times New Roman" panose="02020603050405020304" pitchFamily="18" charset="0"/>
              </a:rPr>
              <a:t>p</a:t>
            </a:r>
            <a:r>
              <a:rPr lang="en-US" sz="3300" spc="10" dirty="0">
                <a:latin typeface="Times New Roman" panose="02020603050405020304" pitchFamily="18" charset="0"/>
                <a:ea typeface="Times New Roman" panose="02020603050405020304" pitchFamily="18" charset="0"/>
              </a:rPr>
              <a:t>e</a:t>
            </a:r>
            <a:r>
              <a:rPr lang="en-US" sz="3300" spc="-30" dirty="0">
                <a:latin typeface="Times New Roman" panose="02020603050405020304" pitchFamily="18" charset="0"/>
                <a:ea typeface="Times New Roman" panose="02020603050405020304" pitchFamily="18" charset="0"/>
              </a:rPr>
              <a:t>t</a:t>
            </a:r>
            <a:r>
              <a:rPr lang="en-US" sz="3300" spc="10" dirty="0">
                <a:latin typeface="Times New Roman" panose="02020603050405020304" pitchFamily="18" charset="0"/>
                <a:ea typeface="Times New Roman" panose="02020603050405020304" pitchFamily="18" charset="0"/>
              </a:rPr>
              <a:t>e</a:t>
            </a:r>
            <a:r>
              <a:rPr lang="en-US" sz="3300" dirty="0">
                <a:latin typeface="Times New Roman" panose="02020603050405020304" pitchFamily="18" charset="0"/>
                <a:ea typeface="Times New Roman" panose="02020603050405020304" pitchFamily="18" charset="0"/>
              </a:rPr>
              <a:t>n</a:t>
            </a:r>
            <a:r>
              <a:rPr lang="en-US" sz="3300" spc="-10" dirty="0">
                <a:latin typeface="Times New Roman" panose="02020603050405020304" pitchFamily="18" charset="0"/>
                <a:ea typeface="Times New Roman" panose="02020603050405020304" pitchFamily="18" charset="0"/>
              </a:rPr>
              <a:t>c</a:t>
            </a:r>
            <a:r>
              <a:rPr lang="en-US" sz="3300" spc="-5" dirty="0">
                <a:latin typeface="Times New Roman" panose="02020603050405020304" pitchFamily="18" charset="0"/>
                <a:ea typeface="Times New Roman" panose="02020603050405020304" pitchFamily="18" charset="0"/>
              </a:rPr>
              <a:t>i</a:t>
            </a:r>
            <a:r>
              <a:rPr lang="en-US" sz="3300" spc="10" dirty="0">
                <a:latin typeface="Times New Roman" panose="02020603050405020304" pitchFamily="18" charset="0"/>
                <a:ea typeface="Times New Roman" panose="02020603050405020304" pitchFamily="18" charset="0"/>
              </a:rPr>
              <a:t>e</a:t>
            </a:r>
            <a:r>
              <a:rPr lang="en-US" sz="3300" dirty="0">
                <a:latin typeface="Times New Roman" panose="02020603050405020304" pitchFamily="18" charset="0"/>
                <a:ea typeface="Times New Roman" panose="02020603050405020304" pitchFamily="18" charset="0"/>
              </a:rPr>
              <a:t>s</a:t>
            </a:r>
            <a:r>
              <a:rPr lang="en-US" sz="3300" spc="245" dirty="0">
                <a:latin typeface="Times New Roman" panose="02020603050405020304" pitchFamily="18" charset="0"/>
                <a:ea typeface="Times New Roman" panose="02020603050405020304" pitchFamily="18" charset="0"/>
              </a:rPr>
              <a:t> </a:t>
            </a:r>
            <a:r>
              <a:rPr lang="en-US" sz="3300" spc="-5" dirty="0">
                <a:latin typeface="Times New Roman" panose="02020603050405020304" pitchFamily="18" charset="0"/>
                <a:ea typeface="Times New Roman" panose="02020603050405020304" pitchFamily="18" charset="0"/>
              </a:rPr>
              <a:t>i</a:t>
            </a:r>
            <a:r>
              <a:rPr lang="en-US" sz="3300" dirty="0">
                <a:latin typeface="Times New Roman" panose="02020603050405020304" pitchFamily="18" charset="0"/>
                <a:ea typeface="Times New Roman" panose="02020603050405020304" pitchFamily="18" charset="0"/>
              </a:rPr>
              <a:t>n</a:t>
            </a:r>
            <a:r>
              <a:rPr lang="en-US" sz="3300" spc="220" dirty="0">
                <a:latin typeface="Times New Roman" panose="02020603050405020304" pitchFamily="18" charset="0"/>
                <a:ea typeface="Times New Roman" panose="02020603050405020304" pitchFamily="18" charset="0"/>
              </a:rPr>
              <a:t> </a:t>
            </a:r>
            <a:r>
              <a:rPr lang="en-US" sz="3300" spc="-5" dirty="0">
                <a:latin typeface="Times New Roman" panose="02020603050405020304" pitchFamily="18" charset="0"/>
                <a:ea typeface="Times New Roman" panose="02020603050405020304" pitchFamily="18" charset="0"/>
              </a:rPr>
              <a:t>l</a:t>
            </a:r>
            <a:r>
              <a:rPr lang="en-US" sz="3300" spc="10" dirty="0">
                <a:latin typeface="Times New Roman" panose="02020603050405020304" pitchFamily="18" charset="0"/>
                <a:ea typeface="Times New Roman" panose="02020603050405020304" pitchFamily="18" charset="0"/>
              </a:rPr>
              <a:t>a</a:t>
            </a:r>
            <a:r>
              <a:rPr lang="en-US" sz="3300" spc="-25" dirty="0">
                <a:latin typeface="Times New Roman" panose="02020603050405020304" pitchFamily="18" charset="0"/>
                <a:ea typeface="Times New Roman" panose="02020603050405020304" pitchFamily="18" charset="0"/>
              </a:rPr>
              <a:t>n</a:t>
            </a:r>
            <a:r>
              <a:rPr lang="en-US" sz="3300" dirty="0">
                <a:latin typeface="Times New Roman" panose="02020603050405020304" pitchFamily="18" charset="0"/>
                <a:ea typeface="Times New Roman" panose="02020603050405020304" pitchFamily="18" charset="0"/>
              </a:rPr>
              <a:t>g</a:t>
            </a:r>
            <a:r>
              <a:rPr lang="en-US" sz="3300" spc="-25" dirty="0">
                <a:latin typeface="Times New Roman" panose="02020603050405020304" pitchFamily="18" charset="0"/>
                <a:ea typeface="Times New Roman" panose="02020603050405020304" pitchFamily="18" charset="0"/>
              </a:rPr>
              <a:t>u</a:t>
            </a:r>
            <a:r>
              <a:rPr lang="en-US" sz="3300" spc="10" dirty="0">
                <a:latin typeface="Times New Roman" panose="02020603050405020304" pitchFamily="18" charset="0"/>
                <a:ea typeface="Times New Roman" panose="02020603050405020304" pitchFamily="18" charset="0"/>
              </a:rPr>
              <a:t>a</a:t>
            </a:r>
            <a:r>
              <a:rPr lang="en-US" sz="3300" spc="-25" dirty="0">
                <a:latin typeface="Times New Roman" panose="02020603050405020304" pitchFamily="18" charset="0"/>
                <a:ea typeface="Times New Roman" panose="02020603050405020304" pitchFamily="18" charset="0"/>
              </a:rPr>
              <a:t>g</a:t>
            </a:r>
            <a:r>
              <a:rPr lang="en-US" sz="3300" dirty="0">
                <a:latin typeface="Times New Roman" panose="02020603050405020304" pitchFamily="18" charset="0"/>
                <a:ea typeface="Times New Roman" panose="02020603050405020304" pitchFamily="18" charset="0"/>
              </a:rPr>
              <a:t>e</a:t>
            </a:r>
            <a:r>
              <a:rPr lang="en-US" sz="3300" spc="255" dirty="0">
                <a:latin typeface="Times New Roman" panose="02020603050405020304" pitchFamily="18" charset="0"/>
                <a:ea typeface="Times New Roman" panose="02020603050405020304" pitchFamily="18" charset="0"/>
              </a:rPr>
              <a:t> </a:t>
            </a:r>
            <a:r>
              <a:rPr lang="en-US" sz="3300" spc="10" dirty="0">
                <a:latin typeface="Times New Roman" panose="02020603050405020304" pitchFamily="18" charset="0"/>
                <a:ea typeface="Times New Roman" panose="02020603050405020304" pitchFamily="18" charset="0"/>
              </a:rPr>
              <a:t>a</a:t>
            </a:r>
            <a:r>
              <a:rPr lang="en-US" sz="3300" spc="-25" dirty="0">
                <a:latin typeface="Times New Roman" panose="02020603050405020304" pitchFamily="18" charset="0"/>
                <a:ea typeface="Times New Roman" panose="02020603050405020304" pitchFamily="18" charset="0"/>
              </a:rPr>
              <a:t>n</a:t>
            </a:r>
            <a:r>
              <a:rPr lang="en-US" sz="3300" dirty="0">
                <a:latin typeface="Times New Roman" panose="02020603050405020304" pitchFamily="18" charset="0"/>
                <a:ea typeface="Times New Roman" panose="02020603050405020304" pitchFamily="18" charset="0"/>
              </a:rPr>
              <a:t>d </a:t>
            </a:r>
            <a:r>
              <a:rPr lang="en-US" sz="3300" spc="-25" dirty="0">
                <a:latin typeface="Times New Roman" panose="02020603050405020304" pitchFamily="18" charset="0"/>
                <a:ea typeface="Times New Roman" panose="02020603050405020304" pitchFamily="18" charset="0"/>
              </a:rPr>
              <a:t>v</a:t>
            </a:r>
            <a:r>
              <a:rPr lang="en-US" sz="3300" dirty="0">
                <a:latin typeface="Times New Roman" panose="02020603050405020304" pitchFamily="18" charset="0"/>
                <a:ea typeface="Times New Roman" panose="02020603050405020304" pitchFamily="18" charset="0"/>
              </a:rPr>
              <a:t>o</a:t>
            </a:r>
            <a:r>
              <a:rPr lang="en-US" sz="3300" spc="-10" dirty="0">
                <a:latin typeface="Times New Roman" panose="02020603050405020304" pitchFamily="18" charset="0"/>
                <a:ea typeface="Times New Roman" panose="02020603050405020304" pitchFamily="18" charset="0"/>
              </a:rPr>
              <a:t>c</a:t>
            </a:r>
            <a:r>
              <a:rPr lang="en-US" sz="3300" spc="10" dirty="0">
                <a:latin typeface="Times New Roman" panose="02020603050405020304" pitchFamily="18" charset="0"/>
                <a:ea typeface="Times New Roman" panose="02020603050405020304" pitchFamily="18" charset="0"/>
              </a:rPr>
              <a:t>a</a:t>
            </a:r>
            <a:r>
              <a:rPr lang="en-US" sz="3300" dirty="0">
                <a:latin typeface="Times New Roman" panose="02020603050405020304" pitchFamily="18" charset="0"/>
                <a:ea typeface="Times New Roman" panose="02020603050405020304" pitchFamily="18" charset="0"/>
              </a:rPr>
              <a:t>b</a:t>
            </a:r>
            <a:r>
              <a:rPr lang="en-US" sz="3300" spc="-45" dirty="0">
                <a:latin typeface="Times New Roman" panose="02020603050405020304" pitchFamily="18" charset="0"/>
                <a:ea typeface="Times New Roman" panose="02020603050405020304" pitchFamily="18" charset="0"/>
              </a:rPr>
              <a:t>u</a:t>
            </a:r>
            <a:r>
              <a:rPr lang="en-US" sz="3300" spc="20" dirty="0">
                <a:latin typeface="Times New Roman" panose="02020603050405020304" pitchFamily="18" charset="0"/>
                <a:ea typeface="Times New Roman" panose="02020603050405020304" pitchFamily="18" charset="0"/>
              </a:rPr>
              <a:t>l</a:t>
            </a:r>
            <a:r>
              <a:rPr lang="en-US" sz="3300" spc="10" dirty="0">
                <a:latin typeface="Times New Roman" panose="02020603050405020304" pitchFamily="18" charset="0"/>
                <a:ea typeface="Times New Roman" panose="02020603050405020304" pitchFamily="18" charset="0"/>
              </a:rPr>
              <a:t>ar</a:t>
            </a:r>
            <a:r>
              <a:rPr lang="en-US" sz="3300" dirty="0">
                <a:latin typeface="Times New Roman" panose="02020603050405020304" pitchFamily="18" charset="0"/>
                <a:ea typeface="Times New Roman" panose="02020603050405020304" pitchFamily="18" charset="0"/>
              </a:rPr>
              <a:t>y</a:t>
            </a:r>
            <a:r>
              <a:rPr lang="en-US" sz="3300" spc="15" dirty="0">
                <a:latin typeface="Times New Roman" panose="02020603050405020304" pitchFamily="18" charset="0"/>
                <a:ea typeface="Times New Roman" panose="02020603050405020304" pitchFamily="18" charset="0"/>
              </a:rPr>
              <a:t> </a:t>
            </a:r>
            <a:r>
              <a:rPr lang="en-US" sz="3300" spc="-25" dirty="0">
                <a:latin typeface="Times New Roman" panose="02020603050405020304" pitchFamily="18" charset="0"/>
                <a:ea typeface="Times New Roman" panose="02020603050405020304" pitchFamily="18" charset="0"/>
              </a:rPr>
              <a:t>u</a:t>
            </a:r>
            <a:r>
              <a:rPr lang="en-US" sz="3300" dirty="0">
                <a:latin typeface="Times New Roman" panose="02020603050405020304" pitchFamily="18" charset="0"/>
                <a:ea typeface="Times New Roman" panose="02020603050405020304" pitchFamily="18" charset="0"/>
              </a:rPr>
              <a:t>s</a:t>
            </a:r>
            <a:r>
              <a:rPr lang="en-US" sz="3300" spc="-10" dirty="0">
                <a:latin typeface="Times New Roman" panose="02020603050405020304" pitchFamily="18" charset="0"/>
                <a:ea typeface="Times New Roman" panose="02020603050405020304" pitchFamily="18" charset="0"/>
              </a:rPr>
              <a:t>e</a:t>
            </a:r>
            <a:r>
              <a:rPr lang="en-US" sz="3300" dirty="0">
                <a:latin typeface="Times New Roman" panose="02020603050405020304" pitchFamily="18" charset="0"/>
                <a:ea typeface="Times New Roman" panose="02020603050405020304" pitchFamily="18" charset="0"/>
              </a:rPr>
              <a:t>.</a:t>
            </a:r>
            <a:r>
              <a:rPr lang="en-US" sz="3300" spc="35" dirty="0">
                <a:latin typeface="Times New Roman" panose="02020603050405020304" pitchFamily="18" charset="0"/>
                <a:ea typeface="Times New Roman" panose="02020603050405020304" pitchFamily="18" charset="0"/>
              </a:rPr>
              <a:t> </a:t>
            </a:r>
            <a:r>
              <a:rPr lang="en-US" sz="3300" spc="-10" dirty="0">
                <a:latin typeface="Times New Roman" panose="02020603050405020304" pitchFamily="18" charset="0"/>
                <a:ea typeface="Times New Roman" panose="02020603050405020304" pitchFamily="18" charset="0"/>
              </a:rPr>
              <a:t>P</a:t>
            </a:r>
            <a:r>
              <a:rPr lang="en-US" sz="3300" dirty="0">
                <a:latin typeface="Times New Roman" panose="02020603050405020304" pitchFamily="18" charset="0"/>
                <a:ea typeface="Times New Roman" panose="02020603050405020304" pitchFamily="18" charset="0"/>
              </a:rPr>
              <a:t>o</a:t>
            </a:r>
            <a:r>
              <a:rPr lang="en-US" sz="3300" spc="-25" dirty="0">
                <a:latin typeface="Times New Roman" panose="02020603050405020304" pitchFamily="18" charset="0"/>
                <a:ea typeface="Times New Roman" panose="02020603050405020304" pitchFamily="18" charset="0"/>
              </a:rPr>
              <a:t>o</a:t>
            </a:r>
            <a:r>
              <a:rPr lang="en-US" sz="3300" dirty="0">
                <a:latin typeface="Times New Roman" panose="02020603050405020304" pitchFamily="18" charset="0"/>
                <a:ea typeface="Times New Roman" panose="02020603050405020304" pitchFamily="18" charset="0"/>
              </a:rPr>
              <a:t>r</a:t>
            </a:r>
            <a:r>
              <a:rPr lang="en-US" sz="3300" spc="20" dirty="0">
                <a:latin typeface="Times New Roman" panose="02020603050405020304" pitchFamily="18" charset="0"/>
                <a:ea typeface="Times New Roman" panose="02020603050405020304" pitchFamily="18" charset="0"/>
              </a:rPr>
              <a:t> </a:t>
            </a:r>
            <a:r>
              <a:rPr lang="en-US" sz="3300" spc="-15" dirty="0">
                <a:latin typeface="Times New Roman" panose="02020603050405020304" pitchFamily="18" charset="0"/>
                <a:ea typeface="Times New Roman" panose="02020603050405020304" pitchFamily="18" charset="0"/>
              </a:rPr>
              <a:t>w</a:t>
            </a:r>
            <a:r>
              <a:rPr lang="en-US" sz="3300" spc="10" dirty="0">
                <a:latin typeface="Times New Roman" panose="02020603050405020304" pitchFamily="18" charset="0"/>
                <a:ea typeface="Times New Roman" panose="02020603050405020304" pitchFamily="18" charset="0"/>
              </a:rPr>
              <a:t>r</a:t>
            </a:r>
            <a:r>
              <a:rPr lang="en-US" sz="3300" spc="-5" dirty="0">
                <a:latin typeface="Times New Roman" panose="02020603050405020304" pitchFamily="18" charset="0"/>
                <a:ea typeface="Times New Roman" panose="02020603050405020304" pitchFamily="18" charset="0"/>
              </a:rPr>
              <a:t>it</a:t>
            </a:r>
            <a:r>
              <a:rPr lang="en-US" sz="3300" spc="-30" dirty="0">
                <a:latin typeface="Times New Roman" panose="02020603050405020304" pitchFamily="18" charset="0"/>
                <a:ea typeface="Times New Roman" panose="02020603050405020304" pitchFamily="18" charset="0"/>
              </a:rPr>
              <a:t>i</a:t>
            </a:r>
            <a:r>
              <a:rPr lang="en-US" sz="3300" dirty="0">
                <a:latin typeface="Times New Roman" panose="02020603050405020304" pitchFamily="18" charset="0"/>
                <a:ea typeface="Times New Roman" panose="02020603050405020304" pitchFamily="18" charset="0"/>
              </a:rPr>
              <a:t>ng</a:t>
            </a:r>
            <a:r>
              <a:rPr lang="en-US" sz="3300" spc="60" dirty="0">
                <a:latin typeface="Times New Roman" panose="02020603050405020304" pitchFamily="18" charset="0"/>
                <a:ea typeface="Times New Roman" panose="02020603050405020304" pitchFamily="18" charset="0"/>
              </a:rPr>
              <a:t> </a:t>
            </a:r>
            <a:r>
              <a:rPr lang="en-US" sz="3300" dirty="0">
                <a:latin typeface="Times New Roman" panose="02020603050405020304" pitchFamily="18" charset="0"/>
                <a:ea typeface="Times New Roman" panose="02020603050405020304" pitchFamily="18" charset="0"/>
              </a:rPr>
              <a:t>s</a:t>
            </a:r>
            <a:r>
              <a:rPr lang="en-US" sz="3300" spc="-25" dirty="0">
                <a:latin typeface="Times New Roman" panose="02020603050405020304" pitchFamily="18" charset="0"/>
                <a:ea typeface="Times New Roman" panose="02020603050405020304" pitchFamily="18" charset="0"/>
              </a:rPr>
              <a:t>k</a:t>
            </a:r>
            <a:r>
              <a:rPr lang="en-US" sz="3300" spc="-5" dirty="0">
                <a:latin typeface="Times New Roman" panose="02020603050405020304" pitchFamily="18" charset="0"/>
                <a:ea typeface="Times New Roman" panose="02020603050405020304" pitchFamily="18" charset="0"/>
              </a:rPr>
              <a:t>i</a:t>
            </a:r>
            <a:r>
              <a:rPr lang="en-US" sz="3300" spc="-30" dirty="0">
                <a:latin typeface="Times New Roman" panose="02020603050405020304" pitchFamily="18" charset="0"/>
                <a:ea typeface="Times New Roman" panose="02020603050405020304" pitchFamily="18" charset="0"/>
              </a:rPr>
              <a:t>l</a:t>
            </a:r>
            <a:r>
              <a:rPr lang="en-US" sz="3300" spc="-5" dirty="0">
                <a:latin typeface="Times New Roman" panose="02020603050405020304" pitchFamily="18" charset="0"/>
                <a:ea typeface="Times New Roman" panose="02020603050405020304" pitchFamily="18" charset="0"/>
              </a:rPr>
              <a:t>l</a:t>
            </a:r>
            <a:r>
              <a:rPr lang="en-US" sz="3300" dirty="0">
                <a:latin typeface="Times New Roman" panose="02020603050405020304" pitchFamily="18" charset="0"/>
                <a:ea typeface="Times New Roman" panose="02020603050405020304" pitchFamily="18" charset="0"/>
              </a:rPr>
              <a:t>s</a:t>
            </a:r>
            <a:r>
              <a:rPr lang="en-US" sz="3300" spc="55" dirty="0">
                <a:latin typeface="Times New Roman" panose="02020603050405020304" pitchFamily="18" charset="0"/>
                <a:ea typeface="Times New Roman" panose="02020603050405020304" pitchFamily="18" charset="0"/>
              </a:rPr>
              <a:t> </a:t>
            </a:r>
            <a:r>
              <a:rPr lang="en-US" sz="3300" spc="10" dirty="0">
                <a:latin typeface="Times New Roman" panose="02020603050405020304" pitchFamily="18" charset="0"/>
                <a:ea typeface="Times New Roman" panose="02020603050405020304" pitchFamily="18" charset="0"/>
              </a:rPr>
              <a:t>a</a:t>
            </a:r>
            <a:r>
              <a:rPr lang="en-US" sz="3300" spc="-25" dirty="0">
                <a:latin typeface="Times New Roman" panose="02020603050405020304" pitchFamily="18" charset="0"/>
                <a:ea typeface="Times New Roman" panose="02020603050405020304" pitchFamily="18" charset="0"/>
              </a:rPr>
              <a:t>n</a:t>
            </a:r>
            <a:r>
              <a:rPr lang="en-US" sz="3300" dirty="0">
                <a:latin typeface="Times New Roman" panose="02020603050405020304" pitchFamily="18" charset="0"/>
                <a:ea typeface="Times New Roman" panose="02020603050405020304" pitchFamily="18" charset="0"/>
              </a:rPr>
              <a:t>d</a:t>
            </a:r>
            <a:r>
              <a:rPr lang="en-US" sz="3300" spc="10" dirty="0">
                <a:latin typeface="Times New Roman" panose="02020603050405020304" pitchFamily="18" charset="0"/>
                <a:ea typeface="Times New Roman" panose="02020603050405020304" pitchFamily="18" charset="0"/>
              </a:rPr>
              <a:t> </a:t>
            </a:r>
            <a:r>
              <a:rPr lang="en-US" sz="3300" dirty="0">
                <a:latin typeface="Times New Roman" panose="02020603050405020304" pitchFamily="18" charset="0"/>
                <a:ea typeface="Times New Roman" panose="02020603050405020304" pitchFamily="18" charset="0"/>
              </a:rPr>
              <a:t>q</a:t>
            </a:r>
            <a:r>
              <a:rPr lang="en-US" sz="3300" spc="-25" dirty="0">
                <a:latin typeface="Times New Roman" panose="02020603050405020304" pitchFamily="18" charset="0"/>
                <a:ea typeface="Times New Roman" panose="02020603050405020304" pitchFamily="18" charset="0"/>
              </a:rPr>
              <a:t>u</a:t>
            </a:r>
            <a:r>
              <a:rPr lang="en-US" sz="3300" spc="10" dirty="0">
                <a:latin typeface="Times New Roman" panose="02020603050405020304" pitchFamily="18" charset="0"/>
                <a:ea typeface="Times New Roman" panose="02020603050405020304" pitchFamily="18" charset="0"/>
              </a:rPr>
              <a:t>a</a:t>
            </a:r>
            <a:r>
              <a:rPr lang="en-US" sz="3300" spc="-5" dirty="0">
                <a:latin typeface="Times New Roman" panose="02020603050405020304" pitchFamily="18" charset="0"/>
                <a:ea typeface="Times New Roman" panose="02020603050405020304" pitchFamily="18" charset="0"/>
              </a:rPr>
              <a:t>l</a:t>
            </a:r>
            <a:r>
              <a:rPr lang="en-US" sz="3300" spc="-30" dirty="0">
                <a:latin typeface="Times New Roman" panose="02020603050405020304" pitchFamily="18" charset="0"/>
                <a:ea typeface="Times New Roman" panose="02020603050405020304" pitchFamily="18" charset="0"/>
              </a:rPr>
              <a:t>i</a:t>
            </a:r>
            <a:r>
              <a:rPr lang="en-US" sz="3300" spc="-5" dirty="0">
                <a:latin typeface="Times New Roman" panose="02020603050405020304" pitchFamily="18" charset="0"/>
                <a:ea typeface="Times New Roman" panose="02020603050405020304" pitchFamily="18" charset="0"/>
              </a:rPr>
              <a:t>t</a:t>
            </a:r>
            <a:r>
              <a:rPr lang="en-US" sz="3300" dirty="0">
                <a:latin typeface="Times New Roman" panose="02020603050405020304" pitchFamily="18" charset="0"/>
                <a:ea typeface="Times New Roman" panose="02020603050405020304" pitchFamily="18" charset="0"/>
              </a:rPr>
              <a:t>y,</a:t>
            </a:r>
            <a:r>
              <a:rPr lang="en-US" sz="3300" spc="35" dirty="0">
                <a:latin typeface="Times New Roman" panose="02020603050405020304" pitchFamily="18" charset="0"/>
                <a:ea typeface="Times New Roman" panose="02020603050405020304" pitchFamily="18" charset="0"/>
              </a:rPr>
              <a:t> </a:t>
            </a:r>
            <a:r>
              <a:rPr lang="en-US" sz="3300" spc="-25" dirty="0">
                <a:latin typeface="Times New Roman" panose="02020603050405020304" pitchFamily="18" charset="0"/>
                <a:ea typeface="Times New Roman" panose="02020603050405020304" pitchFamily="18" charset="0"/>
              </a:rPr>
              <a:t>h</a:t>
            </a:r>
            <a:r>
              <a:rPr lang="en-US" sz="3300" spc="10" dirty="0">
                <a:latin typeface="Times New Roman" panose="02020603050405020304" pitchFamily="18" charset="0"/>
                <a:ea typeface="Times New Roman" panose="02020603050405020304" pitchFamily="18" charset="0"/>
              </a:rPr>
              <a:t>a</a:t>
            </a:r>
            <a:r>
              <a:rPr lang="en-US" sz="3300" dirty="0">
                <a:latin typeface="Times New Roman" panose="02020603050405020304" pitchFamily="18" charset="0"/>
                <a:ea typeface="Times New Roman" panose="02020603050405020304" pitchFamily="18" charset="0"/>
              </a:rPr>
              <a:t>ve</a:t>
            </a:r>
            <a:r>
              <a:rPr lang="en-US" sz="3300" spc="25" dirty="0">
                <a:latin typeface="Times New Roman" panose="02020603050405020304" pitchFamily="18" charset="0"/>
                <a:ea typeface="Times New Roman" panose="02020603050405020304" pitchFamily="18" charset="0"/>
              </a:rPr>
              <a:t> </a:t>
            </a:r>
            <a:r>
              <a:rPr lang="en-US" sz="3300" dirty="0">
                <a:latin typeface="Times New Roman" panose="02020603050405020304" pitchFamily="18" charset="0"/>
                <a:ea typeface="Times New Roman" panose="02020603050405020304" pitchFamily="18" charset="0"/>
              </a:rPr>
              <a:t>a </a:t>
            </a:r>
            <a:r>
              <a:rPr lang="en-US" sz="3300" spc="-25" dirty="0">
                <a:latin typeface="Times New Roman" panose="02020603050405020304" pitchFamily="18" charset="0"/>
                <a:ea typeface="Times New Roman" panose="02020603050405020304" pitchFamily="18" charset="0"/>
              </a:rPr>
              <a:t>n</a:t>
            </a:r>
            <a:r>
              <a:rPr lang="en-US" sz="3300" spc="10" dirty="0">
                <a:latin typeface="Times New Roman" panose="02020603050405020304" pitchFamily="18" charset="0"/>
                <a:ea typeface="Times New Roman" panose="02020603050405020304" pitchFamily="18" charset="0"/>
              </a:rPr>
              <a:t>e</a:t>
            </a:r>
            <a:r>
              <a:rPr lang="en-US" sz="3300" dirty="0">
                <a:latin typeface="Times New Roman" panose="02020603050405020304" pitchFamily="18" charset="0"/>
                <a:ea typeface="Times New Roman" panose="02020603050405020304" pitchFamily="18" charset="0"/>
              </a:rPr>
              <a:t>g</a:t>
            </a:r>
            <a:r>
              <a:rPr lang="en-US" sz="3300" spc="10" dirty="0">
                <a:latin typeface="Times New Roman" panose="02020603050405020304" pitchFamily="18" charset="0"/>
                <a:ea typeface="Times New Roman" panose="02020603050405020304" pitchFamily="18" charset="0"/>
              </a:rPr>
              <a:t>a</a:t>
            </a:r>
            <a:r>
              <a:rPr lang="en-US" sz="3300" spc="-5" dirty="0">
                <a:latin typeface="Times New Roman" panose="02020603050405020304" pitchFamily="18" charset="0"/>
                <a:ea typeface="Times New Roman" panose="02020603050405020304" pitchFamily="18" charset="0"/>
              </a:rPr>
              <a:t>t</a:t>
            </a:r>
            <a:r>
              <a:rPr lang="en-US" sz="3300" spc="-30" dirty="0">
                <a:latin typeface="Times New Roman" panose="02020603050405020304" pitchFamily="18" charset="0"/>
                <a:ea typeface="Times New Roman" panose="02020603050405020304" pitchFamily="18" charset="0"/>
              </a:rPr>
              <a:t>i</a:t>
            </a:r>
            <a:r>
              <a:rPr lang="en-US" sz="3300" spc="-25" dirty="0">
                <a:latin typeface="Times New Roman" panose="02020603050405020304" pitchFamily="18" charset="0"/>
                <a:ea typeface="Times New Roman" panose="02020603050405020304" pitchFamily="18" charset="0"/>
              </a:rPr>
              <a:t>v</a:t>
            </a:r>
            <a:r>
              <a:rPr lang="en-US" sz="3300" dirty="0">
                <a:latin typeface="Times New Roman" panose="02020603050405020304" pitchFamily="18" charset="0"/>
                <a:ea typeface="Times New Roman" panose="02020603050405020304" pitchFamily="18" charset="0"/>
              </a:rPr>
              <a:t>e</a:t>
            </a:r>
            <a:r>
              <a:rPr lang="en-US" sz="3300" spc="45" dirty="0">
                <a:latin typeface="Times New Roman" panose="02020603050405020304" pitchFamily="18" charset="0"/>
                <a:ea typeface="Times New Roman" panose="02020603050405020304" pitchFamily="18" charset="0"/>
              </a:rPr>
              <a:t> </a:t>
            </a:r>
            <a:r>
              <a:rPr lang="en-US" sz="3300" spc="-5" dirty="0">
                <a:latin typeface="Times New Roman" panose="02020603050405020304" pitchFamily="18" charset="0"/>
                <a:ea typeface="Times New Roman" panose="02020603050405020304" pitchFamily="18" charset="0"/>
              </a:rPr>
              <a:t>i</a:t>
            </a:r>
            <a:r>
              <a:rPr lang="en-US" sz="3300" spc="-30" dirty="0">
                <a:latin typeface="Times New Roman" panose="02020603050405020304" pitchFamily="18" charset="0"/>
                <a:ea typeface="Times New Roman" panose="02020603050405020304" pitchFamily="18" charset="0"/>
              </a:rPr>
              <a:t>m</a:t>
            </a:r>
            <a:r>
              <a:rPr lang="en-US" sz="3300" dirty="0">
                <a:latin typeface="Times New Roman" panose="02020603050405020304" pitchFamily="18" charset="0"/>
                <a:ea typeface="Times New Roman" panose="02020603050405020304" pitchFamily="18" charset="0"/>
              </a:rPr>
              <a:t>p</a:t>
            </a:r>
            <a:r>
              <a:rPr lang="en-US" sz="3300" spc="10" dirty="0">
                <a:latin typeface="Times New Roman" panose="02020603050405020304" pitchFamily="18" charset="0"/>
                <a:ea typeface="Times New Roman" panose="02020603050405020304" pitchFamily="18" charset="0"/>
              </a:rPr>
              <a:t>a</a:t>
            </a:r>
            <a:r>
              <a:rPr lang="en-US" sz="3300" spc="-10" dirty="0">
                <a:latin typeface="Times New Roman" panose="02020603050405020304" pitchFamily="18" charset="0"/>
                <a:ea typeface="Times New Roman" panose="02020603050405020304" pitchFamily="18" charset="0"/>
              </a:rPr>
              <a:t>c</a:t>
            </a:r>
            <a:r>
              <a:rPr lang="en-US" sz="3300" dirty="0">
                <a:latin typeface="Times New Roman" panose="02020603050405020304" pitchFamily="18" charset="0"/>
                <a:ea typeface="Times New Roman" panose="02020603050405020304" pitchFamily="18" charset="0"/>
              </a:rPr>
              <a:t>t</a:t>
            </a:r>
            <a:r>
              <a:rPr lang="en-US" sz="3300" spc="30" dirty="0">
                <a:latin typeface="Times New Roman" panose="02020603050405020304" pitchFamily="18" charset="0"/>
                <a:ea typeface="Times New Roman" panose="02020603050405020304" pitchFamily="18" charset="0"/>
              </a:rPr>
              <a:t> </a:t>
            </a:r>
            <a:r>
              <a:rPr lang="en-US" sz="3300" spc="-25" dirty="0">
                <a:latin typeface="Times New Roman" panose="02020603050405020304" pitchFamily="18" charset="0"/>
                <a:ea typeface="Times New Roman" panose="02020603050405020304" pitchFamily="18" charset="0"/>
              </a:rPr>
              <a:t>o</a:t>
            </a:r>
            <a:r>
              <a:rPr lang="en-US" sz="3300" dirty="0">
                <a:latin typeface="Times New Roman" panose="02020603050405020304" pitchFamily="18" charset="0"/>
                <a:ea typeface="Times New Roman" panose="02020603050405020304" pitchFamily="18" charset="0"/>
              </a:rPr>
              <a:t>n</a:t>
            </a:r>
            <a:r>
              <a:rPr lang="en-US" sz="3300" spc="35" dirty="0">
                <a:latin typeface="Times New Roman" panose="02020603050405020304" pitchFamily="18" charset="0"/>
                <a:ea typeface="Times New Roman" panose="02020603050405020304" pitchFamily="18" charset="0"/>
              </a:rPr>
              <a:t> </a:t>
            </a:r>
            <a:r>
              <a:rPr lang="en-US" sz="3300" spc="-5" dirty="0">
                <a:latin typeface="Times New Roman" panose="02020603050405020304" pitchFamily="18" charset="0"/>
                <a:ea typeface="Times New Roman" panose="02020603050405020304" pitchFamily="18" charset="0"/>
              </a:rPr>
              <a:t>t</a:t>
            </a:r>
            <a:r>
              <a:rPr lang="en-US" sz="3300" spc="-25" dirty="0">
                <a:latin typeface="Times New Roman" panose="02020603050405020304" pitchFamily="18" charset="0"/>
                <a:ea typeface="Times New Roman" panose="02020603050405020304" pitchFamily="18" charset="0"/>
              </a:rPr>
              <a:t>h</a:t>
            </a:r>
            <a:r>
              <a:rPr lang="en-US" sz="3300" dirty="0">
                <a:latin typeface="Times New Roman" panose="02020603050405020304" pitchFamily="18" charset="0"/>
                <a:ea typeface="Times New Roman" panose="02020603050405020304" pitchFamily="18" charset="0"/>
              </a:rPr>
              <a:t>e</a:t>
            </a:r>
            <a:r>
              <a:rPr lang="en-US" sz="3300" spc="20" dirty="0">
                <a:latin typeface="Times New Roman" panose="02020603050405020304" pitchFamily="18" charset="0"/>
                <a:ea typeface="Times New Roman" panose="02020603050405020304" pitchFamily="18" charset="0"/>
              </a:rPr>
              <a:t> </a:t>
            </a:r>
            <a:r>
              <a:rPr lang="en-US" sz="3300" spc="-25" dirty="0">
                <a:latin typeface="Times New Roman" panose="02020603050405020304" pitchFamily="18" charset="0"/>
                <a:ea typeface="Times New Roman" panose="02020603050405020304" pitchFamily="18" charset="0"/>
              </a:rPr>
              <a:t>o</a:t>
            </a:r>
            <a:r>
              <a:rPr lang="en-US" sz="3300" spc="10" dirty="0">
                <a:latin typeface="Times New Roman" panose="02020603050405020304" pitchFamily="18" charset="0"/>
                <a:ea typeface="Times New Roman" panose="02020603050405020304" pitchFamily="18" charset="0"/>
              </a:rPr>
              <a:t>r</a:t>
            </a:r>
            <a:r>
              <a:rPr lang="en-US" sz="3300" dirty="0">
                <a:latin typeface="Times New Roman" panose="02020603050405020304" pitchFamily="18" charset="0"/>
                <a:ea typeface="Times New Roman" panose="02020603050405020304" pitchFamily="18" charset="0"/>
              </a:rPr>
              <a:t>g</a:t>
            </a:r>
            <a:r>
              <a:rPr lang="en-US" sz="3300" spc="10" dirty="0">
                <a:latin typeface="Times New Roman" panose="02020603050405020304" pitchFamily="18" charset="0"/>
                <a:ea typeface="Times New Roman" panose="02020603050405020304" pitchFamily="18" charset="0"/>
              </a:rPr>
              <a:t>a</a:t>
            </a:r>
            <a:r>
              <a:rPr lang="en-US" sz="3300" spc="-25" dirty="0">
                <a:latin typeface="Times New Roman" panose="02020603050405020304" pitchFamily="18" charset="0"/>
                <a:ea typeface="Times New Roman" panose="02020603050405020304" pitchFamily="18" charset="0"/>
              </a:rPr>
              <a:t>n</a:t>
            </a:r>
            <a:r>
              <a:rPr lang="en-US" sz="3300" spc="20" dirty="0">
                <a:latin typeface="Times New Roman" panose="02020603050405020304" pitchFamily="18" charset="0"/>
                <a:ea typeface="Times New Roman" panose="02020603050405020304" pitchFamily="18" charset="0"/>
              </a:rPr>
              <a:t>i</a:t>
            </a:r>
            <a:r>
              <a:rPr lang="en-US" sz="3300" spc="10" dirty="0">
                <a:latin typeface="Times New Roman" panose="02020603050405020304" pitchFamily="18" charset="0"/>
                <a:ea typeface="Times New Roman" panose="02020603050405020304" pitchFamily="18" charset="0"/>
              </a:rPr>
              <a:t>z</a:t>
            </a:r>
            <a:r>
              <a:rPr lang="en-US" sz="3300" spc="-10" dirty="0">
                <a:latin typeface="Times New Roman" panose="02020603050405020304" pitchFamily="18" charset="0"/>
                <a:ea typeface="Times New Roman" panose="02020603050405020304" pitchFamily="18" charset="0"/>
              </a:rPr>
              <a:t>a</a:t>
            </a:r>
            <a:r>
              <a:rPr lang="en-US" sz="3300" spc="-5" dirty="0">
                <a:latin typeface="Times New Roman" panose="02020603050405020304" pitchFamily="18" charset="0"/>
                <a:ea typeface="Times New Roman" panose="02020603050405020304" pitchFamily="18" charset="0"/>
              </a:rPr>
              <a:t>ti</a:t>
            </a:r>
            <a:r>
              <a:rPr lang="en-US" sz="3300" spc="-45" dirty="0">
                <a:latin typeface="Times New Roman" panose="02020603050405020304" pitchFamily="18" charset="0"/>
                <a:ea typeface="Times New Roman" panose="02020603050405020304" pitchFamily="18" charset="0"/>
              </a:rPr>
              <a:t>o</a:t>
            </a:r>
            <a:r>
              <a:rPr lang="en-US" sz="3300" spc="50" dirty="0">
                <a:latin typeface="Times New Roman" panose="02020603050405020304" pitchFamily="18" charset="0"/>
                <a:ea typeface="Times New Roman" panose="02020603050405020304" pitchFamily="18" charset="0"/>
              </a:rPr>
              <a:t>n</a:t>
            </a:r>
            <a:r>
              <a:rPr lang="en-US" sz="3300" spc="-15" dirty="0">
                <a:latin typeface="Times New Roman" panose="02020603050405020304" pitchFamily="18" charset="0"/>
                <a:ea typeface="Times New Roman" panose="02020603050405020304" pitchFamily="18" charset="0"/>
              </a:rPr>
              <a:t>’</a:t>
            </a:r>
            <a:r>
              <a:rPr lang="en-US" sz="3300" dirty="0">
                <a:latin typeface="Times New Roman" panose="02020603050405020304" pitchFamily="18" charset="0"/>
                <a:ea typeface="Times New Roman" panose="02020603050405020304" pitchFamily="18" charset="0"/>
              </a:rPr>
              <a:t>s </a:t>
            </a:r>
            <a:r>
              <a:rPr lang="en-US" sz="3300" spc="10" dirty="0">
                <a:latin typeface="Times New Roman" panose="02020603050405020304" pitchFamily="18" charset="0"/>
                <a:ea typeface="Times New Roman" panose="02020603050405020304" pitchFamily="18" charset="0"/>
              </a:rPr>
              <a:t>r</a:t>
            </a:r>
            <a:r>
              <a:rPr lang="en-US" sz="3300" spc="-10" dirty="0">
                <a:latin typeface="Times New Roman" panose="02020603050405020304" pitchFamily="18" charset="0"/>
                <a:ea typeface="Times New Roman" panose="02020603050405020304" pitchFamily="18" charset="0"/>
              </a:rPr>
              <a:t>e</a:t>
            </a:r>
            <a:r>
              <a:rPr lang="en-US" sz="3300" spc="-25" dirty="0">
                <a:latin typeface="Times New Roman" panose="02020603050405020304" pitchFamily="18" charset="0"/>
                <a:ea typeface="Times New Roman" panose="02020603050405020304" pitchFamily="18" charset="0"/>
              </a:rPr>
              <a:t>p</a:t>
            </a:r>
            <a:r>
              <a:rPr lang="en-US" sz="3300" dirty="0">
                <a:latin typeface="Times New Roman" panose="02020603050405020304" pitchFamily="18" charset="0"/>
                <a:ea typeface="Times New Roman" panose="02020603050405020304" pitchFamily="18" charset="0"/>
              </a:rPr>
              <a:t>u</a:t>
            </a:r>
            <a:r>
              <a:rPr lang="en-US" sz="3300" spc="-5" dirty="0">
                <a:latin typeface="Times New Roman" panose="02020603050405020304" pitchFamily="18" charset="0"/>
                <a:ea typeface="Times New Roman" panose="02020603050405020304" pitchFamily="18" charset="0"/>
              </a:rPr>
              <a:t>t</a:t>
            </a:r>
            <a:r>
              <a:rPr lang="en-US" sz="3300" spc="10" dirty="0">
                <a:latin typeface="Times New Roman" panose="02020603050405020304" pitchFamily="18" charset="0"/>
                <a:ea typeface="Times New Roman" panose="02020603050405020304" pitchFamily="18" charset="0"/>
              </a:rPr>
              <a:t>a</a:t>
            </a:r>
            <a:r>
              <a:rPr lang="en-US" sz="3300" spc="-30" dirty="0">
                <a:latin typeface="Times New Roman" panose="02020603050405020304" pitchFamily="18" charset="0"/>
                <a:ea typeface="Times New Roman" panose="02020603050405020304" pitchFamily="18" charset="0"/>
              </a:rPr>
              <a:t>t</a:t>
            </a:r>
            <a:r>
              <a:rPr lang="en-US" sz="3300" spc="-5" dirty="0">
                <a:latin typeface="Times New Roman" panose="02020603050405020304" pitchFamily="18" charset="0"/>
                <a:ea typeface="Times New Roman" panose="02020603050405020304" pitchFamily="18" charset="0"/>
              </a:rPr>
              <a:t>i</a:t>
            </a:r>
            <a:r>
              <a:rPr lang="en-US" sz="3300" dirty="0">
                <a:latin typeface="Times New Roman" panose="02020603050405020304" pitchFamily="18" charset="0"/>
                <a:ea typeface="Times New Roman" panose="02020603050405020304" pitchFamily="18" charset="0"/>
              </a:rPr>
              <a:t>o</a:t>
            </a:r>
            <a:r>
              <a:rPr lang="en-US" sz="3300" spc="-25" dirty="0">
                <a:latin typeface="Times New Roman" panose="02020603050405020304" pitchFamily="18" charset="0"/>
                <a:ea typeface="Times New Roman" panose="02020603050405020304" pitchFamily="18" charset="0"/>
              </a:rPr>
              <a:t>n</a:t>
            </a:r>
            <a:r>
              <a:rPr lang="en-US" sz="3300" dirty="0">
                <a:latin typeface="Times New Roman" panose="02020603050405020304" pitchFamily="18" charset="0"/>
                <a:ea typeface="Times New Roman" panose="02020603050405020304" pitchFamily="18" charset="0"/>
              </a:rPr>
              <a:t>.</a:t>
            </a:r>
          </a:p>
          <a:p>
            <a:pPr marL="607695" marR="47625" indent="-259080">
              <a:lnSpc>
                <a:spcPct val="102000"/>
              </a:lnSpc>
              <a:spcBef>
                <a:spcPts val="220"/>
              </a:spcBef>
              <a:spcAft>
                <a:spcPts val="0"/>
              </a:spcAft>
              <a:tabLst>
                <a:tab pos="596900" algn="l"/>
              </a:tabLst>
            </a:pPr>
            <a:endParaRPr lang="en-US" sz="2600" dirty="0">
              <a:latin typeface="Times New Roman" panose="02020603050405020304" pitchFamily="18" charset="0"/>
              <a:ea typeface="Times New Roman" panose="02020603050405020304" pitchFamily="18" charset="0"/>
            </a:endParaRPr>
          </a:p>
          <a:p>
            <a:pPr marL="0" indent="0">
              <a:buNone/>
            </a:pPr>
            <a:r>
              <a:rPr lang="en-US" sz="1800" dirty="0">
                <a:latin typeface="Times New Roman" panose="02020603050405020304" pitchFamily="18" charset="0"/>
                <a:ea typeface="Times New Roman" panose="02020603050405020304" pitchFamily="18" charset="0"/>
              </a:rPr>
              <a:t/>
            </a:r>
            <a:br>
              <a:rPr lang="en-US" sz="1800" dirty="0">
                <a:latin typeface="Times New Roman" panose="02020603050405020304" pitchFamily="18" charset="0"/>
                <a:ea typeface="Times New Roman" panose="02020603050405020304" pitchFamily="18" charset="0"/>
              </a:rPr>
            </a:b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89226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BB6F45-2D13-EA6F-767C-1643BED65AC2}"/>
              </a:ext>
            </a:extLst>
          </p:cNvPr>
          <p:cNvSpPr>
            <a:spLocks noGrp="1"/>
          </p:cNvSpPr>
          <p:nvPr>
            <p:ph type="title"/>
          </p:nvPr>
        </p:nvSpPr>
        <p:spPr/>
        <p:txBody>
          <a:bodyPr/>
          <a:lstStyle/>
          <a:p>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a:r>
            <a:br>
              <a:rPr lang="en-US" sz="44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20AB250D-883C-3559-9B16-31E8D4A48172}"/>
              </a:ext>
            </a:extLst>
          </p:cNvPr>
          <p:cNvSpPr>
            <a:spLocks noGrp="1"/>
          </p:cNvSpPr>
          <p:nvPr>
            <p:ph idx="1"/>
          </p:nvPr>
        </p:nvSpPr>
        <p:spPr/>
        <p:txBody>
          <a:bodyPr>
            <a:normAutofit lnSpcReduction="10000"/>
          </a:bodyPr>
          <a:lstStyle/>
          <a:p>
            <a:pPr marL="77470" marR="4338955" algn="just">
              <a:spcBef>
                <a:spcPts val="0"/>
              </a:spcBef>
              <a:spcAft>
                <a:spcPts val="0"/>
              </a:spcAft>
            </a:pPr>
            <a:r>
              <a:rPr lang="en-US" sz="4000" b="1" spc="10" dirty="0">
                <a:latin typeface="Arial" panose="020B0604020202020204" pitchFamily="34" charset="0"/>
                <a:ea typeface="Arial" panose="020B0604020202020204" pitchFamily="34" charset="0"/>
              </a:rPr>
              <a:t>N</a:t>
            </a:r>
            <a:r>
              <a:rPr lang="en-US" sz="4000" b="1" spc="5" dirty="0">
                <a:latin typeface="Arial" panose="020B0604020202020204" pitchFamily="34" charset="0"/>
                <a:ea typeface="Arial" panose="020B0604020202020204" pitchFamily="34" charset="0"/>
              </a:rPr>
              <a:t>o</a:t>
            </a:r>
            <a:r>
              <a:rPr lang="en-US" sz="4000" b="1" spc="-20" dirty="0">
                <a:latin typeface="Arial" panose="020B0604020202020204" pitchFamily="34" charset="0"/>
                <a:ea typeface="Arial" panose="020B0604020202020204" pitchFamily="34" charset="0"/>
              </a:rPr>
              <a:t>n</a:t>
            </a:r>
            <a:r>
              <a:rPr lang="en-US" sz="4000" b="1" spc="-30" dirty="0">
                <a:latin typeface="Arial" panose="020B0604020202020204" pitchFamily="34" charset="0"/>
                <a:ea typeface="Arial" panose="020B0604020202020204" pitchFamily="34" charset="0"/>
              </a:rPr>
              <a:t>-</a:t>
            </a:r>
            <a:r>
              <a:rPr lang="en-US" sz="4000" b="1" dirty="0">
                <a:latin typeface="Arial" panose="020B0604020202020204" pitchFamily="34" charset="0"/>
                <a:ea typeface="Arial" panose="020B0604020202020204" pitchFamily="34" charset="0"/>
              </a:rPr>
              <a:t>ve</a:t>
            </a:r>
            <a:r>
              <a:rPr lang="en-US" sz="4000" b="1" spc="-5" dirty="0">
                <a:latin typeface="Arial" panose="020B0604020202020204" pitchFamily="34" charset="0"/>
                <a:ea typeface="Arial" panose="020B0604020202020204" pitchFamily="34" charset="0"/>
              </a:rPr>
              <a:t>r</a:t>
            </a:r>
            <a:r>
              <a:rPr lang="en-US" sz="4000" b="1" spc="5" dirty="0">
                <a:latin typeface="Arial" panose="020B0604020202020204" pitchFamily="34" charset="0"/>
                <a:ea typeface="Arial" panose="020B0604020202020204" pitchFamily="34" charset="0"/>
              </a:rPr>
              <a:t>b</a:t>
            </a:r>
            <a:r>
              <a:rPr lang="en-US" sz="4000" b="1" dirty="0">
                <a:latin typeface="Arial" panose="020B0604020202020204" pitchFamily="34" charset="0"/>
                <a:ea typeface="Arial" panose="020B0604020202020204" pitchFamily="34" charset="0"/>
              </a:rPr>
              <a:t>al</a:t>
            </a:r>
            <a:endParaRPr lang="en-US" sz="2400" dirty="0">
              <a:latin typeface="Times New Roman" panose="02020603050405020304" pitchFamily="18" charset="0"/>
              <a:ea typeface="Times New Roman" panose="02020603050405020304" pitchFamily="18" charset="0"/>
            </a:endParaRPr>
          </a:p>
          <a:p>
            <a:pPr marL="0" marR="0">
              <a:lnSpc>
                <a:spcPts val="900"/>
              </a:lnSpc>
              <a:spcBef>
                <a:spcPts val="15"/>
              </a:spcBef>
              <a:spcAft>
                <a:spcPts val="0"/>
              </a:spcAft>
            </a:pPr>
            <a:r>
              <a:rPr lang="en-US" sz="2400" dirty="0">
                <a:latin typeface="Times New Roman" panose="02020603050405020304" pitchFamily="18" charset="0"/>
                <a:ea typeface="Times New Roman" panose="02020603050405020304" pitchFamily="18" charset="0"/>
              </a:rPr>
              <a:t> </a:t>
            </a:r>
          </a:p>
          <a:p>
            <a:pPr marL="77470" marR="46990" algn="just">
              <a:lnSpc>
                <a:spcPct val="111000"/>
              </a:lnSpc>
              <a:spcBef>
                <a:spcPts val="0"/>
              </a:spcBef>
              <a:spcAft>
                <a:spcPts val="0"/>
              </a:spcAft>
            </a:pPr>
            <a:r>
              <a:rPr lang="en-US" spc="5" dirty="0">
                <a:latin typeface="Times New Roman" panose="02020603050405020304" pitchFamily="18" charset="0"/>
                <a:ea typeface="Times New Roman" panose="02020603050405020304" pitchFamily="18" charset="0"/>
              </a:rPr>
              <a:t>N</a:t>
            </a:r>
            <a:r>
              <a:rPr lang="en-US" spc="-25" dirty="0">
                <a:latin typeface="Times New Roman" panose="02020603050405020304" pitchFamily="18" charset="0"/>
                <a:ea typeface="Times New Roman" panose="02020603050405020304" pitchFamily="18" charset="0"/>
              </a:rPr>
              <a:t>on</a:t>
            </a:r>
            <a:r>
              <a:rPr lang="en-US" dirty="0">
                <a:latin typeface="Times New Roman" panose="02020603050405020304" pitchFamily="18" charset="0"/>
                <a:ea typeface="Times New Roman" panose="02020603050405020304" pitchFamily="18" charset="0"/>
              </a:rPr>
              <a:t>v</a:t>
            </a:r>
            <a:r>
              <a:rPr lang="en-US" spc="-10" dirty="0">
                <a:latin typeface="Times New Roman" panose="02020603050405020304" pitchFamily="18" charset="0"/>
                <a:ea typeface="Times New Roman" panose="02020603050405020304" pitchFamily="18" charset="0"/>
              </a:rPr>
              <a:t>e</a:t>
            </a:r>
            <a:r>
              <a:rPr lang="en-US" spc="10" dirty="0">
                <a:latin typeface="Times New Roman" panose="02020603050405020304" pitchFamily="18" charset="0"/>
                <a:ea typeface="Times New Roman" panose="02020603050405020304" pitchFamily="18" charset="0"/>
              </a:rPr>
              <a:t>r</a:t>
            </a:r>
            <a:r>
              <a:rPr lang="en-US" dirty="0">
                <a:latin typeface="Times New Roman" panose="02020603050405020304" pitchFamily="18" charset="0"/>
                <a:ea typeface="Times New Roman" panose="02020603050405020304" pitchFamily="18" charset="0"/>
              </a:rPr>
              <a:t>b</a:t>
            </a:r>
            <a:r>
              <a:rPr lang="en-US" spc="10" dirty="0">
                <a:latin typeface="Times New Roman" panose="02020603050405020304" pitchFamily="18" charset="0"/>
                <a:ea typeface="Times New Roman" panose="02020603050405020304" pitchFamily="18" charset="0"/>
              </a:rPr>
              <a:t>a</a:t>
            </a:r>
            <a:r>
              <a:rPr lang="en-US" dirty="0">
                <a:latin typeface="Times New Roman" panose="02020603050405020304" pitchFamily="18" charset="0"/>
                <a:ea typeface="Times New Roman" panose="02020603050405020304" pitchFamily="18" charset="0"/>
              </a:rPr>
              <a:t>l</a:t>
            </a:r>
            <a:r>
              <a:rPr lang="en-US" spc="235"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c</a:t>
            </a:r>
            <a:r>
              <a:rPr lang="en-US" dirty="0">
                <a:latin typeface="Times New Roman" panose="02020603050405020304" pitchFamily="18" charset="0"/>
                <a:ea typeface="Times New Roman" panose="02020603050405020304" pitchFamily="18" charset="0"/>
              </a:rPr>
              <a:t>o</a:t>
            </a:r>
            <a:r>
              <a:rPr lang="en-US" spc="-30" dirty="0">
                <a:latin typeface="Times New Roman" panose="02020603050405020304" pitchFamily="18" charset="0"/>
                <a:ea typeface="Times New Roman" panose="02020603050405020304" pitchFamily="18" charset="0"/>
              </a:rPr>
              <a:t>m</a:t>
            </a:r>
            <a:r>
              <a:rPr lang="en-US" spc="-5" dirty="0">
                <a:latin typeface="Times New Roman" panose="02020603050405020304" pitchFamily="18" charset="0"/>
                <a:ea typeface="Times New Roman" panose="02020603050405020304" pitchFamily="18" charset="0"/>
              </a:rPr>
              <a:t>m</a:t>
            </a:r>
            <a:r>
              <a:rPr lang="en-US" spc="-25" dirty="0">
                <a:latin typeface="Times New Roman" panose="02020603050405020304" pitchFamily="18" charset="0"/>
                <a:ea typeface="Times New Roman" panose="02020603050405020304" pitchFamily="18" charset="0"/>
              </a:rPr>
              <a:t>u</a:t>
            </a:r>
            <a:r>
              <a:rPr lang="en-US" dirty="0">
                <a:latin typeface="Times New Roman" panose="02020603050405020304" pitchFamily="18" charset="0"/>
                <a:ea typeface="Times New Roman" panose="02020603050405020304" pitchFamily="18" charset="0"/>
              </a:rPr>
              <a:t>n</a:t>
            </a:r>
            <a:r>
              <a:rPr lang="en-US" spc="20" dirty="0">
                <a:latin typeface="Times New Roman" panose="02020603050405020304" pitchFamily="18" charset="0"/>
                <a:ea typeface="Times New Roman" panose="02020603050405020304" pitchFamily="18" charset="0"/>
              </a:rPr>
              <a:t>i</a:t>
            </a:r>
            <a:r>
              <a:rPr lang="en-US" spc="-10" dirty="0">
                <a:latin typeface="Times New Roman" panose="02020603050405020304" pitchFamily="18" charset="0"/>
                <a:ea typeface="Times New Roman" panose="02020603050405020304" pitchFamily="18" charset="0"/>
              </a:rPr>
              <a:t>c</a:t>
            </a:r>
            <a:r>
              <a:rPr lang="en-US" spc="10" dirty="0">
                <a:latin typeface="Times New Roman" panose="02020603050405020304" pitchFamily="18" charset="0"/>
                <a:ea typeface="Times New Roman" panose="02020603050405020304" pitchFamily="18" charset="0"/>
              </a:rPr>
              <a:t>a</a:t>
            </a:r>
            <a:r>
              <a:rPr lang="en-US" spc="-5" dirty="0">
                <a:latin typeface="Times New Roman" panose="02020603050405020304" pitchFamily="18" charset="0"/>
                <a:ea typeface="Times New Roman" panose="02020603050405020304" pitchFamily="18" charset="0"/>
              </a:rPr>
              <a:t>ti</a:t>
            </a:r>
            <a:r>
              <a:rPr lang="en-US" dirty="0">
                <a:latin typeface="Times New Roman" panose="02020603050405020304" pitchFamily="18" charset="0"/>
                <a:ea typeface="Times New Roman" panose="02020603050405020304" pitchFamily="18" charset="0"/>
              </a:rPr>
              <a:t>on  </a:t>
            </a:r>
            <a:r>
              <a:rPr lang="en-US" spc="10" dirty="0">
                <a:latin typeface="Times New Roman" panose="02020603050405020304" pitchFamily="18" charset="0"/>
                <a:ea typeface="Times New Roman" panose="02020603050405020304" pitchFamily="18" charset="0"/>
              </a:rPr>
              <a:t>a</a:t>
            </a:r>
            <a:r>
              <a:rPr lang="en-US" dirty="0">
                <a:latin typeface="Times New Roman" panose="02020603050405020304" pitchFamily="18" charset="0"/>
                <a:ea typeface="Times New Roman" panose="02020603050405020304" pitchFamily="18" charset="0"/>
              </a:rPr>
              <a:t>s</a:t>
            </a:r>
            <a:r>
              <a:rPr lang="en-US" spc="215"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t</a:t>
            </a:r>
            <a:r>
              <a:rPr lang="en-US" spc="-25" dirty="0">
                <a:latin typeface="Times New Roman" panose="02020603050405020304" pitchFamily="18" charset="0"/>
                <a:ea typeface="Times New Roman" panose="02020603050405020304" pitchFamily="18" charset="0"/>
              </a:rPr>
              <a:t>h</a:t>
            </a:r>
            <a:r>
              <a:rPr lang="en-US" dirty="0">
                <a:latin typeface="Times New Roman" panose="02020603050405020304" pitchFamily="18" charset="0"/>
                <a:ea typeface="Times New Roman" panose="02020603050405020304" pitchFamily="18" charset="0"/>
              </a:rPr>
              <a:t>e</a:t>
            </a:r>
            <a:r>
              <a:rPr lang="en-US" spc="250" dirty="0">
                <a:latin typeface="Times New Roman" panose="02020603050405020304" pitchFamily="18" charset="0"/>
                <a:ea typeface="Times New Roman" panose="02020603050405020304" pitchFamily="18" charset="0"/>
              </a:rPr>
              <a:t> </a:t>
            </a:r>
            <a:r>
              <a:rPr lang="en-US" spc="-25" dirty="0">
                <a:latin typeface="Times New Roman" panose="02020603050405020304" pitchFamily="18" charset="0"/>
                <a:ea typeface="Times New Roman" panose="02020603050405020304" pitchFamily="18" charset="0"/>
              </a:rPr>
              <a:t>n</a:t>
            </a:r>
            <a:r>
              <a:rPr lang="en-US" spc="10" dirty="0">
                <a:latin typeface="Times New Roman" panose="02020603050405020304" pitchFamily="18" charset="0"/>
                <a:ea typeface="Times New Roman" panose="02020603050405020304" pitchFamily="18" charset="0"/>
              </a:rPr>
              <a:t>a</a:t>
            </a:r>
            <a:r>
              <a:rPr lang="en-US" spc="-30" dirty="0">
                <a:latin typeface="Times New Roman" panose="02020603050405020304" pitchFamily="18" charset="0"/>
                <a:ea typeface="Times New Roman" panose="02020603050405020304" pitchFamily="18" charset="0"/>
              </a:rPr>
              <a:t>m</a:t>
            </a:r>
            <a:r>
              <a:rPr lang="en-US" dirty="0">
                <a:latin typeface="Times New Roman" panose="02020603050405020304" pitchFamily="18" charset="0"/>
                <a:ea typeface="Times New Roman" panose="02020603050405020304" pitchFamily="18" charset="0"/>
              </a:rPr>
              <a:t>e</a:t>
            </a:r>
            <a:r>
              <a:rPr lang="en-US" spc="25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s</a:t>
            </a:r>
            <a:r>
              <a:rPr lang="en-US" spc="-25" dirty="0">
                <a:latin typeface="Times New Roman" panose="02020603050405020304" pitchFamily="18" charset="0"/>
                <a:ea typeface="Times New Roman" panose="02020603050405020304" pitchFamily="18" charset="0"/>
              </a:rPr>
              <a:t>u</a:t>
            </a:r>
            <a:r>
              <a:rPr lang="en-US" dirty="0">
                <a:latin typeface="Times New Roman" panose="02020603050405020304" pitchFamily="18" charset="0"/>
                <a:ea typeface="Times New Roman" panose="02020603050405020304" pitchFamily="18" charset="0"/>
              </a:rPr>
              <a:t>g</a:t>
            </a:r>
            <a:r>
              <a:rPr lang="en-US" spc="-25" dirty="0">
                <a:latin typeface="Times New Roman" panose="02020603050405020304" pitchFamily="18" charset="0"/>
                <a:ea typeface="Times New Roman" panose="02020603050405020304" pitchFamily="18" charset="0"/>
              </a:rPr>
              <a:t>g</a:t>
            </a:r>
            <a:r>
              <a:rPr lang="en-US" spc="-10" dirty="0">
                <a:latin typeface="Times New Roman" panose="02020603050405020304" pitchFamily="18" charset="0"/>
                <a:ea typeface="Times New Roman" panose="02020603050405020304" pitchFamily="18" charset="0"/>
              </a:rPr>
              <a:t>e</a:t>
            </a:r>
            <a:r>
              <a:rPr lang="en-US" dirty="0">
                <a:latin typeface="Times New Roman" panose="02020603050405020304" pitchFamily="18" charset="0"/>
                <a:ea typeface="Times New Roman" panose="02020603050405020304" pitchFamily="18" charset="0"/>
              </a:rPr>
              <a:t>s</a:t>
            </a:r>
            <a:r>
              <a:rPr lang="en-US" spc="-5" dirty="0">
                <a:latin typeface="Times New Roman" panose="02020603050405020304" pitchFamily="18" charset="0"/>
                <a:ea typeface="Times New Roman" panose="02020603050405020304" pitchFamily="18" charset="0"/>
              </a:rPr>
              <a:t>t</a:t>
            </a:r>
            <a:r>
              <a:rPr lang="en-US" spc="10" dirty="0">
                <a:latin typeface="Times New Roman" panose="02020603050405020304" pitchFamily="18" charset="0"/>
                <a:ea typeface="Times New Roman" panose="02020603050405020304" pitchFamily="18" charset="0"/>
              </a:rPr>
              <a:t>e</a:t>
            </a:r>
            <a:r>
              <a:rPr lang="en-US" dirty="0">
                <a:latin typeface="Times New Roman" panose="02020603050405020304" pitchFamily="18" charset="0"/>
                <a:ea typeface="Times New Roman" panose="02020603050405020304" pitchFamily="18" charset="0"/>
              </a:rPr>
              <a:t>d</a:t>
            </a:r>
            <a:r>
              <a:rPr lang="en-US" spc="240" dirty="0">
                <a:latin typeface="Times New Roman" panose="02020603050405020304" pitchFamily="18" charset="0"/>
                <a:ea typeface="Times New Roman" panose="02020603050405020304" pitchFamily="18" charset="0"/>
              </a:rPr>
              <a:t> </a:t>
            </a:r>
            <a:r>
              <a:rPr lang="en-US" spc="-25" dirty="0">
                <a:latin typeface="Times New Roman" panose="02020603050405020304" pitchFamily="18" charset="0"/>
                <a:ea typeface="Times New Roman" panose="02020603050405020304" pitchFamily="18" charset="0"/>
              </a:rPr>
              <a:t>d</a:t>
            </a:r>
            <a:r>
              <a:rPr lang="en-US" dirty="0">
                <a:latin typeface="Times New Roman" panose="02020603050405020304" pitchFamily="18" charset="0"/>
                <a:ea typeface="Times New Roman" panose="02020603050405020304" pitchFamily="18" charset="0"/>
              </a:rPr>
              <a:t>o</a:t>
            </a:r>
            <a:r>
              <a:rPr lang="en-US" spc="10" dirty="0">
                <a:latin typeface="Times New Roman" panose="02020603050405020304" pitchFamily="18" charset="0"/>
                <a:ea typeface="Times New Roman" panose="02020603050405020304" pitchFamily="18" charset="0"/>
              </a:rPr>
              <a:t>e</a:t>
            </a:r>
            <a:r>
              <a:rPr lang="en-US" dirty="0">
                <a:latin typeface="Times New Roman" panose="02020603050405020304" pitchFamily="18" charset="0"/>
                <a:ea typeface="Times New Roman" panose="02020603050405020304" pitchFamily="18" charset="0"/>
              </a:rPr>
              <a:t>s</a:t>
            </a:r>
            <a:r>
              <a:rPr lang="en-US" spc="240" dirty="0">
                <a:latin typeface="Times New Roman" panose="02020603050405020304" pitchFamily="18" charset="0"/>
                <a:ea typeface="Times New Roman" panose="02020603050405020304" pitchFamily="18" charset="0"/>
              </a:rPr>
              <a:t> </a:t>
            </a:r>
            <a:r>
              <a:rPr lang="en-US" spc="-25" dirty="0">
                <a:latin typeface="Times New Roman" panose="02020603050405020304" pitchFamily="18" charset="0"/>
                <a:ea typeface="Times New Roman" panose="02020603050405020304" pitchFamily="18" charset="0"/>
              </a:rPr>
              <a:t>n</a:t>
            </a:r>
            <a:r>
              <a:rPr lang="en-US" dirty="0">
                <a:latin typeface="Times New Roman" panose="02020603050405020304" pitchFamily="18" charset="0"/>
                <a:ea typeface="Times New Roman" panose="02020603050405020304" pitchFamily="18" charset="0"/>
              </a:rPr>
              <a:t>ot</a:t>
            </a:r>
            <a:r>
              <a:rPr lang="en-US" spc="235" dirty="0">
                <a:latin typeface="Times New Roman" panose="02020603050405020304" pitchFamily="18" charset="0"/>
                <a:ea typeface="Times New Roman" panose="02020603050405020304" pitchFamily="18" charset="0"/>
              </a:rPr>
              <a:t> </a:t>
            </a:r>
            <a:r>
              <a:rPr lang="en-US" spc="-25" dirty="0">
                <a:latin typeface="Times New Roman" panose="02020603050405020304" pitchFamily="18" charset="0"/>
                <a:ea typeface="Times New Roman" panose="02020603050405020304" pitchFamily="18" charset="0"/>
              </a:rPr>
              <a:t>h</a:t>
            </a:r>
            <a:r>
              <a:rPr lang="en-US" spc="10" dirty="0">
                <a:latin typeface="Times New Roman" panose="02020603050405020304" pitchFamily="18" charset="0"/>
                <a:ea typeface="Times New Roman" panose="02020603050405020304" pitchFamily="18" charset="0"/>
              </a:rPr>
              <a:t>a</a:t>
            </a:r>
            <a:r>
              <a:rPr lang="en-US" dirty="0">
                <a:latin typeface="Times New Roman" panose="02020603050405020304" pitchFamily="18" charset="0"/>
                <a:ea typeface="Times New Roman" panose="02020603050405020304" pitchFamily="18" charset="0"/>
              </a:rPr>
              <a:t>ve</a:t>
            </a:r>
            <a:r>
              <a:rPr lang="en-US" spc="230"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a</a:t>
            </a:r>
            <a:r>
              <a:rPr lang="en-US" spc="-25" dirty="0">
                <a:latin typeface="Times New Roman" panose="02020603050405020304" pitchFamily="18" charset="0"/>
                <a:ea typeface="Times New Roman" panose="02020603050405020304" pitchFamily="18" charset="0"/>
              </a:rPr>
              <a:t>n</a:t>
            </a:r>
            <a:r>
              <a:rPr lang="en-US" dirty="0">
                <a:latin typeface="Times New Roman" panose="02020603050405020304" pitchFamily="18" charset="0"/>
                <a:ea typeface="Times New Roman" panose="02020603050405020304" pitchFamily="18" charset="0"/>
              </a:rPr>
              <a:t>y</a:t>
            </a:r>
            <a:r>
              <a:rPr lang="en-US" spc="240" dirty="0">
                <a:latin typeface="Times New Roman" panose="02020603050405020304" pitchFamily="18" charset="0"/>
                <a:ea typeface="Times New Roman" panose="02020603050405020304" pitchFamily="18" charset="0"/>
              </a:rPr>
              <a:t> </a:t>
            </a:r>
            <a:r>
              <a:rPr lang="en-US" spc="-25" dirty="0">
                <a:latin typeface="Times New Roman" panose="02020603050405020304" pitchFamily="18" charset="0"/>
                <a:ea typeface="Times New Roman" panose="02020603050405020304" pitchFamily="18" charset="0"/>
              </a:rPr>
              <a:t>v</a:t>
            </a:r>
            <a:r>
              <a:rPr lang="en-US" spc="10" dirty="0">
                <a:latin typeface="Times New Roman" panose="02020603050405020304" pitchFamily="18" charset="0"/>
                <a:ea typeface="Times New Roman" panose="02020603050405020304" pitchFamily="18" charset="0"/>
              </a:rPr>
              <a:t>er</a:t>
            </a:r>
            <a:r>
              <a:rPr lang="en-US" dirty="0">
                <a:latin typeface="Times New Roman" panose="02020603050405020304" pitchFamily="18" charset="0"/>
                <a:ea typeface="Times New Roman" panose="02020603050405020304" pitchFamily="18" charset="0"/>
              </a:rPr>
              <a:t>b</a:t>
            </a:r>
            <a:r>
              <a:rPr lang="en-US" spc="-10" dirty="0">
                <a:latin typeface="Times New Roman" panose="02020603050405020304" pitchFamily="18" charset="0"/>
                <a:ea typeface="Times New Roman" panose="02020603050405020304" pitchFamily="18" charset="0"/>
              </a:rPr>
              <a:t>a</a:t>
            </a:r>
            <a:r>
              <a:rPr lang="en-US" dirty="0">
                <a:latin typeface="Times New Roman" panose="02020603050405020304" pitchFamily="18" charset="0"/>
                <a:ea typeface="Times New Roman" panose="02020603050405020304" pitchFamily="18" charset="0"/>
              </a:rPr>
              <a:t>l</a:t>
            </a:r>
            <a:r>
              <a:rPr lang="en-US" spc="210" dirty="0">
                <a:latin typeface="Times New Roman" panose="02020603050405020304" pitchFamily="18" charset="0"/>
                <a:ea typeface="Times New Roman" panose="02020603050405020304" pitchFamily="18" charset="0"/>
              </a:rPr>
              <a:t> </a:t>
            </a:r>
            <a:r>
              <a:rPr lang="en-US" spc="-25" dirty="0">
                <a:latin typeface="Times New Roman" panose="02020603050405020304" pitchFamily="18" charset="0"/>
                <a:ea typeface="Times New Roman" panose="02020603050405020304" pitchFamily="18" charset="0"/>
              </a:rPr>
              <a:t>o</a:t>
            </a:r>
            <a:r>
              <a:rPr lang="en-US" dirty="0">
                <a:latin typeface="Times New Roman" panose="02020603050405020304" pitchFamily="18" charset="0"/>
                <a:ea typeface="Times New Roman" panose="02020603050405020304" pitchFamily="18" charset="0"/>
              </a:rPr>
              <a:t>r</a:t>
            </a:r>
            <a:r>
              <a:rPr lang="en-US" spc="24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s</a:t>
            </a:r>
            <a:r>
              <a:rPr lang="en-US" spc="-25" dirty="0">
                <a:latin typeface="Times New Roman" panose="02020603050405020304" pitchFamily="18" charset="0"/>
                <a:ea typeface="Times New Roman" panose="02020603050405020304" pitchFamily="18" charset="0"/>
              </a:rPr>
              <a:t>po</a:t>
            </a:r>
            <a:r>
              <a:rPr lang="en-US" dirty="0">
                <a:latin typeface="Times New Roman" panose="02020603050405020304" pitchFamily="18" charset="0"/>
                <a:ea typeface="Times New Roman" panose="02020603050405020304" pitchFamily="18" charset="0"/>
              </a:rPr>
              <a:t>k</a:t>
            </a:r>
            <a:r>
              <a:rPr lang="en-US" spc="10" dirty="0">
                <a:latin typeface="Times New Roman" panose="02020603050405020304" pitchFamily="18" charset="0"/>
                <a:ea typeface="Times New Roman" panose="02020603050405020304" pitchFamily="18" charset="0"/>
              </a:rPr>
              <a:t>e</a:t>
            </a:r>
            <a:r>
              <a:rPr lang="en-US" dirty="0">
                <a:latin typeface="Times New Roman" panose="02020603050405020304" pitchFamily="18" charset="0"/>
                <a:ea typeface="Times New Roman" panose="02020603050405020304" pitchFamily="18" charset="0"/>
              </a:rPr>
              <a:t>n</a:t>
            </a:r>
            <a:r>
              <a:rPr lang="en-US" spc="240" dirty="0">
                <a:latin typeface="Times New Roman" panose="02020603050405020304" pitchFamily="18" charset="0"/>
                <a:ea typeface="Times New Roman" panose="02020603050405020304" pitchFamily="18" charset="0"/>
              </a:rPr>
              <a:t> </a:t>
            </a:r>
            <a:r>
              <a:rPr lang="en-US" spc="-15" dirty="0">
                <a:latin typeface="Times New Roman" panose="02020603050405020304" pitchFamily="18" charset="0"/>
                <a:ea typeface="Times New Roman" panose="02020603050405020304" pitchFamily="18" charset="0"/>
              </a:rPr>
              <a:t>w</a:t>
            </a:r>
            <a:r>
              <a:rPr lang="en-US" dirty="0">
                <a:latin typeface="Times New Roman" panose="02020603050405020304" pitchFamily="18" charset="0"/>
                <a:ea typeface="Times New Roman" panose="02020603050405020304" pitchFamily="18" charset="0"/>
              </a:rPr>
              <a:t>o</a:t>
            </a:r>
            <a:r>
              <a:rPr lang="en-US" spc="10" dirty="0">
                <a:latin typeface="Times New Roman" panose="02020603050405020304" pitchFamily="18" charset="0"/>
                <a:ea typeface="Times New Roman" panose="02020603050405020304" pitchFamily="18" charset="0"/>
              </a:rPr>
              <a:t>r</a:t>
            </a:r>
            <a:r>
              <a:rPr lang="en-US" spc="-45" dirty="0">
                <a:latin typeface="Times New Roman" panose="02020603050405020304" pitchFamily="18" charset="0"/>
                <a:ea typeface="Times New Roman" panose="02020603050405020304" pitchFamily="18" charset="0"/>
              </a:rPr>
              <a:t>d</a:t>
            </a:r>
            <a:r>
              <a:rPr lang="en-US" dirty="0">
                <a:latin typeface="Times New Roman" panose="02020603050405020304" pitchFamily="18" charset="0"/>
                <a:ea typeface="Times New Roman" panose="02020603050405020304" pitchFamily="18" charset="0"/>
              </a:rPr>
              <a:t>s </a:t>
            </a:r>
            <a:r>
              <a:rPr lang="en-US" spc="20" dirty="0">
                <a:latin typeface="Times New Roman" panose="02020603050405020304" pitchFamily="18" charset="0"/>
                <a:ea typeface="Times New Roman" panose="02020603050405020304" pitchFamily="18" charset="0"/>
              </a:rPr>
              <a:t> </a:t>
            </a:r>
            <a:r>
              <a:rPr lang="en-US" spc="-15" dirty="0">
                <a:latin typeface="Times New Roman" panose="02020603050405020304" pitchFamily="18" charset="0"/>
                <a:ea typeface="Times New Roman" panose="02020603050405020304" pitchFamily="18" charset="0"/>
              </a:rPr>
              <a:t>f</a:t>
            </a:r>
            <a:r>
              <a:rPr lang="en-US" dirty="0">
                <a:latin typeface="Times New Roman" panose="02020603050405020304" pitchFamily="18" charset="0"/>
                <a:ea typeface="Times New Roman" panose="02020603050405020304" pitchFamily="18" charset="0"/>
              </a:rPr>
              <a:t>or </a:t>
            </a:r>
            <a:r>
              <a:rPr lang="en-US" spc="-10" dirty="0">
                <a:latin typeface="Times New Roman" panose="02020603050405020304" pitchFamily="18" charset="0"/>
                <a:ea typeface="Times New Roman" panose="02020603050405020304" pitchFamily="18" charset="0"/>
              </a:rPr>
              <a:t>c</a:t>
            </a:r>
            <a:r>
              <a:rPr lang="en-US" dirty="0">
                <a:latin typeface="Times New Roman" panose="02020603050405020304" pitchFamily="18" charset="0"/>
                <a:ea typeface="Times New Roman" panose="02020603050405020304" pitchFamily="18" charset="0"/>
              </a:rPr>
              <a:t>o</a:t>
            </a:r>
            <a:r>
              <a:rPr lang="en-US" spc="-30" dirty="0">
                <a:latin typeface="Times New Roman" panose="02020603050405020304" pitchFamily="18" charset="0"/>
                <a:ea typeface="Times New Roman" panose="02020603050405020304" pitchFamily="18" charset="0"/>
              </a:rPr>
              <a:t>m</a:t>
            </a:r>
            <a:r>
              <a:rPr lang="en-US" spc="-5" dirty="0">
                <a:latin typeface="Times New Roman" panose="02020603050405020304" pitchFamily="18" charset="0"/>
                <a:ea typeface="Times New Roman" panose="02020603050405020304" pitchFamily="18" charset="0"/>
              </a:rPr>
              <a:t>m</a:t>
            </a:r>
            <a:r>
              <a:rPr lang="en-US" spc="-25" dirty="0">
                <a:latin typeface="Times New Roman" panose="02020603050405020304" pitchFamily="18" charset="0"/>
                <a:ea typeface="Times New Roman" panose="02020603050405020304" pitchFamily="18" charset="0"/>
              </a:rPr>
              <a:t>u</a:t>
            </a:r>
            <a:r>
              <a:rPr lang="en-US" dirty="0">
                <a:latin typeface="Times New Roman" panose="02020603050405020304" pitchFamily="18" charset="0"/>
                <a:ea typeface="Times New Roman" panose="02020603050405020304" pitchFamily="18" charset="0"/>
              </a:rPr>
              <a:t>n</a:t>
            </a:r>
            <a:r>
              <a:rPr lang="en-US" spc="20" dirty="0">
                <a:latin typeface="Times New Roman" panose="02020603050405020304" pitchFamily="18" charset="0"/>
                <a:ea typeface="Times New Roman" panose="02020603050405020304" pitchFamily="18" charset="0"/>
              </a:rPr>
              <a:t>i</a:t>
            </a:r>
            <a:r>
              <a:rPr lang="en-US" spc="-10" dirty="0">
                <a:latin typeface="Times New Roman" panose="02020603050405020304" pitchFamily="18" charset="0"/>
                <a:ea typeface="Times New Roman" panose="02020603050405020304" pitchFamily="18" charset="0"/>
              </a:rPr>
              <a:t>c</a:t>
            </a:r>
            <a:r>
              <a:rPr lang="en-US" spc="10" dirty="0">
                <a:latin typeface="Times New Roman" panose="02020603050405020304" pitchFamily="18" charset="0"/>
                <a:ea typeface="Times New Roman" panose="02020603050405020304" pitchFamily="18" charset="0"/>
              </a:rPr>
              <a:t>a</a:t>
            </a:r>
            <a:r>
              <a:rPr lang="en-US" spc="-5" dirty="0">
                <a:latin typeface="Times New Roman" panose="02020603050405020304" pitchFamily="18" charset="0"/>
                <a:ea typeface="Times New Roman" panose="02020603050405020304" pitchFamily="18" charset="0"/>
              </a:rPr>
              <a:t>ti</a:t>
            </a:r>
            <a:r>
              <a:rPr lang="en-US" dirty="0">
                <a:latin typeface="Times New Roman" panose="02020603050405020304" pitchFamily="18" charset="0"/>
                <a:ea typeface="Times New Roman" panose="02020603050405020304" pitchFamily="18" charset="0"/>
              </a:rPr>
              <a:t>on. </a:t>
            </a:r>
            <a:r>
              <a:rPr lang="en-US" spc="25" dirty="0">
                <a:latin typeface="Times New Roman" panose="02020603050405020304" pitchFamily="18" charset="0"/>
                <a:ea typeface="Times New Roman" panose="02020603050405020304" pitchFamily="18" charset="0"/>
              </a:rPr>
              <a:t> </a:t>
            </a:r>
            <a:r>
              <a:rPr lang="en-US" spc="-15" dirty="0">
                <a:latin typeface="Times New Roman" panose="02020603050405020304" pitchFamily="18" charset="0"/>
                <a:ea typeface="Times New Roman" panose="02020603050405020304" pitchFamily="18" charset="0"/>
              </a:rPr>
              <a:t>I</a:t>
            </a:r>
            <a:r>
              <a:rPr lang="en-US" dirty="0">
                <a:latin typeface="Times New Roman" panose="02020603050405020304" pitchFamily="18" charset="0"/>
                <a:ea typeface="Times New Roman" panose="02020603050405020304" pitchFamily="18" charset="0"/>
              </a:rPr>
              <a:t>n </a:t>
            </a:r>
            <a:r>
              <a:rPr lang="en-US" spc="20"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t</a:t>
            </a:r>
            <a:r>
              <a:rPr lang="en-US" spc="-25" dirty="0">
                <a:latin typeface="Times New Roman" panose="02020603050405020304" pitchFamily="18" charset="0"/>
                <a:ea typeface="Times New Roman" panose="02020603050405020304" pitchFamily="18" charset="0"/>
              </a:rPr>
              <a:t>h</a:t>
            </a:r>
            <a:r>
              <a:rPr lang="en-US" spc="-5" dirty="0">
                <a:latin typeface="Times New Roman" panose="02020603050405020304" pitchFamily="18" charset="0"/>
                <a:ea typeface="Times New Roman" panose="02020603050405020304" pitchFamily="18" charset="0"/>
              </a:rPr>
              <a:t>i</a:t>
            </a:r>
            <a:r>
              <a:rPr lang="en-US" dirty="0">
                <a:latin typeface="Times New Roman" panose="02020603050405020304" pitchFamily="18" charset="0"/>
                <a:ea typeface="Times New Roman" panose="02020603050405020304" pitchFamily="18" charset="0"/>
              </a:rPr>
              <a:t>s </a:t>
            </a:r>
            <a:r>
              <a:rPr lang="en-US" spc="20"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t</a:t>
            </a:r>
            <a:r>
              <a:rPr lang="en-US" spc="-25" dirty="0">
                <a:latin typeface="Times New Roman" panose="02020603050405020304" pitchFamily="18" charset="0"/>
                <a:ea typeface="Times New Roman" panose="02020603050405020304" pitchFamily="18" charset="0"/>
              </a:rPr>
              <a:t>y</a:t>
            </a:r>
            <a:r>
              <a:rPr lang="en-US" dirty="0">
                <a:latin typeface="Times New Roman" panose="02020603050405020304" pitchFamily="18" charset="0"/>
                <a:ea typeface="Times New Roman" panose="02020603050405020304" pitchFamily="18" charset="0"/>
              </a:rPr>
              <a:t>pe </a:t>
            </a:r>
            <a:r>
              <a:rPr lang="en-US" spc="10" dirty="0">
                <a:latin typeface="Times New Roman" panose="02020603050405020304" pitchFamily="18" charset="0"/>
                <a:ea typeface="Times New Roman" panose="02020603050405020304" pitchFamily="18" charset="0"/>
              </a:rPr>
              <a:t> </a:t>
            </a:r>
            <a:r>
              <a:rPr lang="en-US" spc="-25" dirty="0">
                <a:latin typeface="Times New Roman" panose="02020603050405020304" pitchFamily="18" charset="0"/>
                <a:ea typeface="Times New Roman" panose="02020603050405020304" pitchFamily="18" charset="0"/>
              </a:rPr>
              <a:t>o</a:t>
            </a:r>
            <a:r>
              <a:rPr lang="en-US" dirty="0">
                <a:latin typeface="Times New Roman" panose="02020603050405020304" pitchFamily="18" charset="0"/>
                <a:ea typeface="Times New Roman" panose="02020603050405020304" pitchFamily="18" charset="0"/>
              </a:rPr>
              <a:t>f </a:t>
            </a:r>
            <a:r>
              <a:rPr lang="en-US" spc="5"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c</a:t>
            </a:r>
            <a:r>
              <a:rPr lang="en-US" dirty="0">
                <a:latin typeface="Times New Roman" panose="02020603050405020304" pitchFamily="18" charset="0"/>
                <a:ea typeface="Times New Roman" panose="02020603050405020304" pitchFamily="18" charset="0"/>
              </a:rPr>
              <a:t>o</a:t>
            </a:r>
            <a:r>
              <a:rPr lang="en-US" spc="-30" dirty="0">
                <a:latin typeface="Times New Roman" panose="02020603050405020304" pitchFamily="18" charset="0"/>
                <a:ea typeface="Times New Roman" panose="02020603050405020304" pitchFamily="18" charset="0"/>
              </a:rPr>
              <a:t>m</a:t>
            </a:r>
            <a:r>
              <a:rPr lang="en-US" spc="-5" dirty="0">
                <a:latin typeface="Times New Roman" panose="02020603050405020304" pitchFamily="18" charset="0"/>
                <a:ea typeface="Times New Roman" panose="02020603050405020304" pitchFamily="18" charset="0"/>
              </a:rPr>
              <a:t>m</a:t>
            </a:r>
            <a:r>
              <a:rPr lang="en-US" dirty="0">
                <a:latin typeface="Times New Roman" panose="02020603050405020304" pitchFamily="18" charset="0"/>
                <a:ea typeface="Times New Roman" panose="02020603050405020304" pitchFamily="18" charset="0"/>
              </a:rPr>
              <a:t>u</a:t>
            </a:r>
            <a:r>
              <a:rPr lang="en-US" spc="-25" dirty="0">
                <a:latin typeface="Times New Roman" panose="02020603050405020304" pitchFamily="18" charset="0"/>
                <a:ea typeface="Times New Roman" panose="02020603050405020304" pitchFamily="18" charset="0"/>
              </a:rPr>
              <a:t>n</a:t>
            </a:r>
            <a:r>
              <a:rPr lang="en-US" spc="20" dirty="0">
                <a:latin typeface="Times New Roman" panose="02020603050405020304" pitchFamily="18" charset="0"/>
                <a:ea typeface="Times New Roman" panose="02020603050405020304" pitchFamily="18" charset="0"/>
              </a:rPr>
              <a:t>i</a:t>
            </a:r>
            <a:r>
              <a:rPr lang="en-US" spc="-10" dirty="0">
                <a:latin typeface="Times New Roman" panose="02020603050405020304" pitchFamily="18" charset="0"/>
                <a:ea typeface="Times New Roman" panose="02020603050405020304" pitchFamily="18" charset="0"/>
              </a:rPr>
              <a:t>c</a:t>
            </a:r>
            <a:r>
              <a:rPr lang="en-US" spc="10" dirty="0">
                <a:latin typeface="Times New Roman" panose="02020603050405020304" pitchFamily="18" charset="0"/>
                <a:ea typeface="Times New Roman" panose="02020603050405020304" pitchFamily="18" charset="0"/>
              </a:rPr>
              <a:t>a</a:t>
            </a:r>
            <a:r>
              <a:rPr lang="en-US" spc="-5" dirty="0">
                <a:latin typeface="Times New Roman" panose="02020603050405020304" pitchFamily="18" charset="0"/>
                <a:ea typeface="Times New Roman" panose="02020603050405020304" pitchFamily="18" charset="0"/>
              </a:rPr>
              <a:t>ti</a:t>
            </a:r>
            <a:r>
              <a:rPr lang="en-US" dirty="0">
                <a:latin typeface="Times New Roman" panose="02020603050405020304" pitchFamily="18" charset="0"/>
                <a:ea typeface="Times New Roman" panose="02020603050405020304" pitchFamily="18" charset="0"/>
              </a:rPr>
              <a:t>on, </a:t>
            </a:r>
            <a:r>
              <a:rPr lang="en-US" spc="25" dirty="0">
                <a:latin typeface="Times New Roman" panose="02020603050405020304" pitchFamily="18" charset="0"/>
                <a:ea typeface="Times New Roman" panose="02020603050405020304" pitchFamily="18" charset="0"/>
              </a:rPr>
              <a:t> </a:t>
            </a:r>
            <a:r>
              <a:rPr lang="en-US" spc="-25" dirty="0">
                <a:latin typeface="Times New Roman" panose="02020603050405020304" pitchFamily="18" charset="0"/>
                <a:ea typeface="Times New Roman" panose="02020603050405020304" pitchFamily="18" charset="0"/>
              </a:rPr>
              <a:t>y</a:t>
            </a:r>
            <a:r>
              <a:rPr lang="en-US" dirty="0">
                <a:latin typeface="Times New Roman" panose="02020603050405020304" pitchFamily="18" charset="0"/>
                <a:ea typeface="Times New Roman" panose="02020603050405020304" pitchFamily="18" charset="0"/>
              </a:rPr>
              <a:t>ou  </a:t>
            </a:r>
            <a:r>
              <a:rPr lang="en-US" spc="-25" dirty="0">
                <a:latin typeface="Times New Roman" panose="02020603050405020304" pitchFamily="18" charset="0"/>
                <a:ea typeface="Times New Roman" panose="02020603050405020304" pitchFamily="18" charset="0"/>
              </a:rPr>
              <a:t>o</a:t>
            </a:r>
            <a:r>
              <a:rPr lang="en-US" dirty="0">
                <a:latin typeface="Times New Roman" panose="02020603050405020304" pitchFamily="18" charset="0"/>
                <a:ea typeface="Times New Roman" panose="02020603050405020304" pitchFamily="18" charset="0"/>
              </a:rPr>
              <a:t>b</a:t>
            </a:r>
            <a:r>
              <a:rPr lang="en-US" spc="-25" dirty="0">
                <a:latin typeface="Times New Roman" panose="02020603050405020304" pitchFamily="18" charset="0"/>
                <a:ea typeface="Times New Roman" panose="02020603050405020304" pitchFamily="18" charset="0"/>
              </a:rPr>
              <a:t>s</a:t>
            </a:r>
            <a:r>
              <a:rPr lang="en-US" spc="10" dirty="0">
                <a:latin typeface="Times New Roman" panose="02020603050405020304" pitchFamily="18" charset="0"/>
                <a:ea typeface="Times New Roman" panose="02020603050405020304" pitchFamily="18" charset="0"/>
              </a:rPr>
              <a:t>er</a:t>
            </a:r>
            <a:r>
              <a:rPr lang="en-US" spc="-25" dirty="0">
                <a:latin typeface="Times New Roman" panose="02020603050405020304" pitchFamily="18" charset="0"/>
                <a:ea typeface="Times New Roman" panose="02020603050405020304" pitchFamily="18" charset="0"/>
              </a:rPr>
              <a:t>v</a:t>
            </a:r>
            <a:r>
              <a:rPr lang="en-US" dirty="0">
                <a:latin typeface="Times New Roman" panose="02020603050405020304" pitchFamily="18" charset="0"/>
                <a:ea typeface="Times New Roman" panose="02020603050405020304" pitchFamily="18" charset="0"/>
              </a:rPr>
              <a:t>e </a:t>
            </a:r>
            <a:r>
              <a:rPr lang="en-US" spc="3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 </a:t>
            </a:r>
            <a:r>
              <a:rPr lang="en-US" spc="10" dirty="0">
                <a:latin typeface="Times New Roman" panose="02020603050405020304" pitchFamily="18" charset="0"/>
                <a:ea typeface="Times New Roman" panose="02020603050405020304" pitchFamily="18" charset="0"/>
              </a:rPr>
              <a:t> </a:t>
            </a:r>
            <a:r>
              <a:rPr lang="en-US" spc="-25" dirty="0">
                <a:latin typeface="Times New Roman" panose="02020603050405020304" pitchFamily="18" charset="0"/>
                <a:ea typeface="Times New Roman" panose="02020603050405020304" pitchFamily="18" charset="0"/>
              </a:rPr>
              <a:t>p</a:t>
            </a:r>
            <a:r>
              <a:rPr lang="en-US" spc="-10" dirty="0">
                <a:latin typeface="Times New Roman" panose="02020603050405020304" pitchFamily="18" charset="0"/>
                <a:ea typeface="Times New Roman" panose="02020603050405020304" pitchFamily="18" charset="0"/>
              </a:rPr>
              <a:t>e</a:t>
            </a:r>
            <a:r>
              <a:rPr lang="en-US" spc="10" dirty="0">
                <a:latin typeface="Times New Roman" panose="02020603050405020304" pitchFamily="18" charset="0"/>
                <a:ea typeface="Times New Roman" panose="02020603050405020304" pitchFamily="18" charset="0"/>
              </a:rPr>
              <a:t>r</a:t>
            </a:r>
            <a:r>
              <a:rPr lang="en-US" dirty="0">
                <a:latin typeface="Times New Roman" panose="02020603050405020304" pitchFamily="18" charset="0"/>
                <a:ea typeface="Times New Roman" panose="02020603050405020304" pitchFamily="18" charset="0"/>
              </a:rPr>
              <a:t>son  </a:t>
            </a:r>
            <a:r>
              <a:rPr lang="en-US" spc="10" dirty="0">
                <a:latin typeface="Times New Roman" panose="02020603050405020304" pitchFamily="18" charset="0"/>
                <a:ea typeface="Times New Roman" panose="02020603050405020304" pitchFamily="18" charset="0"/>
              </a:rPr>
              <a:t>a</a:t>
            </a:r>
            <a:r>
              <a:rPr lang="en-US" spc="-25" dirty="0">
                <a:latin typeface="Times New Roman" panose="02020603050405020304" pitchFamily="18" charset="0"/>
                <a:ea typeface="Times New Roman" panose="02020603050405020304" pitchFamily="18" charset="0"/>
              </a:rPr>
              <a:t>n</a:t>
            </a:r>
            <a:r>
              <a:rPr lang="en-US" dirty="0">
                <a:latin typeface="Times New Roman" panose="02020603050405020304" pitchFamily="18" charset="0"/>
                <a:ea typeface="Times New Roman" panose="02020603050405020304" pitchFamily="18" charset="0"/>
              </a:rPr>
              <a:t>d  </a:t>
            </a:r>
            <a:r>
              <a:rPr lang="en-US" spc="-5" dirty="0">
                <a:latin typeface="Times New Roman" panose="02020603050405020304" pitchFamily="18" charset="0"/>
                <a:ea typeface="Times New Roman" panose="02020603050405020304" pitchFamily="18" charset="0"/>
              </a:rPr>
              <a:t>i</a:t>
            </a:r>
            <a:r>
              <a:rPr lang="en-US" dirty="0">
                <a:latin typeface="Times New Roman" panose="02020603050405020304" pitchFamily="18" charset="0"/>
                <a:ea typeface="Times New Roman" panose="02020603050405020304" pitchFamily="18" charset="0"/>
              </a:rPr>
              <a:t>n</a:t>
            </a:r>
            <a:r>
              <a:rPr lang="en-US" spc="-15" dirty="0">
                <a:latin typeface="Times New Roman" panose="02020603050405020304" pitchFamily="18" charset="0"/>
                <a:ea typeface="Times New Roman" panose="02020603050405020304" pitchFamily="18" charset="0"/>
              </a:rPr>
              <a:t>f</a:t>
            </a:r>
            <a:r>
              <a:rPr lang="en-US" spc="10" dirty="0">
                <a:latin typeface="Times New Roman" panose="02020603050405020304" pitchFamily="18" charset="0"/>
                <a:ea typeface="Times New Roman" panose="02020603050405020304" pitchFamily="18" charset="0"/>
              </a:rPr>
              <a:t>e</a:t>
            </a:r>
            <a:r>
              <a:rPr lang="en-US" dirty="0">
                <a:latin typeface="Times New Roman" panose="02020603050405020304" pitchFamily="18" charset="0"/>
                <a:ea typeface="Times New Roman" panose="02020603050405020304" pitchFamily="18" charset="0"/>
              </a:rPr>
              <a:t>r </a:t>
            </a:r>
            <a:r>
              <a:rPr lang="en-US" spc="10"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t</a:t>
            </a:r>
            <a:r>
              <a:rPr lang="en-US" spc="-25" dirty="0">
                <a:latin typeface="Times New Roman" panose="02020603050405020304" pitchFamily="18" charset="0"/>
                <a:ea typeface="Times New Roman" panose="02020603050405020304" pitchFamily="18" charset="0"/>
              </a:rPr>
              <a:t>h</a:t>
            </a:r>
            <a:r>
              <a:rPr lang="en-US" dirty="0">
                <a:latin typeface="Times New Roman" panose="02020603050405020304" pitchFamily="18" charset="0"/>
                <a:ea typeface="Times New Roman" panose="02020603050405020304" pitchFamily="18" charset="0"/>
              </a:rPr>
              <a:t>e </a:t>
            </a:r>
            <a:r>
              <a:rPr lang="en-US" spc="10" dirty="0">
                <a:latin typeface="Times New Roman" panose="02020603050405020304" pitchFamily="18" charset="0"/>
                <a:ea typeface="Times New Roman" panose="02020603050405020304" pitchFamily="18" charset="0"/>
              </a:rPr>
              <a:t> </a:t>
            </a:r>
            <a:r>
              <a:rPr lang="en-US" spc="-30" dirty="0">
                <a:latin typeface="Times New Roman" panose="02020603050405020304" pitchFamily="18" charset="0"/>
                <a:ea typeface="Times New Roman" panose="02020603050405020304" pitchFamily="18" charset="0"/>
              </a:rPr>
              <a:t>m</a:t>
            </a:r>
            <a:r>
              <a:rPr lang="en-US" spc="10" dirty="0">
                <a:latin typeface="Times New Roman" panose="02020603050405020304" pitchFamily="18" charset="0"/>
                <a:ea typeface="Times New Roman" panose="02020603050405020304" pitchFamily="18" charset="0"/>
              </a:rPr>
              <a:t>ea</a:t>
            </a:r>
            <a:r>
              <a:rPr lang="en-US" spc="-25" dirty="0">
                <a:latin typeface="Times New Roman" panose="02020603050405020304" pitchFamily="18" charset="0"/>
                <a:ea typeface="Times New Roman" panose="02020603050405020304" pitchFamily="18" charset="0"/>
              </a:rPr>
              <a:t>n</a:t>
            </a:r>
            <a:r>
              <a:rPr lang="en-US" spc="-5" dirty="0">
                <a:latin typeface="Times New Roman" panose="02020603050405020304" pitchFamily="18" charset="0"/>
                <a:ea typeface="Times New Roman" panose="02020603050405020304" pitchFamily="18" charset="0"/>
              </a:rPr>
              <a:t>i</a:t>
            </a:r>
            <a:r>
              <a:rPr lang="en-US" dirty="0">
                <a:latin typeface="Times New Roman" panose="02020603050405020304" pitchFamily="18" charset="0"/>
                <a:ea typeface="Times New Roman" panose="02020603050405020304" pitchFamily="18" charset="0"/>
              </a:rPr>
              <a:t>n</a:t>
            </a:r>
            <a:r>
              <a:rPr lang="en-US" spc="-25" dirty="0">
                <a:latin typeface="Times New Roman" panose="02020603050405020304" pitchFamily="18" charset="0"/>
                <a:ea typeface="Times New Roman" panose="02020603050405020304" pitchFamily="18" charset="0"/>
              </a:rPr>
              <a:t>g</a:t>
            </a:r>
            <a:r>
              <a:rPr lang="en-US" dirty="0">
                <a:latin typeface="Times New Roman" panose="02020603050405020304" pitchFamily="18" charset="0"/>
                <a:ea typeface="Times New Roman" panose="02020603050405020304" pitchFamily="18" charset="0"/>
              </a:rPr>
              <a:t>. </a:t>
            </a:r>
            <a:r>
              <a:rPr lang="en-US" spc="25" dirty="0">
                <a:latin typeface="Times New Roman" panose="02020603050405020304" pitchFamily="18" charset="0"/>
                <a:ea typeface="Times New Roman" panose="02020603050405020304" pitchFamily="18" charset="0"/>
              </a:rPr>
              <a:t> </a:t>
            </a:r>
            <a:r>
              <a:rPr lang="en-US" spc="-15" dirty="0">
                <a:latin typeface="Times New Roman" panose="02020603050405020304" pitchFamily="18" charset="0"/>
                <a:ea typeface="Times New Roman" panose="02020603050405020304" pitchFamily="18" charset="0"/>
              </a:rPr>
              <a:t>I</a:t>
            </a:r>
            <a:r>
              <a:rPr lang="en-US" dirty="0">
                <a:latin typeface="Times New Roman" panose="02020603050405020304" pitchFamily="18" charset="0"/>
                <a:ea typeface="Times New Roman" panose="02020603050405020304" pitchFamily="18" charset="0"/>
              </a:rPr>
              <a:t>t </a:t>
            </a:r>
            <a:r>
              <a:rPr lang="en-US" spc="-5" dirty="0">
                <a:latin typeface="Times New Roman" panose="02020603050405020304" pitchFamily="18" charset="0"/>
                <a:ea typeface="Times New Roman" panose="02020603050405020304" pitchFamily="18" charset="0"/>
              </a:rPr>
              <a:t>i</a:t>
            </a:r>
            <a:r>
              <a:rPr lang="en-US" dirty="0">
                <a:latin typeface="Times New Roman" panose="02020603050405020304" pitchFamily="18" charset="0"/>
                <a:ea typeface="Times New Roman" panose="02020603050405020304" pitchFamily="18" charset="0"/>
              </a:rPr>
              <a:t>n</a:t>
            </a:r>
            <a:r>
              <a:rPr lang="en-US" spc="-45" dirty="0">
                <a:latin typeface="Times New Roman" panose="02020603050405020304" pitchFamily="18" charset="0"/>
                <a:ea typeface="Times New Roman" panose="02020603050405020304" pitchFamily="18" charset="0"/>
              </a:rPr>
              <a:t>v</a:t>
            </a:r>
            <a:r>
              <a:rPr lang="en-US" dirty="0">
                <a:latin typeface="Times New Roman" panose="02020603050405020304" pitchFamily="18" charset="0"/>
                <a:ea typeface="Times New Roman" panose="02020603050405020304" pitchFamily="18" charset="0"/>
              </a:rPr>
              <a:t>o</a:t>
            </a:r>
            <a:r>
              <a:rPr lang="en-US" spc="-5" dirty="0">
                <a:latin typeface="Times New Roman" panose="02020603050405020304" pitchFamily="18" charset="0"/>
                <a:ea typeface="Times New Roman" panose="02020603050405020304" pitchFamily="18" charset="0"/>
              </a:rPr>
              <a:t>l</a:t>
            </a:r>
            <a:r>
              <a:rPr lang="en-US" dirty="0">
                <a:latin typeface="Times New Roman" panose="02020603050405020304" pitchFamily="18" charset="0"/>
                <a:ea typeface="Times New Roman" panose="02020603050405020304" pitchFamily="18" charset="0"/>
              </a:rPr>
              <a:t>v</a:t>
            </a:r>
            <a:r>
              <a:rPr lang="en-US" spc="10" dirty="0">
                <a:latin typeface="Times New Roman" panose="02020603050405020304" pitchFamily="18" charset="0"/>
                <a:ea typeface="Times New Roman" panose="02020603050405020304" pitchFamily="18" charset="0"/>
              </a:rPr>
              <a:t>e</a:t>
            </a:r>
            <a:r>
              <a:rPr lang="en-US" dirty="0">
                <a:latin typeface="Times New Roman" panose="02020603050405020304" pitchFamily="18" charset="0"/>
                <a:ea typeface="Times New Roman" panose="02020603050405020304" pitchFamily="18" charset="0"/>
              </a:rPr>
              <a:t>s</a:t>
            </a:r>
            <a:r>
              <a:rPr lang="en-US" spc="120"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t</a:t>
            </a:r>
            <a:r>
              <a:rPr lang="en-US" spc="-25" dirty="0">
                <a:latin typeface="Times New Roman" panose="02020603050405020304" pitchFamily="18" charset="0"/>
                <a:ea typeface="Times New Roman" panose="02020603050405020304" pitchFamily="18" charset="0"/>
              </a:rPr>
              <a:t>h</a:t>
            </a:r>
            <a:r>
              <a:rPr lang="en-US" dirty="0">
                <a:latin typeface="Times New Roman" panose="02020603050405020304" pitchFamily="18" charset="0"/>
                <a:ea typeface="Times New Roman" panose="02020603050405020304" pitchFamily="18" charset="0"/>
              </a:rPr>
              <a:t>e</a:t>
            </a:r>
            <a:r>
              <a:rPr lang="en-US" spc="85" dirty="0">
                <a:latin typeface="Times New Roman" panose="02020603050405020304" pitchFamily="18" charset="0"/>
                <a:ea typeface="Times New Roman" panose="02020603050405020304" pitchFamily="18" charset="0"/>
              </a:rPr>
              <a:t> </a:t>
            </a:r>
            <a:r>
              <a:rPr lang="en-US" spc="-25" dirty="0">
                <a:latin typeface="Times New Roman" panose="02020603050405020304" pitchFamily="18" charset="0"/>
                <a:ea typeface="Times New Roman" panose="02020603050405020304" pitchFamily="18" charset="0"/>
              </a:rPr>
              <a:t>n</a:t>
            </a:r>
            <a:r>
              <a:rPr lang="en-US" dirty="0">
                <a:latin typeface="Times New Roman" panose="02020603050405020304" pitchFamily="18" charset="0"/>
                <a:ea typeface="Times New Roman" panose="02020603050405020304" pitchFamily="18" charset="0"/>
              </a:rPr>
              <a:t>o</a:t>
            </a:r>
            <a:r>
              <a:rPr lang="en-US" spc="-25" dirty="0">
                <a:latin typeface="Times New Roman" panose="02020603050405020304" pitchFamily="18" charset="0"/>
                <a:ea typeface="Times New Roman" panose="02020603050405020304" pitchFamily="18" charset="0"/>
              </a:rPr>
              <a:t>n</a:t>
            </a:r>
            <a:r>
              <a:rPr lang="en-US" dirty="0">
                <a:latin typeface="Times New Roman" panose="02020603050405020304" pitchFamily="18" charset="0"/>
                <a:ea typeface="Times New Roman" panose="02020603050405020304" pitchFamily="18" charset="0"/>
              </a:rPr>
              <a:t>v</a:t>
            </a:r>
            <a:r>
              <a:rPr lang="en-US" spc="-10" dirty="0">
                <a:latin typeface="Times New Roman" panose="02020603050405020304" pitchFamily="18" charset="0"/>
                <a:ea typeface="Times New Roman" panose="02020603050405020304" pitchFamily="18" charset="0"/>
              </a:rPr>
              <a:t>e</a:t>
            </a:r>
            <a:r>
              <a:rPr lang="en-US" spc="10" dirty="0">
                <a:latin typeface="Times New Roman" panose="02020603050405020304" pitchFamily="18" charset="0"/>
                <a:ea typeface="Times New Roman" panose="02020603050405020304" pitchFamily="18" charset="0"/>
              </a:rPr>
              <a:t>r</a:t>
            </a:r>
            <a:r>
              <a:rPr lang="en-US" dirty="0">
                <a:latin typeface="Times New Roman" panose="02020603050405020304" pitchFamily="18" charset="0"/>
                <a:ea typeface="Times New Roman" panose="02020603050405020304" pitchFamily="18" charset="0"/>
              </a:rPr>
              <a:t>b</a:t>
            </a:r>
            <a:r>
              <a:rPr lang="en-US" spc="10" dirty="0">
                <a:latin typeface="Times New Roman" panose="02020603050405020304" pitchFamily="18" charset="0"/>
                <a:ea typeface="Times New Roman" panose="02020603050405020304" pitchFamily="18" charset="0"/>
              </a:rPr>
              <a:t>a</a:t>
            </a:r>
            <a:r>
              <a:rPr lang="en-US" dirty="0">
                <a:latin typeface="Times New Roman" panose="02020603050405020304" pitchFamily="18" charset="0"/>
                <a:ea typeface="Times New Roman" panose="02020603050405020304" pitchFamily="18" charset="0"/>
              </a:rPr>
              <a:t>l</a:t>
            </a:r>
            <a:r>
              <a:rPr lang="en-US" spc="9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s</a:t>
            </a:r>
            <a:r>
              <a:rPr lang="en-US" spc="-5" dirty="0">
                <a:latin typeface="Times New Roman" panose="02020603050405020304" pitchFamily="18" charset="0"/>
                <a:ea typeface="Times New Roman" panose="02020603050405020304" pitchFamily="18" charset="0"/>
              </a:rPr>
              <a:t>ti</a:t>
            </a:r>
            <a:r>
              <a:rPr lang="en-US" spc="-30" dirty="0">
                <a:latin typeface="Times New Roman" panose="02020603050405020304" pitchFamily="18" charset="0"/>
                <a:ea typeface="Times New Roman" panose="02020603050405020304" pitchFamily="18" charset="0"/>
              </a:rPr>
              <a:t>m</a:t>
            </a:r>
            <a:r>
              <a:rPr lang="en-US" spc="-25" dirty="0">
                <a:latin typeface="Times New Roman" panose="02020603050405020304" pitchFamily="18" charset="0"/>
                <a:ea typeface="Times New Roman" panose="02020603050405020304" pitchFamily="18" charset="0"/>
              </a:rPr>
              <a:t>u</a:t>
            </a:r>
            <a:r>
              <a:rPr lang="en-US" spc="20" dirty="0">
                <a:latin typeface="Times New Roman" panose="02020603050405020304" pitchFamily="18" charset="0"/>
                <a:ea typeface="Times New Roman" panose="02020603050405020304" pitchFamily="18" charset="0"/>
              </a:rPr>
              <a:t>l</a:t>
            </a:r>
            <a:r>
              <a:rPr lang="en-US" dirty="0">
                <a:latin typeface="Times New Roman" panose="02020603050405020304" pitchFamily="18" charset="0"/>
                <a:ea typeface="Times New Roman" panose="02020603050405020304" pitchFamily="18" charset="0"/>
              </a:rPr>
              <a:t>i</a:t>
            </a:r>
            <a:r>
              <a:rPr lang="en-US" spc="90"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i</a:t>
            </a:r>
            <a:r>
              <a:rPr lang="en-US" dirty="0">
                <a:latin typeface="Times New Roman" panose="02020603050405020304" pitchFamily="18" charset="0"/>
                <a:ea typeface="Times New Roman" panose="02020603050405020304" pitchFamily="18" charset="0"/>
              </a:rPr>
              <a:t>n</a:t>
            </a:r>
            <a:r>
              <a:rPr lang="en-US" spc="7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a:t>
            </a:r>
            <a:r>
              <a:rPr lang="en-US" spc="60"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c</a:t>
            </a:r>
            <a:r>
              <a:rPr lang="en-US" dirty="0">
                <a:latin typeface="Times New Roman" panose="02020603050405020304" pitchFamily="18" charset="0"/>
                <a:ea typeface="Times New Roman" panose="02020603050405020304" pitchFamily="18" charset="0"/>
              </a:rPr>
              <a:t>o</a:t>
            </a:r>
            <a:r>
              <a:rPr lang="en-US" spc="-30" dirty="0">
                <a:latin typeface="Times New Roman" panose="02020603050405020304" pitchFamily="18" charset="0"/>
                <a:ea typeface="Times New Roman" panose="02020603050405020304" pitchFamily="18" charset="0"/>
              </a:rPr>
              <a:t>m</a:t>
            </a:r>
            <a:r>
              <a:rPr lang="en-US" spc="-5" dirty="0">
                <a:latin typeface="Times New Roman" panose="02020603050405020304" pitchFamily="18" charset="0"/>
                <a:ea typeface="Times New Roman" panose="02020603050405020304" pitchFamily="18" charset="0"/>
              </a:rPr>
              <a:t>m</a:t>
            </a:r>
            <a:r>
              <a:rPr lang="en-US" spc="-25" dirty="0">
                <a:latin typeface="Times New Roman" panose="02020603050405020304" pitchFamily="18" charset="0"/>
                <a:ea typeface="Times New Roman" panose="02020603050405020304" pitchFamily="18" charset="0"/>
              </a:rPr>
              <a:t>u</a:t>
            </a:r>
            <a:r>
              <a:rPr lang="en-US" dirty="0">
                <a:latin typeface="Times New Roman" panose="02020603050405020304" pitchFamily="18" charset="0"/>
                <a:ea typeface="Times New Roman" panose="02020603050405020304" pitchFamily="18" charset="0"/>
              </a:rPr>
              <a:t>n</a:t>
            </a:r>
            <a:r>
              <a:rPr lang="en-US" spc="20" dirty="0">
                <a:latin typeface="Times New Roman" panose="02020603050405020304" pitchFamily="18" charset="0"/>
                <a:ea typeface="Times New Roman" panose="02020603050405020304" pitchFamily="18" charset="0"/>
              </a:rPr>
              <a:t>i</a:t>
            </a:r>
            <a:r>
              <a:rPr lang="en-US" spc="-10" dirty="0">
                <a:latin typeface="Times New Roman" panose="02020603050405020304" pitchFamily="18" charset="0"/>
                <a:ea typeface="Times New Roman" panose="02020603050405020304" pitchFamily="18" charset="0"/>
              </a:rPr>
              <a:t>c</a:t>
            </a:r>
            <a:r>
              <a:rPr lang="en-US" spc="10" dirty="0">
                <a:latin typeface="Times New Roman" panose="02020603050405020304" pitchFamily="18" charset="0"/>
                <a:ea typeface="Times New Roman" panose="02020603050405020304" pitchFamily="18" charset="0"/>
              </a:rPr>
              <a:t>a</a:t>
            </a:r>
            <a:r>
              <a:rPr lang="en-US" spc="-5" dirty="0">
                <a:latin typeface="Times New Roman" panose="02020603050405020304" pitchFamily="18" charset="0"/>
                <a:ea typeface="Times New Roman" panose="02020603050405020304" pitchFamily="18" charset="0"/>
              </a:rPr>
              <a:t>ti</a:t>
            </a:r>
            <a:r>
              <a:rPr lang="en-US" dirty="0">
                <a:latin typeface="Times New Roman" panose="02020603050405020304" pitchFamily="18" charset="0"/>
                <a:ea typeface="Times New Roman" panose="02020603050405020304" pitchFamily="18" charset="0"/>
              </a:rPr>
              <a:t>on</a:t>
            </a:r>
            <a:r>
              <a:rPr lang="en-US" spc="10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s</a:t>
            </a:r>
            <a:r>
              <a:rPr lang="en-US" spc="-10" dirty="0">
                <a:latin typeface="Times New Roman" panose="02020603050405020304" pitchFamily="18" charset="0"/>
                <a:ea typeface="Times New Roman" panose="02020603050405020304" pitchFamily="18" charset="0"/>
              </a:rPr>
              <a:t>e</a:t>
            </a:r>
            <a:r>
              <a:rPr lang="en-US" spc="-5" dirty="0">
                <a:latin typeface="Times New Roman" panose="02020603050405020304" pitchFamily="18" charset="0"/>
                <a:ea typeface="Times New Roman" panose="02020603050405020304" pitchFamily="18" charset="0"/>
              </a:rPr>
              <a:t>t</a:t>
            </a:r>
            <a:r>
              <a:rPr lang="en-US" spc="-30" dirty="0">
                <a:latin typeface="Times New Roman" panose="02020603050405020304" pitchFamily="18" charset="0"/>
                <a:ea typeface="Times New Roman" panose="02020603050405020304" pitchFamily="18" charset="0"/>
              </a:rPr>
              <a:t>t</a:t>
            </a:r>
            <a:r>
              <a:rPr lang="en-US" spc="-5" dirty="0">
                <a:latin typeface="Times New Roman" panose="02020603050405020304" pitchFamily="18" charset="0"/>
                <a:ea typeface="Times New Roman" panose="02020603050405020304" pitchFamily="18" charset="0"/>
              </a:rPr>
              <a:t>i</a:t>
            </a:r>
            <a:r>
              <a:rPr lang="en-US" dirty="0">
                <a:latin typeface="Times New Roman" panose="02020603050405020304" pitchFamily="18" charset="0"/>
                <a:ea typeface="Times New Roman" panose="02020603050405020304" pitchFamily="18" charset="0"/>
              </a:rPr>
              <a:t>ng</a:t>
            </a:r>
            <a:r>
              <a:rPr lang="en-US" spc="120"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t</a:t>
            </a:r>
            <a:r>
              <a:rPr lang="en-US" dirty="0">
                <a:latin typeface="Times New Roman" panose="02020603050405020304" pitchFamily="18" charset="0"/>
                <a:ea typeface="Times New Roman" panose="02020603050405020304" pitchFamily="18" charset="0"/>
              </a:rPr>
              <a:t>h</a:t>
            </a:r>
            <a:r>
              <a:rPr lang="en-US" spc="10" dirty="0">
                <a:latin typeface="Times New Roman" panose="02020603050405020304" pitchFamily="18" charset="0"/>
                <a:ea typeface="Times New Roman" panose="02020603050405020304" pitchFamily="18" charset="0"/>
              </a:rPr>
              <a:t>a</a:t>
            </a:r>
            <a:r>
              <a:rPr lang="en-US" dirty="0">
                <a:latin typeface="Times New Roman" panose="02020603050405020304" pitchFamily="18" charset="0"/>
                <a:ea typeface="Times New Roman" panose="02020603050405020304" pitchFamily="18" charset="0"/>
              </a:rPr>
              <a:t>t</a:t>
            </a:r>
            <a:r>
              <a:rPr lang="en-US" spc="70"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a</a:t>
            </a:r>
            <a:r>
              <a:rPr lang="en-US" spc="-15" dirty="0">
                <a:latin typeface="Times New Roman" panose="02020603050405020304" pitchFamily="18" charset="0"/>
                <a:ea typeface="Times New Roman" panose="02020603050405020304" pitchFamily="18" charset="0"/>
              </a:rPr>
              <a:t>r</a:t>
            </a:r>
            <a:r>
              <a:rPr lang="en-US" dirty="0">
                <a:latin typeface="Times New Roman" panose="02020603050405020304" pitchFamily="18" charset="0"/>
                <a:ea typeface="Times New Roman" panose="02020603050405020304" pitchFamily="18" charset="0"/>
              </a:rPr>
              <a:t>e</a:t>
            </a:r>
            <a:r>
              <a:rPr lang="en-US" spc="60" dirty="0">
                <a:latin typeface="Times New Roman" panose="02020603050405020304" pitchFamily="18" charset="0"/>
                <a:ea typeface="Times New Roman" panose="02020603050405020304" pitchFamily="18" charset="0"/>
              </a:rPr>
              <a:t> </a:t>
            </a:r>
            <a:r>
              <a:rPr lang="en-US" spc="-25" dirty="0">
                <a:latin typeface="Times New Roman" panose="02020603050405020304" pitchFamily="18" charset="0"/>
                <a:ea typeface="Times New Roman" panose="02020603050405020304" pitchFamily="18" charset="0"/>
              </a:rPr>
              <a:t>g</a:t>
            </a:r>
            <a:r>
              <a:rPr lang="en-US" spc="10" dirty="0">
                <a:latin typeface="Times New Roman" panose="02020603050405020304" pitchFamily="18" charset="0"/>
                <a:ea typeface="Times New Roman" panose="02020603050405020304" pitchFamily="18" charset="0"/>
              </a:rPr>
              <a:t>e</a:t>
            </a:r>
            <a:r>
              <a:rPr lang="en-US" dirty="0">
                <a:latin typeface="Times New Roman" panose="02020603050405020304" pitchFamily="18" charset="0"/>
                <a:ea typeface="Times New Roman" panose="02020603050405020304" pitchFamily="18" charset="0"/>
              </a:rPr>
              <a:t>n</a:t>
            </a:r>
            <a:r>
              <a:rPr lang="en-US" spc="-10" dirty="0">
                <a:latin typeface="Times New Roman" panose="02020603050405020304" pitchFamily="18" charset="0"/>
                <a:ea typeface="Times New Roman" panose="02020603050405020304" pitchFamily="18" charset="0"/>
              </a:rPr>
              <a:t>e</a:t>
            </a:r>
            <a:r>
              <a:rPr lang="en-US" spc="10" dirty="0">
                <a:latin typeface="Times New Roman" panose="02020603050405020304" pitchFamily="18" charset="0"/>
                <a:ea typeface="Times New Roman" panose="02020603050405020304" pitchFamily="18" charset="0"/>
              </a:rPr>
              <a:t>ra</a:t>
            </a:r>
            <a:r>
              <a:rPr lang="en-US" spc="-5" dirty="0">
                <a:latin typeface="Times New Roman" panose="02020603050405020304" pitchFamily="18" charset="0"/>
                <a:ea typeface="Times New Roman" panose="02020603050405020304" pitchFamily="18" charset="0"/>
              </a:rPr>
              <a:t>t</a:t>
            </a:r>
            <a:r>
              <a:rPr lang="en-US" spc="-10" dirty="0">
                <a:latin typeface="Times New Roman" panose="02020603050405020304" pitchFamily="18" charset="0"/>
                <a:ea typeface="Times New Roman" panose="02020603050405020304" pitchFamily="18" charset="0"/>
              </a:rPr>
              <a:t>e</a:t>
            </a:r>
            <a:r>
              <a:rPr lang="en-US" dirty="0">
                <a:latin typeface="Times New Roman" panose="02020603050405020304" pitchFamily="18" charset="0"/>
                <a:ea typeface="Times New Roman" panose="02020603050405020304" pitchFamily="18" charset="0"/>
              </a:rPr>
              <a:t>d</a:t>
            </a:r>
            <a:r>
              <a:rPr lang="en-US" spc="7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by</a:t>
            </a:r>
            <a:r>
              <a:rPr lang="en-US" spc="50"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t</a:t>
            </a:r>
            <a:r>
              <a:rPr lang="en-US" dirty="0">
                <a:latin typeface="Times New Roman" panose="02020603050405020304" pitchFamily="18" charset="0"/>
                <a:ea typeface="Times New Roman" panose="02020603050405020304" pitchFamily="18" charset="0"/>
              </a:rPr>
              <a:t>he</a:t>
            </a:r>
            <a:r>
              <a:rPr lang="en-US" spc="8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s</a:t>
            </a:r>
            <a:r>
              <a:rPr lang="en-US" spc="-25" dirty="0">
                <a:latin typeface="Times New Roman" panose="02020603050405020304" pitchFamily="18" charset="0"/>
                <a:ea typeface="Times New Roman" panose="02020603050405020304" pitchFamily="18" charset="0"/>
              </a:rPr>
              <a:t>o</a:t>
            </a:r>
            <a:r>
              <a:rPr lang="en-US" dirty="0">
                <a:latin typeface="Times New Roman" panose="02020603050405020304" pitchFamily="18" charset="0"/>
                <a:ea typeface="Times New Roman" panose="02020603050405020304" pitchFamily="18" charset="0"/>
              </a:rPr>
              <a:t>u</a:t>
            </a:r>
            <a:r>
              <a:rPr lang="en-US" spc="10" dirty="0">
                <a:latin typeface="Times New Roman" panose="02020603050405020304" pitchFamily="18" charset="0"/>
                <a:ea typeface="Times New Roman" panose="02020603050405020304" pitchFamily="18" charset="0"/>
              </a:rPr>
              <a:t>r</a:t>
            </a:r>
            <a:r>
              <a:rPr lang="en-US" spc="-10" dirty="0">
                <a:latin typeface="Times New Roman" panose="02020603050405020304" pitchFamily="18" charset="0"/>
                <a:ea typeface="Times New Roman" panose="02020603050405020304" pitchFamily="18" charset="0"/>
              </a:rPr>
              <a:t>c</a:t>
            </a:r>
            <a:r>
              <a:rPr lang="en-US" dirty="0">
                <a:latin typeface="Times New Roman" panose="02020603050405020304" pitchFamily="18" charset="0"/>
                <a:ea typeface="Times New Roman" panose="02020603050405020304" pitchFamily="18" charset="0"/>
              </a:rPr>
              <a:t>e</a:t>
            </a:r>
            <a:r>
              <a:rPr lang="en-US" spc="85"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a:t>
            </a:r>
            <a:r>
              <a:rPr lang="en-US" dirty="0">
                <a:latin typeface="Times New Roman" panose="02020603050405020304" pitchFamily="18" charset="0"/>
                <a:ea typeface="Times New Roman" panose="02020603050405020304" pitchFamily="18" charset="0"/>
              </a:rPr>
              <a:t>s</a:t>
            </a:r>
            <a:r>
              <a:rPr lang="en-US" spc="-25" dirty="0">
                <a:latin typeface="Times New Roman" panose="02020603050405020304" pitchFamily="18" charset="0"/>
                <a:ea typeface="Times New Roman" panose="02020603050405020304" pitchFamily="18" charset="0"/>
              </a:rPr>
              <a:t>p</a:t>
            </a:r>
            <a:r>
              <a:rPr lang="en-US" spc="10" dirty="0">
                <a:latin typeface="Times New Roman" panose="02020603050405020304" pitchFamily="18" charset="0"/>
                <a:ea typeface="Times New Roman" panose="02020603050405020304" pitchFamily="18" charset="0"/>
              </a:rPr>
              <a:t>ea</a:t>
            </a:r>
            <a:r>
              <a:rPr lang="en-US" spc="-25" dirty="0">
                <a:latin typeface="Times New Roman" panose="02020603050405020304" pitchFamily="18" charset="0"/>
                <a:ea typeface="Times New Roman" panose="02020603050405020304" pitchFamily="18" charset="0"/>
              </a:rPr>
              <a:t>k</a:t>
            </a:r>
            <a:r>
              <a:rPr lang="en-US" spc="-10" dirty="0">
                <a:latin typeface="Times New Roman" panose="02020603050405020304" pitchFamily="18" charset="0"/>
                <a:ea typeface="Times New Roman" panose="02020603050405020304" pitchFamily="18" charset="0"/>
              </a:rPr>
              <a:t>e</a:t>
            </a:r>
            <a:r>
              <a:rPr lang="en-US" spc="10" dirty="0">
                <a:latin typeface="Times New Roman" panose="02020603050405020304" pitchFamily="18" charset="0"/>
                <a:ea typeface="Times New Roman" panose="02020603050405020304" pitchFamily="18" charset="0"/>
              </a:rPr>
              <a:t>r)</a:t>
            </a:r>
            <a:r>
              <a:rPr lang="en-US" dirty="0">
                <a:latin typeface="Times New Roman" panose="02020603050405020304" pitchFamily="18" charset="0"/>
                <a:ea typeface="Times New Roman" panose="02020603050405020304" pitchFamily="18" charset="0"/>
              </a:rPr>
              <a:t>. </a:t>
            </a:r>
            <a:r>
              <a:rPr lang="en-US" spc="-15" dirty="0">
                <a:latin typeface="Times New Roman" panose="02020603050405020304" pitchFamily="18" charset="0"/>
                <a:ea typeface="Times New Roman" panose="02020603050405020304" pitchFamily="18" charset="0"/>
              </a:rPr>
              <a:t>I</a:t>
            </a:r>
            <a:r>
              <a:rPr lang="en-US" dirty="0">
                <a:latin typeface="Times New Roman" panose="02020603050405020304" pitchFamily="18" charset="0"/>
                <a:ea typeface="Times New Roman" panose="02020603050405020304" pitchFamily="18" charset="0"/>
              </a:rPr>
              <a:t>t </a:t>
            </a:r>
            <a:r>
              <a:rPr lang="en-US" spc="45"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i</a:t>
            </a:r>
            <a:r>
              <a:rPr lang="en-US" spc="-25" dirty="0">
                <a:latin typeface="Times New Roman" panose="02020603050405020304" pitchFamily="18" charset="0"/>
                <a:ea typeface="Times New Roman" panose="02020603050405020304" pitchFamily="18" charset="0"/>
              </a:rPr>
              <a:t>n</a:t>
            </a:r>
            <a:r>
              <a:rPr lang="en-US" dirty="0">
                <a:latin typeface="Times New Roman" panose="02020603050405020304" pitchFamily="18" charset="0"/>
                <a:ea typeface="Times New Roman" panose="02020603050405020304" pitchFamily="18" charset="0"/>
              </a:rPr>
              <a:t>v</a:t>
            </a:r>
            <a:r>
              <a:rPr lang="en-US" spc="-25" dirty="0">
                <a:latin typeface="Times New Roman" panose="02020603050405020304" pitchFamily="18" charset="0"/>
                <a:ea typeface="Times New Roman" panose="02020603050405020304" pitchFamily="18" charset="0"/>
              </a:rPr>
              <a:t>o</a:t>
            </a:r>
            <a:r>
              <a:rPr lang="en-US" spc="-5" dirty="0">
                <a:latin typeface="Times New Roman" panose="02020603050405020304" pitchFamily="18" charset="0"/>
                <a:ea typeface="Times New Roman" panose="02020603050405020304" pitchFamily="18" charset="0"/>
              </a:rPr>
              <a:t>l</a:t>
            </a:r>
            <a:r>
              <a:rPr lang="en-US" dirty="0">
                <a:latin typeface="Times New Roman" panose="02020603050405020304" pitchFamily="18" charset="0"/>
                <a:ea typeface="Times New Roman" panose="02020603050405020304" pitchFamily="18" charset="0"/>
              </a:rPr>
              <a:t>v</a:t>
            </a:r>
            <a:r>
              <a:rPr lang="en-US" spc="-10" dirty="0">
                <a:latin typeface="Times New Roman" panose="02020603050405020304" pitchFamily="18" charset="0"/>
                <a:ea typeface="Times New Roman" panose="02020603050405020304" pitchFamily="18" charset="0"/>
              </a:rPr>
              <a:t>e</a:t>
            </a:r>
            <a:r>
              <a:rPr lang="en-US" dirty="0">
                <a:latin typeface="Times New Roman" panose="02020603050405020304" pitchFamily="18" charset="0"/>
                <a:ea typeface="Times New Roman" panose="02020603050405020304" pitchFamily="18" charset="0"/>
              </a:rPr>
              <a:t>s </a:t>
            </a:r>
            <a:r>
              <a:rPr lang="en-US" spc="5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s</a:t>
            </a:r>
            <a:r>
              <a:rPr lang="en-US" spc="-10" dirty="0">
                <a:latin typeface="Times New Roman" panose="02020603050405020304" pitchFamily="18" charset="0"/>
                <a:ea typeface="Times New Roman" panose="02020603050405020304" pitchFamily="18" charset="0"/>
              </a:rPr>
              <a:t>e</a:t>
            </a:r>
            <a:r>
              <a:rPr lang="en-US" dirty="0">
                <a:latin typeface="Times New Roman" panose="02020603050405020304" pitchFamily="18" charset="0"/>
                <a:ea typeface="Times New Roman" panose="02020603050405020304" pitchFamily="18" charset="0"/>
              </a:rPr>
              <a:t>n</a:t>
            </a:r>
            <a:r>
              <a:rPr lang="en-US" spc="-25" dirty="0">
                <a:latin typeface="Times New Roman" panose="02020603050405020304" pitchFamily="18" charset="0"/>
                <a:ea typeface="Times New Roman" panose="02020603050405020304" pitchFamily="18" charset="0"/>
              </a:rPr>
              <a:t>d</a:t>
            </a:r>
            <a:r>
              <a:rPr lang="en-US" spc="-5" dirty="0">
                <a:latin typeface="Times New Roman" panose="02020603050405020304" pitchFamily="18" charset="0"/>
                <a:ea typeface="Times New Roman" panose="02020603050405020304" pitchFamily="18" charset="0"/>
              </a:rPr>
              <a:t>i</a:t>
            </a:r>
            <a:r>
              <a:rPr lang="en-US" dirty="0">
                <a:latin typeface="Times New Roman" panose="02020603050405020304" pitchFamily="18" charset="0"/>
                <a:ea typeface="Times New Roman" panose="02020603050405020304" pitchFamily="18" charset="0"/>
              </a:rPr>
              <a:t>ng </a:t>
            </a:r>
            <a:r>
              <a:rPr lang="en-US" spc="55"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a</a:t>
            </a:r>
            <a:r>
              <a:rPr lang="en-US" spc="-25" dirty="0">
                <a:latin typeface="Times New Roman" panose="02020603050405020304" pitchFamily="18" charset="0"/>
                <a:ea typeface="Times New Roman" panose="02020603050405020304" pitchFamily="18" charset="0"/>
              </a:rPr>
              <a:t>n</a:t>
            </a:r>
            <a:r>
              <a:rPr lang="en-US" dirty="0">
                <a:latin typeface="Times New Roman" panose="02020603050405020304" pitchFamily="18" charset="0"/>
                <a:ea typeface="Times New Roman" panose="02020603050405020304" pitchFamily="18" charset="0"/>
              </a:rPr>
              <a:t>d </a:t>
            </a:r>
            <a:r>
              <a:rPr lang="en-US" spc="30"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r</a:t>
            </a:r>
            <a:r>
              <a:rPr lang="en-US" spc="-10" dirty="0">
                <a:latin typeface="Times New Roman" panose="02020603050405020304" pitchFamily="18" charset="0"/>
                <a:ea typeface="Times New Roman" panose="02020603050405020304" pitchFamily="18" charset="0"/>
              </a:rPr>
              <a:t>ece</a:t>
            </a:r>
            <a:r>
              <a:rPr lang="en-US" spc="-5" dirty="0">
                <a:latin typeface="Times New Roman" panose="02020603050405020304" pitchFamily="18" charset="0"/>
                <a:ea typeface="Times New Roman" panose="02020603050405020304" pitchFamily="18" charset="0"/>
              </a:rPr>
              <a:t>i</a:t>
            </a:r>
            <a:r>
              <a:rPr lang="en-US" dirty="0">
                <a:latin typeface="Times New Roman" panose="02020603050405020304" pitchFamily="18" charset="0"/>
                <a:ea typeface="Times New Roman" panose="02020603050405020304" pitchFamily="18" charset="0"/>
              </a:rPr>
              <a:t>v</a:t>
            </a:r>
            <a:r>
              <a:rPr lang="en-US" spc="20" dirty="0">
                <a:latin typeface="Times New Roman" panose="02020603050405020304" pitchFamily="18" charset="0"/>
                <a:ea typeface="Times New Roman" panose="02020603050405020304" pitchFamily="18" charset="0"/>
              </a:rPr>
              <a:t>i</a:t>
            </a:r>
            <a:r>
              <a:rPr lang="en-US" spc="-45" dirty="0">
                <a:latin typeface="Times New Roman" panose="02020603050405020304" pitchFamily="18" charset="0"/>
                <a:ea typeface="Times New Roman" panose="02020603050405020304" pitchFamily="18" charset="0"/>
              </a:rPr>
              <a:t>n</a:t>
            </a:r>
            <a:r>
              <a:rPr lang="en-US" dirty="0">
                <a:latin typeface="Times New Roman" panose="02020603050405020304" pitchFamily="18" charset="0"/>
                <a:ea typeface="Times New Roman" panose="02020603050405020304" pitchFamily="18" charset="0"/>
              </a:rPr>
              <a:t>g </a:t>
            </a:r>
            <a:r>
              <a:rPr lang="en-US" spc="55" dirty="0">
                <a:latin typeface="Times New Roman" panose="02020603050405020304" pitchFamily="18" charset="0"/>
                <a:ea typeface="Times New Roman" panose="02020603050405020304" pitchFamily="18" charset="0"/>
              </a:rPr>
              <a:t> </a:t>
            </a:r>
            <a:r>
              <a:rPr lang="en-US" spc="-30" dirty="0">
                <a:latin typeface="Times New Roman" panose="02020603050405020304" pitchFamily="18" charset="0"/>
                <a:ea typeface="Times New Roman" panose="02020603050405020304" pitchFamily="18" charset="0"/>
              </a:rPr>
              <a:t>m</a:t>
            </a:r>
            <a:r>
              <a:rPr lang="en-US" spc="10" dirty="0">
                <a:latin typeface="Times New Roman" panose="02020603050405020304" pitchFamily="18" charset="0"/>
                <a:ea typeface="Times New Roman" panose="02020603050405020304" pitchFamily="18" charset="0"/>
              </a:rPr>
              <a:t>e</a:t>
            </a:r>
            <a:r>
              <a:rPr lang="en-US" dirty="0">
                <a:latin typeface="Times New Roman" panose="02020603050405020304" pitchFamily="18" charset="0"/>
                <a:ea typeface="Times New Roman" panose="02020603050405020304" pitchFamily="18" charset="0"/>
              </a:rPr>
              <a:t>ss</a:t>
            </a:r>
            <a:r>
              <a:rPr lang="en-US" spc="10" dirty="0">
                <a:latin typeface="Times New Roman" panose="02020603050405020304" pitchFamily="18" charset="0"/>
                <a:ea typeface="Times New Roman" panose="02020603050405020304" pitchFamily="18" charset="0"/>
              </a:rPr>
              <a:t>a</a:t>
            </a:r>
            <a:r>
              <a:rPr lang="en-US" spc="-45" dirty="0">
                <a:latin typeface="Times New Roman" panose="02020603050405020304" pitchFamily="18" charset="0"/>
                <a:ea typeface="Times New Roman" panose="02020603050405020304" pitchFamily="18" charset="0"/>
              </a:rPr>
              <a:t>g</a:t>
            </a:r>
            <a:r>
              <a:rPr lang="en-US" spc="10" dirty="0">
                <a:latin typeface="Times New Roman" panose="02020603050405020304" pitchFamily="18" charset="0"/>
                <a:ea typeface="Times New Roman" panose="02020603050405020304" pitchFamily="18" charset="0"/>
              </a:rPr>
              <a:t>e</a:t>
            </a:r>
            <a:r>
              <a:rPr lang="en-US" dirty="0">
                <a:latin typeface="Times New Roman" panose="02020603050405020304" pitchFamily="18" charset="0"/>
                <a:ea typeface="Times New Roman" panose="02020603050405020304" pitchFamily="18" charset="0"/>
              </a:rPr>
              <a:t>s </a:t>
            </a:r>
            <a:r>
              <a:rPr lang="en-US" spc="55"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t</a:t>
            </a:r>
            <a:r>
              <a:rPr lang="en-US" dirty="0">
                <a:latin typeface="Times New Roman" panose="02020603050405020304" pitchFamily="18" charset="0"/>
                <a:ea typeface="Times New Roman" panose="02020603050405020304" pitchFamily="18" charset="0"/>
              </a:rPr>
              <a:t>h</a:t>
            </a:r>
            <a:r>
              <a:rPr lang="en-US" spc="10" dirty="0">
                <a:latin typeface="Times New Roman" panose="02020603050405020304" pitchFamily="18" charset="0"/>
                <a:ea typeface="Times New Roman" panose="02020603050405020304" pitchFamily="18" charset="0"/>
              </a:rPr>
              <a:t>r</a:t>
            </a:r>
            <a:r>
              <a:rPr lang="en-US" spc="-45" dirty="0">
                <a:latin typeface="Times New Roman" panose="02020603050405020304" pitchFamily="18" charset="0"/>
                <a:ea typeface="Times New Roman" panose="02020603050405020304" pitchFamily="18" charset="0"/>
              </a:rPr>
              <a:t>o</a:t>
            </a:r>
            <a:r>
              <a:rPr lang="en-US" dirty="0">
                <a:latin typeface="Times New Roman" panose="02020603050405020304" pitchFamily="18" charset="0"/>
                <a:ea typeface="Times New Roman" panose="02020603050405020304" pitchFamily="18" charset="0"/>
              </a:rPr>
              <a:t>ugh </a:t>
            </a:r>
            <a:r>
              <a:rPr lang="en-US" spc="55" dirty="0">
                <a:latin typeface="Times New Roman" panose="02020603050405020304" pitchFamily="18" charset="0"/>
                <a:ea typeface="Times New Roman" panose="02020603050405020304" pitchFamily="18" charset="0"/>
              </a:rPr>
              <a:t> </a:t>
            </a:r>
            <a:r>
              <a:rPr lang="en-US" spc="-25" dirty="0">
                <a:latin typeface="Times New Roman" panose="02020603050405020304" pitchFamily="18" charset="0"/>
                <a:ea typeface="Times New Roman" panose="02020603050405020304" pitchFamily="18" charset="0"/>
              </a:rPr>
              <a:t>g</a:t>
            </a:r>
            <a:r>
              <a:rPr lang="en-US" spc="10" dirty="0">
                <a:latin typeface="Times New Roman" panose="02020603050405020304" pitchFamily="18" charset="0"/>
                <a:ea typeface="Times New Roman" panose="02020603050405020304" pitchFamily="18" charset="0"/>
              </a:rPr>
              <a:t>e</a:t>
            </a:r>
            <a:r>
              <a:rPr lang="en-US" dirty="0">
                <a:latin typeface="Times New Roman" panose="02020603050405020304" pitchFamily="18" charset="0"/>
                <a:ea typeface="Times New Roman" panose="02020603050405020304" pitchFamily="18" charset="0"/>
              </a:rPr>
              <a:t>s</a:t>
            </a:r>
            <a:r>
              <a:rPr lang="en-US" spc="-5" dirty="0">
                <a:latin typeface="Times New Roman" panose="02020603050405020304" pitchFamily="18" charset="0"/>
                <a:ea typeface="Times New Roman" panose="02020603050405020304" pitchFamily="18" charset="0"/>
              </a:rPr>
              <a:t>t</a:t>
            </a:r>
            <a:r>
              <a:rPr lang="en-US" spc="-25" dirty="0">
                <a:latin typeface="Times New Roman" panose="02020603050405020304" pitchFamily="18" charset="0"/>
                <a:ea typeface="Times New Roman" panose="02020603050405020304" pitchFamily="18" charset="0"/>
              </a:rPr>
              <a:t>u</a:t>
            </a:r>
            <a:r>
              <a:rPr lang="en-US" spc="10" dirty="0">
                <a:latin typeface="Times New Roman" panose="02020603050405020304" pitchFamily="18" charset="0"/>
                <a:ea typeface="Times New Roman" panose="02020603050405020304" pitchFamily="18" charset="0"/>
              </a:rPr>
              <a:t>r</a:t>
            </a:r>
            <a:r>
              <a:rPr lang="en-US" spc="-10" dirty="0">
                <a:latin typeface="Times New Roman" panose="02020603050405020304" pitchFamily="18" charset="0"/>
                <a:ea typeface="Times New Roman" panose="02020603050405020304" pitchFamily="18" charset="0"/>
              </a:rPr>
              <a:t>e</a:t>
            </a:r>
            <a:r>
              <a:rPr lang="en-US" dirty="0">
                <a:latin typeface="Times New Roman" panose="02020603050405020304" pitchFamily="18" charset="0"/>
                <a:ea typeface="Times New Roman" panose="02020603050405020304" pitchFamily="18" charset="0"/>
              </a:rPr>
              <a:t>s, </a:t>
            </a:r>
            <a:r>
              <a:rPr lang="en-US" spc="55"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a</a:t>
            </a:r>
            <a:r>
              <a:rPr lang="en-US" spc="-10" dirty="0">
                <a:latin typeface="Times New Roman" panose="02020603050405020304" pitchFamily="18" charset="0"/>
                <a:ea typeface="Times New Roman" panose="02020603050405020304" pitchFamily="18" charset="0"/>
              </a:rPr>
              <a:t>c</a:t>
            </a:r>
            <a:r>
              <a:rPr lang="en-US" spc="-5" dirty="0">
                <a:latin typeface="Times New Roman" panose="02020603050405020304" pitchFamily="18" charset="0"/>
                <a:ea typeface="Times New Roman" panose="02020603050405020304" pitchFamily="18" charset="0"/>
              </a:rPr>
              <a:t>ti</a:t>
            </a:r>
            <a:r>
              <a:rPr lang="en-US" dirty="0">
                <a:latin typeface="Times New Roman" panose="02020603050405020304" pitchFamily="18" charset="0"/>
                <a:ea typeface="Times New Roman" panose="02020603050405020304" pitchFamily="18" charset="0"/>
              </a:rPr>
              <a:t>o</a:t>
            </a:r>
            <a:r>
              <a:rPr lang="en-US" spc="-45" dirty="0">
                <a:latin typeface="Times New Roman" panose="02020603050405020304" pitchFamily="18" charset="0"/>
                <a:ea typeface="Times New Roman" panose="02020603050405020304" pitchFamily="18" charset="0"/>
              </a:rPr>
              <a:t>n</a:t>
            </a:r>
            <a:r>
              <a:rPr lang="en-US" dirty="0">
                <a:latin typeface="Times New Roman" panose="02020603050405020304" pitchFamily="18" charset="0"/>
                <a:ea typeface="Times New Roman" panose="02020603050405020304" pitchFamily="18" charset="0"/>
              </a:rPr>
              <a:t>s, </a:t>
            </a:r>
            <a:r>
              <a:rPr lang="en-US" spc="80" dirty="0">
                <a:latin typeface="Times New Roman" panose="02020603050405020304" pitchFamily="18" charset="0"/>
                <a:ea typeface="Times New Roman" panose="02020603050405020304" pitchFamily="18" charset="0"/>
              </a:rPr>
              <a:t> </a:t>
            </a:r>
            <a:r>
              <a:rPr lang="en-US" spc="-15" dirty="0">
                <a:latin typeface="Times New Roman" panose="02020603050405020304" pitchFamily="18" charset="0"/>
                <a:ea typeface="Times New Roman" panose="02020603050405020304" pitchFamily="18" charset="0"/>
              </a:rPr>
              <a:t>f</a:t>
            </a:r>
            <a:r>
              <a:rPr lang="en-US" spc="10" dirty="0">
                <a:latin typeface="Times New Roman" panose="02020603050405020304" pitchFamily="18" charset="0"/>
                <a:ea typeface="Times New Roman" panose="02020603050405020304" pitchFamily="18" charset="0"/>
              </a:rPr>
              <a:t>a</a:t>
            </a:r>
            <a:r>
              <a:rPr lang="en-US" spc="-10" dirty="0">
                <a:latin typeface="Times New Roman" panose="02020603050405020304" pitchFamily="18" charset="0"/>
                <a:ea typeface="Times New Roman" panose="02020603050405020304" pitchFamily="18" charset="0"/>
              </a:rPr>
              <a:t>c</a:t>
            </a:r>
            <a:r>
              <a:rPr lang="en-US" spc="-5" dirty="0">
                <a:latin typeface="Times New Roman" panose="02020603050405020304" pitchFamily="18" charset="0"/>
                <a:ea typeface="Times New Roman" panose="02020603050405020304" pitchFamily="18" charset="0"/>
              </a:rPr>
              <a:t>i</a:t>
            </a:r>
            <a:r>
              <a:rPr lang="en-US" spc="10" dirty="0">
                <a:latin typeface="Times New Roman" panose="02020603050405020304" pitchFamily="18" charset="0"/>
                <a:ea typeface="Times New Roman" panose="02020603050405020304" pitchFamily="18" charset="0"/>
              </a:rPr>
              <a:t>a</a:t>
            </a:r>
            <a:r>
              <a:rPr lang="en-US" dirty="0">
                <a:latin typeface="Times New Roman" panose="02020603050405020304" pitchFamily="18" charset="0"/>
                <a:ea typeface="Times New Roman" panose="02020603050405020304" pitchFamily="18" charset="0"/>
              </a:rPr>
              <a:t>l  </a:t>
            </a:r>
            <a:r>
              <a:rPr lang="en-US" spc="-10" dirty="0">
                <a:latin typeface="Times New Roman" panose="02020603050405020304" pitchFamily="18" charset="0"/>
                <a:ea typeface="Times New Roman" panose="02020603050405020304" pitchFamily="18" charset="0"/>
              </a:rPr>
              <a:t>e</a:t>
            </a:r>
            <a:r>
              <a:rPr lang="en-US" dirty="0">
                <a:latin typeface="Times New Roman" panose="02020603050405020304" pitchFamily="18" charset="0"/>
                <a:ea typeface="Times New Roman" panose="02020603050405020304" pitchFamily="18" charset="0"/>
              </a:rPr>
              <a:t>xp</a:t>
            </a:r>
            <a:r>
              <a:rPr lang="en-US" spc="10" dirty="0">
                <a:latin typeface="Times New Roman" panose="02020603050405020304" pitchFamily="18" charset="0"/>
                <a:ea typeface="Times New Roman" panose="02020603050405020304" pitchFamily="18" charset="0"/>
              </a:rPr>
              <a:t>r</a:t>
            </a:r>
            <a:r>
              <a:rPr lang="en-US" spc="-10" dirty="0">
                <a:latin typeface="Times New Roman" panose="02020603050405020304" pitchFamily="18" charset="0"/>
                <a:ea typeface="Times New Roman" panose="02020603050405020304" pitchFamily="18" charset="0"/>
              </a:rPr>
              <a:t>e</a:t>
            </a:r>
            <a:r>
              <a:rPr lang="en-US" spc="-25" dirty="0">
                <a:latin typeface="Times New Roman" panose="02020603050405020304" pitchFamily="18" charset="0"/>
                <a:ea typeface="Times New Roman" panose="02020603050405020304" pitchFamily="18" charset="0"/>
              </a:rPr>
              <a:t>s</a:t>
            </a:r>
            <a:r>
              <a:rPr lang="en-US" dirty="0">
                <a:latin typeface="Times New Roman" panose="02020603050405020304" pitchFamily="18" charset="0"/>
                <a:ea typeface="Times New Roman" panose="02020603050405020304" pitchFamily="18" charset="0"/>
              </a:rPr>
              <a:t>s</a:t>
            </a:r>
            <a:r>
              <a:rPr lang="en-US" spc="-5" dirty="0">
                <a:latin typeface="Times New Roman" panose="02020603050405020304" pitchFamily="18" charset="0"/>
                <a:ea typeface="Times New Roman" panose="02020603050405020304" pitchFamily="18" charset="0"/>
              </a:rPr>
              <a:t>i</a:t>
            </a:r>
            <a:r>
              <a:rPr lang="en-US" dirty="0">
                <a:latin typeface="Times New Roman" panose="02020603050405020304" pitchFamily="18" charset="0"/>
                <a:ea typeface="Times New Roman" panose="02020603050405020304" pitchFamily="18" charset="0"/>
              </a:rPr>
              <a:t>ons, </a:t>
            </a:r>
            <a:r>
              <a:rPr lang="en-US" spc="5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b</a:t>
            </a:r>
            <a:r>
              <a:rPr lang="en-US" spc="-25" dirty="0">
                <a:latin typeface="Times New Roman" panose="02020603050405020304" pitchFamily="18" charset="0"/>
                <a:ea typeface="Times New Roman" panose="02020603050405020304" pitchFamily="18" charset="0"/>
              </a:rPr>
              <a:t>o</a:t>
            </a:r>
            <a:r>
              <a:rPr lang="en-US" dirty="0">
                <a:latin typeface="Times New Roman" panose="02020603050405020304" pitchFamily="18" charset="0"/>
                <a:ea typeface="Times New Roman" panose="02020603050405020304" pitchFamily="18" charset="0"/>
              </a:rPr>
              <a:t>dy </a:t>
            </a:r>
            <a:r>
              <a:rPr lang="en-US" spc="-5" dirty="0">
                <a:latin typeface="Times New Roman" panose="02020603050405020304" pitchFamily="18" charset="0"/>
                <a:ea typeface="Times New Roman" panose="02020603050405020304" pitchFamily="18" charset="0"/>
              </a:rPr>
              <a:t>l</a:t>
            </a:r>
            <a:r>
              <a:rPr lang="en-US" spc="10" dirty="0">
                <a:latin typeface="Times New Roman" panose="02020603050405020304" pitchFamily="18" charset="0"/>
                <a:ea typeface="Times New Roman" panose="02020603050405020304" pitchFamily="18" charset="0"/>
              </a:rPr>
              <a:t>a</a:t>
            </a:r>
            <a:r>
              <a:rPr lang="en-US" spc="-25" dirty="0">
                <a:latin typeface="Times New Roman" panose="02020603050405020304" pitchFamily="18" charset="0"/>
                <a:ea typeface="Times New Roman" panose="02020603050405020304" pitchFamily="18" charset="0"/>
              </a:rPr>
              <a:t>ng</a:t>
            </a:r>
            <a:r>
              <a:rPr lang="en-US" dirty="0">
                <a:latin typeface="Times New Roman" panose="02020603050405020304" pitchFamily="18" charset="0"/>
                <a:ea typeface="Times New Roman" panose="02020603050405020304" pitchFamily="18" charset="0"/>
              </a:rPr>
              <a:t>u</a:t>
            </a:r>
            <a:r>
              <a:rPr lang="en-US" spc="10" dirty="0">
                <a:latin typeface="Times New Roman" panose="02020603050405020304" pitchFamily="18" charset="0"/>
                <a:ea typeface="Times New Roman" panose="02020603050405020304" pitchFamily="18" charset="0"/>
              </a:rPr>
              <a:t>a</a:t>
            </a:r>
            <a:r>
              <a:rPr lang="en-US" spc="-25" dirty="0">
                <a:latin typeface="Times New Roman" panose="02020603050405020304" pitchFamily="18" charset="0"/>
                <a:ea typeface="Times New Roman" panose="02020603050405020304" pitchFamily="18" charset="0"/>
              </a:rPr>
              <a:t>g</a:t>
            </a:r>
            <a:r>
              <a:rPr lang="en-US" spc="-10" dirty="0">
                <a:latin typeface="Times New Roman" panose="02020603050405020304" pitchFamily="18" charset="0"/>
                <a:ea typeface="Times New Roman" panose="02020603050405020304" pitchFamily="18" charset="0"/>
              </a:rPr>
              <a:t>e</a:t>
            </a:r>
            <a:r>
              <a:rPr lang="en-US"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c</a:t>
            </a:r>
            <a:r>
              <a:rPr lang="en-US" spc="-5" dirty="0">
                <a:latin typeface="Times New Roman" panose="02020603050405020304" pitchFamily="18" charset="0"/>
                <a:ea typeface="Times New Roman" panose="02020603050405020304" pitchFamily="18" charset="0"/>
              </a:rPr>
              <a:t>l</a:t>
            </a:r>
            <a:r>
              <a:rPr lang="en-US" dirty="0">
                <a:latin typeface="Times New Roman" panose="02020603050405020304" pitchFamily="18" charset="0"/>
                <a:ea typeface="Times New Roman" panose="02020603050405020304" pitchFamily="18" charset="0"/>
              </a:rPr>
              <a:t>o</a:t>
            </a:r>
            <a:r>
              <a:rPr lang="en-US" spc="-5" dirty="0">
                <a:latin typeface="Times New Roman" panose="02020603050405020304" pitchFamily="18" charset="0"/>
                <a:ea typeface="Times New Roman" panose="02020603050405020304" pitchFamily="18" charset="0"/>
              </a:rPr>
              <a:t>t</a:t>
            </a:r>
            <a:r>
              <a:rPr lang="en-US" spc="-25" dirty="0">
                <a:latin typeface="Times New Roman" panose="02020603050405020304" pitchFamily="18" charset="0"/>
                <a:ea typeface="Times New Roman" panose="02020603050405020304" pitchFamily="18" charset="0"/>
              </a:rPr>
              <a:t>h</a:t>
            </a:r>
            <a:r>
              <a:rPr lang="en-US" spc="-5" dirty="0">
                <a:latin typeface="Times New Roman" panose="02020603050405020304" pitchFamily="18" charset="0"/>
                <a:ea typeface="Times New Roman" panose="02020603050405020304" pitchFamily="18" charset="0"/>
              </a:rPr>
              <a:t>i</a:t>
            </a:r>
            <a:r>
              <a:rPr lang="en-US" dirty="0">
                <a:latin typeface="Times New Roman" panose="02020603050405020304" pitchFamily="18" charset="0"/>
                <a:ea typeface="Times New Roman" panose="02020603050405020304" pitchFamily="18" charset="0"/>
              </a:rPr>
              <a:t>ng, </a:t>
            </a:r>
            <a:r>
              <a:rPr lang="en-US" spc="5"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a</a:t>
            </a:r>
            <a:r>
              <a:rPr lang="en-US" spc="-25" dirty="0">
                <a:latin typeface="Times New Roman" panose="02020603050405020304" pitchFamily="18" charset="0"/>
                <a:ea typeface="Times New Roman" panose="02020603050405020304" pitchFamily="18" charset="0"/>
              </a:rPr>
              <a:t>n</a:t>
            </a:r>
            <a:r>
              <a:rPr lang="en-US" dirty="0">
                <a:latin typeface="Times New Roman" panose="02020603050405020304" pitchFamily="18" charset="0"/>
                <a:ea typeface="Times New Roman" panose="02020603050405020304" pitchFamily="18" charset="0"/>
              </a:rPr>
              <a:t>d</a:t>
            </a:r>
            <a:r>
              <a:rPr lang="en-US" spc="245" dirty="0">
                <a:latin typeface="Times New Roman" panose="02020603050405020304" pitchFamily="18" charset="0"/>
                <a:ea typeface="Times New Roman" panose="02020603050405020304" pitchFamily="18" charset="0"/>
              </a:rPr>
              <a:t> </a:t>
            </a:r>
            <a:r>
              <a:rPr lang="en-US" spc="-25" dirty="0">
                <a:latin typeface="Times New Roman" panose="02020603050405020304" pitchFamily="18" charset="0"/>
                <a:ea typeface="Times New Roman" panose="02020603050405020304" pitchFamily="18" charset="0"/>
              </a:rPr>
              <a:t>o</a:t>
            </a:r>
            <a:r>
              <a:rPr lang="en-US" spc="-5" dirty="0">
                <a:latin typeface="Times New Roman" panose="02020603050405020304" pitchFamily="18" charset="0"/>
                <a:ea typeface="Times New Roman" panose="02020603050405020304" pitchFamily="18" charset="0"/>
              </a:rPr>
              <a:t>t</a:t>
            </a:r>
            <a:r>
              <a:rPr lang="en-US" dirty="0">
                <a:latin typeface="Times New Roman" panose="02020603050405020304" pitchFamily="18" charset="0"/>
                <a:ea typeface="Times New Roman" panose="02020603050405020304" pitchFamily="18" charset="0"/>
              </a:rPr>
              <a:t>h</a:t>
            </a:r>
            <a:r>
              <a:rPr lang="en-US" spc="10" dirty="0">
                <a:latin typeface="Times New Roman" panose="02020603050405020304" pitchFamily="18" charset="0"/>
                <a:ea typeface="Times New Roman" panose="02020603050405020304" pitchFamily="18" charset="0"/>
              </a:rPr>
              <a:t>e</a:t>
            </a:r>
            <a:r>
              <a:rPr lang="en-US" dirty="0">
                <a:latin typeface="Times New Roman" panose="02020603050405020304" pitchFamily="18" charset="0"/>
                <a:ea typeface="Times New Roman" panose="02020603050405020304" pitchFamily="18" charset="0"/>
              </a:rPr>
              <a:t>r</a:t>
            </a:r>
            <a:r>
              <a:rPr lang="en-US" spc="230"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a</a:t>
            </a:r>
            <a:r>
              <a:rPr lang="en-US" dirty="0">
                <a:latin typeface="Times New Roman" panose="02020603050405020304" pitchFamily="18" charset="0"/>
                <a:ea typeface="Times New Roman" panose="02020603050405020304" pitchFamily="18" charset="0"/>
              </a:rPr>
              <a:t>s</a:t>
            </a:r>
            <a:r>
              <a:rPr lang="en-US" spc="-25" dirty="0">
                <a:latin typeface="Times New Roman" panose="02020603050405020304" pitchFamily="18" charset="0"/>
                <a:ea typeface="Times New Roman" panose="02020603050405020304" pitchFamily="18" charset="0"/>
              </a:rPr>
              <a:t>p</a:t>
            </a:r>
            <a:r>
              <a:rPr lang="en-US" spc="-10" dirty="0">
                <a:latin typeface="Times New Roman" panose="02020603050405020304" pitchFamily="18" charset="0"/>
                <a:ea typeface="Times New Roman" panose="02020603050405020304" pitchFamily="18" charset="0"/>
              </a:rPr>
              <a:t>ec</a:t>
            </a:r>
            <a:r>
              <a:rPr lang="en-US" spc="-30" dirty="0">
                <a:latin typeface="Times New Roman" panose="02020603050405020304" pitchFamily="18" charset="0"/>
                <a:ea typeface="Times New Roman" panose="02020603050405020304" pitchFamily="18" charset="0"/>
              </a:rPr>
              <a:t>t</a:t>
            </a:r>
            <a:r>
              <a:rPr lang="en-US" dirty="0">
                <a:latin typeface="Times New Roman" panose="02020603050405020304" pitchFamily="18" charset="0"/>
                <a:ea typeface="Times New Roman" panose="02020603050405020304" pitchFamily="18" charset="0"/>
              </a:rPr>
              <a:t>s  </a:t>
            </a:r>
            <a:r>
              <a:rPr lang="en-US" spc="-25" dirty="0">
                <a:latin typeface="Times New Roman" panose="02020603050405020304" pitchFamily="18" charset="0"/>
                <a:ea typeface="Times New Roman" panose="02020603050405020304" pitchFamily="18" charset="0"/>
              </a:rPr>
              <a:t>o</a:t>
            </a:r>
            <a:r>
              <a:rPr lang="en-US" dirty="0">
                <a:latin typeface="Times New Roman" panose="02020603050405020304" pitchFamily="18" charset="0"/>
                <a:ea typeface="Times New Roman" panose="02020603050405020304" pitchFamily="18" charset="0"/>
              </a:rPr>
              <a:t>f</a:t>
            </a:r>
            <a:r>
              <a:rPr lang="en-US" spc="230" dirty="0">
                <a:latin typeface="Times New Roman" panose="02020603050405020304" pitchFamily="18" charset="0"/>
                <a:ea typeface="Times New Roman" panose="02020603050405020304" pitchFamily="18" charset="0"/>
              </a:rPr>
              <a:t> </a:t>
            </a:r>
            <a:r>
              <a:rPr lang="en-US" spc="-25" dirty="0">
                <a:latin typeface="Times New Roman" panose="02020603050405020304" pitchFamily="18" charset="0"/>
                <a:ea typeface="Times New Roman" panose="02020603050405020304" pitchFamily="18" charset="0"/>
              </a:rPr>
              <a:t>y</a:t>
            </a:r>
            <a:r>
              <a:rPr lang="en-US" dirty="0">
                <a:latin typeface="Times New Roman" panose="02020603050405020304" pitchFamily="18" charset="0"/>
                <a:ea typeface="Times New Roman" panose="02020603050405020304" pitchFamily="18" charset="0"/>
              </a:rPr>
              <a:t>our</a:t>
            </a:r>
            <a:r>
              <a:rPr lang="en-US" spc="255" dirty="0">
                <a:latin typeface="Times New Roman" panose="02020603050405020304" pitchFamily="18" charset="0"/>
                <a:ea typeface="Times New Roman" panose="02020603050405020304" pitchFamily="18" charset="0"/>
              </a:rPr>
              <a:t> </a:t>
            </a:r>
            <a:r>
              <a:rPr lang="en-US" spc="-25" dirty="0">
                <a:latin typeface="Times New Roman" panose="02020603050405020304" pitchFamily="18" charset="0"/>
                <a:ea typeface="Times New Roman" panose="02020603050405020304" pitchFamily="18" charset="0"/>
              </a:rPr>
              <a:t>p</a:t>
            </a:r>
            <a:r>
              <a:rPr lang="en-US" dirty="0">
                <a:latin typeface="Times New Roman" panose="02020603050405020304" pitchFamily="18" charset="0"/>
                <a:ea typeface="Times New Roman" panose="02020603050405020304" pitchFamily="18" charset="0"/>
              </a:rPr>
              <a:t>h</a:t>
            </a:r>
            <a:r>
              <a:rPr lang="en-US" spc="-25" dirty="0">
                <a:latin typeface="Times New Roman" panose="02020603050405020304" pitchFamily="18" charset="0"/>
                <a:ea typeface="Times New Roman" panose="02020603050405020304" pitchFamily="18" charset="0"/>
              </a:rPr>
              <a:t>y</a:t>
            </a:r>
            <a:r>
              <a:rPr lang="en-US" dirty="0">
                <a:latin typeface="Times New Roman" panose="02020603050405020304" pitchFamily="18" charset="0"/>
                <a:ea typeface="Times New Roman" panose="02020603050405020304" pitchFamily="18" charset="0"/>
              </a:rPr>
              <a:t>s</a:t>
            </a:r>
            <a:r>
              <a:rPr lang="en-US" spc="-5" dirty="0">
                <a:latin typeface="Times New Roman" panose="02020603050405020304" pitchFamily="18" charset="0"/>
                <a:ea typeface="Times New Roman" panose="02020603050405020304" pitchFamily="18" charset="0"/>
              </a:rPr>
              <a:t>i</a:t>
            </a:r>
            <a:r>
              <a:rPr lang="en-US" spc="-10" dirty="0">
                <a:latin typeface="Times New Roman" panose="02020603050405020304" pitchFamily="18" charset="0"/>
                <a:ea typeface="Times New Roman" panose="02020603050405020304" pitchFamily="18" charset="0"/>
              </a:rPr>
              <a:t>c</a:t>
            </a:r>
            <a:r>
              <a:rPr lang="en-US" spc="10" dirty="0">
                <a:latin typeface="Times New Roman" panose="02020603050405020304" pitchFamily="18" charset="0"/>
                <a:ea typeface="Times New Roman" panose="02020603050405020304" pitchFamily="18" charset="0"/>
              </a:rPr>
              <a:t>a</a:t>
            </a:r>
            <a:r>
              <a:rPr lang="en-US" dirty="0">
                <a:latin typeface="Times New Roman" panose="02020603050405020304" pitchFamily="18" charset="0"/>
                <a:ea typeface="Times New Roman" panose="02020603050405020304" pitchFamily="18" charset="0"/>
              </a:rPr>
              <a:t>l</a:t>
            </a:r>
            <a:r>
              <a:rPr lang="en-US" spc="240"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a</a:t>
            </a:r>
            <a:r>
              <a:rPr lang="en-US" spc="-25" dirty="0">
                <a:latin typeface="Times New Roman" panose="02020603050405020304" pitchFamily="18" charset="0"/>
                <a:ea typeface="Times New Roman" panose="02020603050405020304" pitchFamily="18" charset="0"/>
              </a:rPr>
              <a:t>p</a:t>
            </a:r>
            <a:r>
              <a:rPr lang="en-US" dirty="0">
                <a:latin typeface="Times New Roman" panose="02020603050405020304" pitchFamily="18" charset="0"/>
                <a:ea typeface="Times New Roman" panose="02020603050405020304" pitchFamily="18" charset="0"/>
              </a:rPr>
              <a:t>p</a:t>
            </a:r>
            <a:r>
              <a:rPr lang="en-US" spc="-10" dirty="0">
                <a:latin typeface="Times New Roman" panose="02020603050405020304" pitchFamily="18" charset="0"/>
                <a:ea typeface="Times New Roman" panose="02020603050405020304" pitchFamily="18" charset="0"/>
              </a:rPr>
              <a:t>e</a:t>
            </a:r>
            <a:r>
              <a:rPr lang="en-US" spc="10" dirty="0">
                <a:latin typeface="Times New Roman" panose="02020603050405020304" pitchFamily="18" charset="0"/>
                <a:ea typeface="Times New Roman" panose="02020603050405020304" pitchFamily="18" charset="0"/>
              </a:rPr>
              <a:t>ar</a:t>
            </a:r>
            <a:r>
              <a:rPr lang="en-US" spc="-35" dirty="0">
                <a:latin typeface="Times New Roman" panose="02020603050405020304" pitchFamily="18" charset="0"/>
                <a:ea typeface="Times New Roman" panose="02020603050405020304" pitchFamily="18" charset="0"/>
              </a:rPr>
              <a:t>a</a:t>
            </a:r>
            <a:r>
              <a:rPr lang="en-US" spc="-25" dirty="0">
                <a:latin typeface="Times New Roman" panose="02020603050405020304" pitchFamily="18" charset="0"/>
                <a:ea typeface="Times New Roman" panose="02020603050405020304" pitchFamily="18" charset="0"/>
              </a:rPr>
              <a:t>n</a:t>
            </a:r>
            <a:r>
              <a:rPr lang="en-US" spc="10" dirty="0">
                <a:latin typeface="Times New Roman" panose="02020603050405020304" pitchFamily="18" charset="0"/>
                <a:ea typeface="Times New Roman" panose="02020603050405020304" pitchFamily="18" charset="0"/>
              </a:rPr>
              <a:t>c</a:t>
            </a:r>
            <a:r>
              <a:rPr lang="en-US" spc="-10" dirty="0">
                <a:latin typeface="Times New Roman" panose="02020603050405020304" pitchFamily="18" charset="0"/>
                <a:ea typeface="Times New Roman" panose="02020603050405020304" pitchFamily="18" charset="0"/>
              </a:rPr>
              <a:t>e</a:t>
            </a:r>
            <a:r>
              <a:rPr lang="en-US"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 </a:t>
            </a:r>
            <a:r>
              <a:rPr lang="en-US" spc="-5" dirty="0">
                <a:latin typeface="Times New Roman" panose="02020603050405020304" pitchFamily="18" charset="0"/>
                <a:ea typeface="Times New Roman" panose="02020603050405020304" pitchFamily="18" charset="0"/>
              </a:rPr>
              <a:t>t</a:t>
            </a:r>
            <a:r>
              <a:rPr lang="en-US" dirty="0">
                <a:latin typeface="Times New Roman" panose="02020603050405020304" pitchFamily="18" charset="0"/>
                <a:ea typeface="Times New Roman" panose="02020603050405020304" pitchFamily="18" charset="0"/>
              </a:rPr>
              <a:t>h</a:t>
            </a:r>
            <a:r>
              <a:rPr lang="en-US" spc="10" dirty="0">
                <a:latin typeface="Times New Roman" panose="02020603050405020304" pitchFamily="18" charset="0"/>
                <a:ea typeface="Times New Roman" panose="02020603050405020304" pitchFamily="18" charset="0"/>
              </a:rPr>
              <a:t>a</a:t>
            </a:r>
            <a:r>
              <a:rPr lang="en-US" spc="-5" dirty="0">
                <a:latin typeface="Times New Roman" panose="02020603050405020304" pitchFamily="18" charset="0"/>
                <a:ea typeface="Times New Roman" panose="02020603050405020304" pitchFamily="18" charset="0"/>
              </a:rPr>
              <a:t>t</a:t>
            </a:r>
            <a:r>
              <a:rPr lang="en-US" dirty="0">
                <a:latin typeface="Times New Roman" panose="02020603050405020304" pitchFamily="18" charset="0"/>
                <a:ea typeface="Times New Roman" panose="02020603050405020304" pitchFamily="18" charset="0"/>
              </a:rPr>
              <a:t>,</a:t>
            </a:r>
            <a:r>
              <a:rPr lang="en-US" spc="220" dirty="0">
                <a:latin typeface="Times New Roman" panose="02020603050405020304" pitchFamily="18" charset="0"/>
                <a:ea typeface="Times New Roman" panose="02020603050405020304" pitchFamily="18" charset="0"/>
              </a:rPr>
              <a:t> </a:t>
            </a:r>
            <a:r>
              <a:rPr lang="en-US" spc="-15" dirty="0">
                <a:latin typeface="Times New Roman" panose="02020603050405020304" pitchFamily="18" charset="0"/>
                <a:ea typeface="Times New Roman" panose="02020603050405020304" pitchFamily="18" charset="0"/>
              </a:rPr>
              <a:t>w</a:t>
            </a:r>
            <a:r>
              <a:rPr lang="en-US" dirty="0">
                <a:latin typeface="Times New Roman" panose="02020603050405020304" pitchFamily="18" charset="0"/>
                <a:ea typeface="Times New Roman" panose="02020603050405020304" pitchFamily="18" charset="0"/>
              </a:rPr>
              <a:t>h</a:t>
            </a:r>
            <a:r>
              <a:rPr lang="en-US" spc="-10" dirty="0">
                <a:latin typeface="Times New Roman" panose="02020603050405020304" pitchFamily="18" charset="0"/>
                <a:ea typeface="Times New Roman" panose="02020603050405020304" pitchFamily="18" charset="0"/>
              </a:rPr>
              <a:t>e</a:t>
            </a:r>
            <a:r>
              <a:rPr lang="en-US" dirty="0">
                <a:latin typeface="Times New Roman" panose="02020603050405020304" pitchFamily="18" charset="0"/>
                <a:ea typeface="Times New Roman" panose="02020603050405020304" pitchFamily="18" charset="0"/>
              </a:rPr>
              <a:t>n</a:t>
            </a:r>
            <a:r>
              <a:rPr lang="en-US" spc="22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s</a:t>
            </a:r>
            <a:r>
              <a:rPr lang="en-US" spc="-10" dirty="0">
                <a:latin typeface="Times New Roman" panose="02020603050405020304" pitchFamily="18" charset="0"/>
                <a:ea typeface="Times New Roman" panose="02020603050405020304" pitchFamily="18" charset="0"/>
              </a:rPr>
              <a:t>ee</a:t>
            </a:r>
            <a:r>
              <a:rPr lang="en-US" dirty="0">
                <a:latin typeface="Times New Roman" panose="02020603050405020304" pitchFamily="18" charset="0"/>
                <a:ea typeface="Times New Roman" panose="02020603050405020304" pitchFamily="18" charset="0"/>
              </a:rPr>
              <a:t>n,</a:t>
            </a:r>
            <a:r>
              <a:rPr lang="en-US" spc="245"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c</a:t>
            </a:r>
            <a:r>
              <a:rPr lang="en-US" dirty="0">
                <a:latin typeface="Times New Roman" panose="02020603050405020304" pitchFamily="18" charset="0"/>
                <a:ea typeface="Times New Roman" panose="02020603050405020304" pitchFamily="18" charset="0"/>
              </a:rPr>
              <a:t>o</a:t>
            </a:r>
            <a:r>
              <a:rPr lang="en-US" spc="-30" dirty="0">
                <a:latin typeface="Times New Roman" panose="02020603050405020304" pitchFamily="18" charset="0"/>
                <a:ea typeface="Times New Roman" panose="02020603050405020304" pitchFamily="18" charset="0"/>
              </a:rPr>
              <a:t>m</a:t>
            </a:r>
            <a:r>
              <a:rPr lang="en-US" spc="-5" dirty="0">
                <a:latin typeface="Times New Roman" panose="02020603050405020304" pitchFamily="18" charset="0"/>
                <a:ea typeface="Times New Roman" panose="02020603050405020304" pitchFamily="18" charset="0"/>
              </a:rPr>
              <a:t>m</a:t>
            </a:r>
            <a:r>
              <a:rPr lang="en-US" dirty="0">
                <a:latin typeface="Times New Roman" panose="02020603050405020304" pitchFamily="18" charset="0"/>
                <a:ea typeface="Times New Roman" panose="02020603050405020304" pitchFamily="18" charset="0"/>
              </a:rPr>
              <a:t>u</a:t>
            </a:r>
            <a:r>
              <a:rPr lang="en-US" spc="-25" dirty="0">
                <a:latin typeface="Times New Roman" panose="02020603050405020304" pitchFamily="18" charset="0"/>
                <a:ea typeface="Times New Roman" panose="02020603050405020304" pitchFamily="18" charset="0"/>
              </a:rPr>
              <a:t>n</a:t>
            </a:r>
            <a:r>
              <a:rPr lang="en-US" spc="20" dirty="0">
                <a:latin typeface="Times New Roman" panose="02020603050405020304" pitchFamily="18" charset="0"/>
                <a:ea typeface="Times New Roman" panose="02020603050405020304" pitchFamily="18" charset="0"/>
              </a:rPr>
              <a:t>i</a:t>
            </a:r>
            <a:r>
              <a:rPr lang="en-US" spc="-10" dirty="0">
                <a:latin typeface="Times New Roman" panose="02020603050405020304" pitchFamily="18" charset="0"/>
                <a:ea typeface="Times New Roman" panose="02020603050405020304" pitchFamily="18" charset="0"/>
              </a:rPr>
              <a:t>c</a:t>
            </a:r>
            <a:r>
              <a:rPr lang="en-US" spc="10" dirty="0">
                <a:latin typeface="Times New Roman" panose="02020603050405020304" pitchFamily="18" charset="0"/>
                <a:ea typeface="Times New Roman" panose="02020603050405020304" pitchFamily="18" charset="0"/>
              </a:rPr>
              <a:t>a</a:t>
            </a:r>
            <a:r>
              <a:rPr lang="en-US" spc="-5" dirty="0">
                <a:latin typeface="Times New Roman" panose="02020603050405020304" pitchFamily="18" charset="0"/>
                <a:ea typeface="Times New Roman" panose="02020603050405020304" pitchFamily="18" charset="0"/>
              </a:rPr>
              <a:t>t</a:t>
            </a:r>
            <a:r>
              <a:rPr lang="en-US" dirty="0">
                <a:latin typeface="Times New Roman" panose="02020603050405020304" pitchFamily="18" charset="0"/>
                <a:ea typeface="Times New Roman" panose="02020603050405020304" pitchFamily="18" charset="0"/>
              </a:rPr>
              <a:t>e s</a:t>
            </a:r>
            <a:r>
              <a:rPr lang="en-US" spc="-25" dirty="0">
                <a:latin typeface="Times New Roman" panose="02020603050405020304" pitchFamily="18" charset="0"/>
                <a:ea typeface="Times New Roman" panose="02020603050405020304" pitchFamily="18" charset="0"/>
              </a:rPr>
              <a:t>o</a:t>
            </a:r>
            <a:r>
              <a:rPr lang="en-US" spc="-55" dirty="0">
                <a:latin typeface="Times New Roman" panose="02020603050405020304" pitchFamily="18" charset="0"/>
                <a:ea typeface="Times New Roman" panose="02020603050405020304" pitchFamily="18" charset="0"/>
              </a:rPr>
              <a:t>m</a:t>
            </a:r>
            <a:r>
              <a:rPr lang="en-US" spc="10" dirty="0">
                <a:latin typeface="Times New Roman" panose="02020603050405020304" pitchFamily="18" charset="0"/>
                <a:ea typeface="Times New Roman" panose="02020603050405020304" pitchFamily="18" charset="0"/>
              </a:rPr>
              <a:t>e</a:t>
            </a:r>
            <a:r>
              <a:rPr lang="en-US" spc="20" dirty="0">
                <a:latin typeface="Times New Roman" panose="02020603050405020304" pitchFamily="18" charset="0"/>
                <a:ea typeface="Times New Roman" panose="02020603050405020304" pitchFamily="18" charset="0"/>
              </a:rPr>
              <a:t>t</a:t>
            </a:r>
            <a:r>
              <a:rPr lang="en-US" dirty="0">
                <a:latin typeface="Times New Roman" panose="02020603050405020304" pitchFamily="18" charset="0"/>
                <a:ea typeface="Times New Roman" panose="02020603050405020304" pitchFamily="18" charset="0"/>
              </a:rPr>
              <a:t>h</a:t>
            </a:r>
            <a:r>
              <a:rPr lang="en-US" spc="-5" dirty="0">
                <a:latin typeface="Times New Roman" panose="02020603050405020304" pitchFamily="18" charset="0"/>
                <a:ea typeface="Times New Roman" panose="02020603050405020304" pitchFamily="18" charset="0"/>
              </a:rPr>
              <a:t>i</a:t>
            </a:r>
            <a:r>
              <a:rPr lang="en-US" dirty="0">
                <a:latin typeface="Times New Roman" panose="02020603050405020304" pitchFamily="18" charset="0"/>
                <a:ea typeface="Times New Roman" panose="02020603050405020304" pitchFamily="18" charset="0"/>
              </a:rPr>
              <a:t>ng.</a:t>
            </a:r>
            <a:endParaRPr lang="en-US" sz="2400" dirty="0">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509929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1931A9-3BDA-EC5D-C37F-ED117ED95835}"/>
              </a:ext>
            </a:extLst>
          </p:cNvPr>
          <p:cNvSpPr>
            <a:spLocks noGrp="1"/>
          </p:cNvSpPr>
          <p:nvPr>
            <p:ph type="title"/>
          </p:nvPr>
        </p:nvSpPr>
        <p:spPr/>
        <p:txBody>
          <a:bodyPr>
            <a:normAutofit/>
          </a:bodyPr>
          <a:lstStyle/>
          <a:p>
            <a:r>
              <a:rPr lang="en-US" sz="2800" b="1" dirty="0" smtClean="0">
                <a:latin typeface="Times New Roman" panose="02020603050405020304" pitchFamily="18" charset="0"/>
                <a:cs typeface="Times New Roman" panose="02020603050405020304" pitchFamily="18" charset="0"/>
              </a:rPr>
              <a:t>Factors that help Non-verbal communication</a:t>
            </a:r>
            <a:endParaRPr lang="en-US"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25934E9-F294-351F-0A6B-C4773DD30737}"/>
              </a:ext>
            </a:extLst>
          </p:cNvPr>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Culture</a:t>
            </a:r>
          </a:p>
          <a:p>
            <a:r>
              <a:rPr lang="en-US" dirty="0" smtClean="0">
                <a:latin typeface="Times New Roman" panose="02020603050405020304" pitchFamily="18" charset="0"/>
                <a:cs typeface="Times New Roman" panose="02020603050405020304" pitchFamily="18" charset="0"/>
              </a:rPr>
              <a:t>Body Language</a:t>
            </a:r>
          </a:p>
          <a:p>
            <a:r>
              <a:rPr lang="en-US" dirty="0" smtClean="0">
                <a:latin typeface="Times New Roman" panose="02020603050405020304" pitchFamily="18" charset="0"/>
                <a:cs typeface="Times New Roman" panose="02020603050405020304" pitchFamily="18" charset="0"/>
              </a:rPr>
              <a:t>Facial expression</a:t>
            </a:r>
          </a:p>
          <a:p>
            <a:r>
              <a:rPr lang="en-US" dirty="0" smtClean="0">
                <a:latin typeface="Times New Roman" panose="02020603050405020304" pitchFamily="18" charset="0"/>
                <a:cs typeface="Times New Roman" panose="02020603050405020304" pitchFamily="18" charset="0"/>
              </a:rPr>
              <a:t>Appearance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4625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Visual communication</a:t>
            </a:r>
          </a:p>
        </p:txBody>
      </p:sp>
      <p:sp>
        <p:nvSpPr>
          <p:cNvPr id="3" name="Content Placeholder 2"/>
          <p:cNvSpPr>
            <a:spLocks noGrp="1"/>
          </p:cNvSpPr>
          <p:nvPr>
            <p:ph idx="1"/>
          </p:nvPr>
        </p:nvSpPr>
        <p:spPr/>
        <p:txBody>
          <a:bodyPr/>
          <a:lstStyle/>
          <a:p>
            <a:r>
              <a:rPr lang="en-US" dirty="0"/>
              <a:t>Visual communication is a way that people communicate and share </a:t>
            </a:r>
            <a:r>
              <a:rPr lang="en-US" dirty="0" smtClean="0"/>
              <a:t>information </a:t>
            </a:r>
            <a:r>
              <a:rPr lang="en-US" dirty="0"/>
              <a:t>through images and visuals</a:t>
            </a:r>
            <a:r>
              <a:rPr lang="en-US" dirty="0" smtClean="0"/>
              <a:t>.</a:t>
            </a:r>
            <a:r>
              <a:rPr lang="en-US" b="1" dirty="0"/>
              <a:t> </a:t>
            </a:r>
            <a:endParaRPr lang="en-US" b="1" dirty="0" smtClean="0"/>
          </a:p>
          <a:p>
            <a:r>
              <a:rPr lang="en-US" dirty="0" smtClean="0"/>
              <a:t>Visual </a:t>
            </a:r>
            <a:r>
              <a:rPr lang="en-US" dirty="0"/>
              <a:t>communication is the transmission of information and ideas using symbols and imagery. It is one of three main types of communication, along with verbal communication (speaking) and non-verbal communication (tone, body language, etc.). Visual communication is believed to be the type that people rely on most, and it includes signs, graphic designs, films, typography, </a:t>
            </a:r>
            <a:endParaRPr lang="en-US" dirty="0"/>
          </a:p>
        </p:txBody>
      </p:sp>
    </p:spTree>
    <p:extLst>
      <p:ext uri="{BB962C8B-B14F-4D97-AF65-F5344CB8AC3E}">
        <p14:creationId xmlns:p14="http://schemas.microsoft.com/office/powerpoint/2010/main" val="895774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93931"/>
            <a:ext cx="9144000" cy="609600"/>
          </a:xfrm>
          <a:solidFill>
            <a:srgbClr val="002060"/>
          </a:solidFill>
        </p:spPr>
        <p:txBody>
          <a:bodyPr>
            <a:normAutofit/>
          </a:bodyPr>
          <a:lstStyle/>
          <a:p>
            <a:r>
              <a:rPr lang="en-GB" sz="3600" dirty="0" smtClean="0">
                <a:solidFill>
                  <a:schemeClr val="tx1"/>
                </a:solidFill>
                <a:latin typeface="Berlin Sans FB Demi" pitchFamily="34" charset="0"/>
              </a:rPr>
              <a:t>OVERVIEW OF COMMUNICATION</a:t>
            </a:r>
            <a:endParaRPr lang="en-GB" sz="3600" dirty="0">
              <a:solidFill>
                <a:schemeClr val="tx1"/>
              </a:solidFill>
              <a:latin typeface="Berlin Sans FB Demi" pitchFamily="34" charset="0"/>
            </a:endParaRPr>
          </a:p>
        </p:txBody>
      </p:sp>
      <p:sp>
        <p:nvSpPr>
          <p:cNvPr id="3" name="Content Placeholder 2"/>
          <p:cNvSpPr>
            <a:spLocks noGrp="1"/>
          </p:cNvSpPr>
          <p:nvPr>
            <p:ph idx="1"/>
          </p:nvPr>
        </p:nvSpPr>
        <p:spPr>
          <a:xfrm>
            <a:off x="0" y="1095809"/>
            <a:ext cx="12192000" cy="5912316"/>
          </a:xfrm>
        </p:spPr>
        <p:txBody>
          <a:bodyPr>
            <a:noAutofit/>
          </a:bodyPr>
          <a:lstStyle/>
          <a:p>
            <a:pPr marL="0" indent="0">
              <a:buNone/>
            </a:pPr>
            <a:r>
              <a:rPr lang="en-US" sz="3200" dirty="0"/>
              <a:t>Communication  skills  is a requirement  for everyone.  You  need  it in your personal  life, school/college life, and professional life. No matter what profession you are in, communication skills  give an extra edge. Communication skills can be improved  by understanding the basic theoretical concepts, implementing them, and practicing them.</a:t>
            </a:r>
          </a:p>
          <a:p>
            <a:pPr marL="0" indent="0">
              <a:buNone/>
            </a:pPr>
            <a:r>
              <a:rPr lang="en-US" sz="3200" dirty="0"/>
              <a:t>To be accepted in today’s competitive world, you need to be able to write well and speak well. You have to speak and write correct English, with clarity in expression. Unfortunately, communication is a practical subject. It is important to understand the concepts and theory. More importantly, able to practice it well.</a:t>
            </a:r>
          </a:p>
          <a:p>
            <a:pPr marL="0" indent="0">
              <a:buNone/>
            </a:pPr>
            <a:endParaRPr lang="en-US" sz="3200" dirty="0"/>
          </a:p>
        </p:txBody>
      </p:sp>
      <p:sp>
        <p:nvSpPr>
          <p:cNvPr id="4" name="Footer Placeholder 3"/>
          <p:cNvSpPr>
            <a:spLocks noGrp="1"/>
          </p:cNvSpPr>
          <p:nvPr>
            <p:ph type="ftr" sz="quarter" idx="11"/>
          </p:nvPr>
        </p:nvSpPr>
        <p:spPr>
          <a:xfrm>
            <a:off x="3962400" y="6356350"/>
            <a:ext cx="4267200" cy="501650"/>
          </a:xfrm>
        </p:spPr>
        <p:txBody>
          <a:bodyPr/>
          <a:lstStyle/>
          <a:p>
            <a:r>
              <a:rPr lang="en-GB" sz="900" dirty="0">
                <a:latin typeface="Lucida Calligraphy" pitchFamily="66" charset="0"/>
              </a:rPr>
              <a:t>....Linking Learners Everywhere © 2013 All Rights Reserved</a:t>
            </a:r>
          </a:p>
        </p:txBody>
      </p:sp>
    </p:spTree>
    <p:extLst>
      <p:ext uri="{BB962C8B-B14F-4D97-AF65-F5344CB8AC3E}">
        <p14:creationId xmlns:p14="http://schemas.microsoft.com/office/powerpoint/2010/main" val="3643443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Difference between interpersonal and intrapersonal communication</a:t>
            </a:r>
            <a:r>
              <a:rPr lang="en-US" dirty="0"/>
              <a:t>.</a:t>
            </a:r>
          </a:p>
        </p:txBody>
      </p:sp>
      <p:sp>
        <p:nvSpPr>
          <p:cNvPr id="3" name="Content Placeholder 2"/>
          <p:cNvSpPr>
            <a:spLocks noGrp="1"/>
          </p:cNvSpPr>
          <p:nvPr>
            <p:ph idx="1"/>
          </p:nvPr>
        </p:nvSpPr>
        <p:spPr/>
        <p:txBody>
          <a:bodyPr/>
          <a:lstStyle/>
          <a:p>
            <a:r>
              <a:rPr lang="en-US" dirty="0"/>
              <a:t>As the term, ‘intra’ means ‘within’, so the communication that takes place within a person is called intrapersonal communication. On the other hand, the term ‘inter’ means ‘between’, so when the communication occurs between two or more persons, it is said to be interpersonal communication</a:t>
            </a:r>
            <a:r>
              <a:rPr lang="en-US" dirty="0" smtClean="0"/>
              <a:t>.</a:t>
            </a:r>
          </a:p>
          <a:p>
            <a:r>
              <a:rPr lang="en-US" dirty="0"/>
              <a:t>Intrapersonal communication can be anything from solving a complex problem in your mind to thinking about what to wear today or what to have for breakfast</a:t>
            </a:r>
            <a:r>
              <a:rPr lang="en-US" dirty="0" smtClean="0"/>
              <a:t>.</a:t>
            </a:r>
          </a:p>
          <a:p>
            <a:r>
              <a:rPr lang="en-US" dirty="0"/>
              <a:t>I</a:t>
            </a:r>
            <a:r>
              <a:rPr lang="en-US" dirty="0" smtClean="0"/>
              <a:t>nterpersonal </a:t>
            </a:r>
            <a:r>
              <a:rPr lang="en-US" dirty="0"/>
              <a:t>communication is the exchange of information among people. </a:t>
            </a:r>
            <a:endParaRPr lang="en-US" dirty="0"/>
          </a:p>
        </p:txBody>
      </p:sp>
    </p:spTree>
    <p:extLst>
      <p:ext uri="{BB962C8B-B14F-4D97-AF65-F5344CB8AC3E}">
        <p14:creationId xmlns:p14="http://schemas.microsoft.com/office/powerpoint/2010/main" val="2116281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Public Communication</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b="1" dirty="0" smtClean="0"/>
              <a:t>Public </a:t>
            </a:r>
            <a:r>
              <a:rPr lang="en-US" b="1" dirty="0"/>
              <a:t>communication</a:t>
            </a:r>
            <a:r>
              <a:rPr lang="en-US" dirty="0"/>
              <a:t> refers to the act of dispersing a message to a specific group through the use of various tools or methods. Information can come from the government, academic courses, organizations, and political parties, to mention just a few. Public communication is crucial because it helps bridge gaps between the sender and the public. For example, the government uses public communication to bridge the gap between the citizens and the government. This also provides an avenue for citizens to interact with public administrators concerning issues that matter to them. Public communication incorporates various tools such as radio, newspaper, and social media. </a:t>
            </a:r>
          </a:p>
          <a:p>
            <a:endParaRPr lang="en-US" dirty="0"/>
          </a:p>
        </p:txBody>
      </p:sp>
    </p:spTree>
    <p:extLst>
      <p:ext uri="{BB962C8B-B14F-4D97-AF65-F5344CB8AC3E}">
        <p14:creationId xmlns:p14="http://schemas.microsoft.com/office/powerpoint/2010/main" val="846707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smtClean="0"/>
              <a:t>PRINCIPLES OF COMMUNICATION</a:t>
            </a:r>
            <a:endParaRPr lang="en-US" b="1" dirty="0"/>
          </a:p>
        </p:txBody>
      </p:sp>
      <p:sp>
        <p:nvSpPr>
          <p:cNvPr id="7" name="Content Placeholder 6"/>
          <p:cNvSpPr>
            <a:spLocks noGrp="1"/>
          </p:cNvSpPr>
          <p:nvPr>
            <p:ph idx="1"/>
          </p:nvPr>
        </p:nvSpPr>
        <p:spPr/>
        <p:txBody>
          <a:bodyPr>
            <a:normAutofit fontScale="92500" lnSpcReduction="10000"/>
          </a:bodyPr>
          <a:lstStyle/>
          <a:p>
            <a:pPr marL="0" indent="0">
              <a:buNone/>
            </a:pPr>
            <a:r>
              <a:rPr lang="en-US" b="1" dirty="0"/>
              <a:t>(a)    Clarity: </a:t>
            </a:r>
            <a:endParaRPr lang="en-US" b="1" dirty="0" smtClean="0"/>
          </a:p>
          <a:p>
            <a:pPr marL="0" indent="0">
              <a:buNone/>
            </a:pPr>
            <a:r>
              <a:rPr lang="en-US" dirty="0" smtClean="0"/>
              <a:t>It </a:t>
            </a:r>
            <a:r>
              <a:rPr lang="en-US" dirty="0"/>
              <a:t>means the communicator should use such a language which is easy to </a:t>
            </a:r>
            <a:r>
              <a:rPr lang="en-US" dirty="0" smtClean="0"/>
              <a:t>understand. The </a:t>
            </a:r>
            <a:r>
              <a:rPr lang="en-US" dirty="0"/>
              <a:t>message must be understood by the receiver. The words used should be simple and unambiguous. The language should not create any confusion or </a:t>
            </a:r>
            <a:r>
              <a:rPr lang="en-US" dirty="0" smtClean="0"/>
              <a:t>misunderstanding.</a:t>
            </a:r>
            <a:endParaRPr lang="en-US" dirty="0"/>
          </a:p>
          <a:p>
            <a:pPr marL="0" indent="0">
              <a:buNone/>
            </a:pPr>
            <a:r>
              <a:rPr lang="en-US" b="1" dirty="0"/>
              <a:t>(b)    Adequacy and Consistency: </a:t>
            </a:r>
            <a:endParaRPr lang="en-US" b="1" dirty="0" smtClean="0"/>
          </a:p>
          <a:p>
            <a:pPr marL="0" indent="0">
              <a:buNone/>
            </a:pPr>
            <a:r>
              <a:rPr lang="en-US" dirty="0" smtClean="0"/>
              <a:t>The </a:t>
            </a:r>
            <a:r>
              <a:rPr lang="en-US" dirty="0"/>
              <a:t>communicator must carefully take into account that the information to be communicated should be complete and adequate in all respect. Inadequate and incomplete message creates confusion and delays the action to be taken. </a:t>
            </a:r>
            <a:br>
              <a:rPr lang="en-US" dirty="0"/>
            </a:br>
            <a:endParaRPr lang="en-US" dirty="0"/>
          </a:p>
        </p:txBody>
      </p:sp>
    </p:spTree>
    <p:extLst>
      <p:ext uri="{BB962C8B-B14F-4D97-AF65-F5344CB8AC3E}">
        <p14:creationId xmlns:p14="http://schemas.microsoft.com/office/powerpoint/2010/main" val="4213577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Principles of communication</a:t>
            </a:r>
            <a:endParaRPr lang="en-US" b="1" dirty="0"/>
          </a:p>
        </p:txBody>
      </p:sp>
      <p:sp>
        <p:nvSpPr>
          <p:cNvPr id="3" name="Content Placeholder 2"/>
          <p:cNvSpPr>
            <a:spLocks noGrp="1"/>
          </p:cNvSpPr>
          <p:nvPr>
            <p:ph idx="1"/>
          </p:nvPr>
        </p:nvSpPr>
        <p:spPr/>
        <p:txBody>
          <a:bodyPr>
            <a:normAutofit lnSpcReduction="10000"/>
          </a:bodyPr>
          <a:lstStyle/>
          <a:p>
            <a:r>
              <a:rPr lang="en-US" b="1" dirty="0"/>
              <a:t>Economy: </a:t>
            </a:r>
            <a:r>
              <a:rPr lang="en-US" dirty="0"/>
              <a:t>In a corporate set up, unnecessary use of communication system can add to the cost. You must use the system of communication efficiently, in a timely manner and when it is necessary.</a:t>
            </a:r>
          </a:p>
          <a:p>
            <a:r>
              <a:rPr lang="en-US" b="1" dirty="0" smtClean="0"/>
              <a:t>Feedback</a:t>
            </a:r>
            <a:r>
              <a:rPr lang="en-US" b="1" dirty="0"/>
              <a:t>: </a:t>
            </a:r>
            <a:r>
              <a:rPr lang="en-US" dirty="0"/>
              <a:t>The purpose of communication will be defeated if feedback is not taken from the receiver. The confirmation of the receipt of the message in its right perspective from its receiver fulfills the object of communication.  The feedback is essential only in case of written communication  and  messages  sent  through  messengers.  In case of  oral  type  of communication, we receive the feedback immediately.</a:t>
            </a:r>
          </a:p>
          <a:p>
            <a:endParaRPr lang="en-US" dirty="0"/>
          </a:p>
        </p:txBody>
      </p:sp>
    </p:spTree>
    <p:extLst>
      <p:ext uri="{BB962C8B-B14F-4D97-AF65-F5344CB8AC3E}">
        <p14:creationId xmlns:p14="http://schemas.microsoft.com/office/powerpoint/2010/main" val="562898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93931"/>
            <a:ext cx="9144000" cy="609600"/>
          </a:xfrm>
          <a:solidFill>
            <a:srgbClr val="002060"/>
          </a:solidFill>
        </p:spPr>
        <p:txBody>
          <a:bodyPr>
            <a:normAutofit fontScale="90000"/>
          </a:bodyPr>
          <a:lstStyle/>
          <a:p>
            <a:r>
              <a:rPr lang="en-GB" sz="3600" dirty="0" smtClean="0">
                <a:solidFill>
                  <a:schemeClr val="tx1"/>
                </a:solidFill>
                <a:latin typeface="Berlin Sans FB Demi" pitchFamily="34" charset="0"/>
              </a:rPr>
              <a:t>IMPORTANCE OF EFFECTIVE COMMUNICATION</a:t>
            </a:r>
            <a:endParaRPr lang="en-GB" sz="3600" dirty="0">
              <a:solidFill>
                <a:schemeClr val="tx1"/>
              </a:solidFill>
              <a:latin typeface="Berlin Sans FB Demi" pitchFamily="34" charset="0"/>
            </a:endParaRPr>
          </a:p>
        </p:txBody>
      </p:sp>
      <p:sp>
        <p:nvSpPr>
          <p:cNvPr id="3" name="Content Placeholder 2"/>
          <p:cNvSpPr>
            <a:spLocks noGrp="1"/>
          </p:cNvSpPr>
          <p:nvPr>
            <p:ph idx="1"/>
          </p:nvPr>
        </p:nvSpPr>
        <p:spPr>
          <a:xfrm>
            <a:off x="980365" y="703531"/>
            <a:ext cx="8991600" cy="4906963"/>
          </a:xfrm>
        </p:spPr>
        <p:txBody>
          <a:bodyPr>
            <a:normAutofit fontScale="92500" lnSpcReduction="20000"/>
          </a:bodyPr>
          <a:lstStyle/>
          <a:p>
            <a:pPr marL="0" indent="0">
              <a:buNone/>
            </a:pPr>
            <a:endParaRPr lang="en-US" dirty="0"/>
          </a:p>
          <a:p>
            <a:pPr marL="0" indent="0">
              <a:buNone/>
            </a:pPr>
            <a:r>
              <a:rPr lang="en-US" dirty="0"/>
              <a:t>Effective communication can improve personal and professional relationships by:</a:t>
            </a:r>
          </a:p>
          <a:p>
            <a:pPr marL="0" indent="0">
              <a:buNone/>
            </a:pPr>
            <a:r>
              <a:rPr lang="en-US" dirty="0"/>
              <a:t>(a)    Increasing your capacity to recognize and understand your own emotions and those of the person you are communicating with.</a:t>
            </a:r>
          </a:p>
          <a:p>
            <a:pPr marL="0" indent="0">
              <a:buNone/>
            </a:pPr>
            <a:r>
              <a:rPr lang="en-US" dirty="0" smtClean="0"/>
              <a:t>(b)    Combining a set of skills including nonverbal communication, attentive listening, and the ability to manage stress at the moment of communication.</a:t>
            </a:r>
          </a:p>
          <a:p>
            <a:pPr marL="0" indent="0">
              <a:buNone/>
            </a:pPr>
            <a:r>
              <a:rPr lang="en-US" dirty="0" smtClean="0"/>
              <a:t>(c)    Enabling you to communicate even negative or difficult  messages without creating conflict or destroying trust.</a:t>
            </a:r>
          </a:p>
          <a:p>
            <a:pPr marL="514350" indent="-514350">
              <a:buAutoNum type="alphaLcParenBoth" startAt="4"/>
            </a:pPr>
            <a:r>
              <a:rPr lang="en-US" dirty="0" smtClean="0"/>
              <a:t>Deepening </a:t>
            </a:r>
            <a:r>
              <a:rPr lang="en-US" dirty="0"/>
              <a:t>your connections with the person or people you are communicating with. </a:t>
            </a:r>
            <a:endParaRPr lang="en-US" dirty="0" smtClean="0"/>
          </a:p>
          <a:p>
            <a:pPr marL="514350" indent="-514350">
              <a:buAutoNum type="alphaLcParenBoth" startAt="4"/>
            </a:pPr>
            <a:r>
              <a:rPr lang="en-US" dirty="0" smtClean="0"/>
              <a:t> </a:t>
            </a:r>
            <a:r>
              <a:rPr lang="en-US" dirty="0"/>
              <a:t>Improving interaction, decision-making, and problem solving</a:t>
            </a:r>
          </a:p>
          <a:p>
            <a:pPr marL="0" indent="0">
              <a:buNone/>
            </a:pPr>
            <a:endParaRPr lang="en-US" dirty="0"/>
          </a:p>
        </p:txBody>
      </p:sp>
      <p:sp>
        <p:nvSpPr>
          <p:cNvPr id="4" name="Footer Placeholder 3"/>
          <p:cNvSpPr>
            <a:spLocks noGrp="1"/>
          </p:cNvSpPr>
          <p:nvPr>
            <p:ph type="ftr" sz="quarter" idx="11"/>
          </p:nvPr>
        </p:nvSpPr>
        <p:spPr>
          <a:xfrm>
            <a:off x="3962400" y="6356350"/>
            <a:ext cx="4267200" cy="501650"/>
          </a:xfrm>
        </p:spPr>
        <p:txBody>
          <a:bodyPr/>
          <a:lstStyle/>
          <a:p>
            <a:r>
              <a:rPr lang="en-GB" sz="900" dirty="0">
                <a:latin typeface="Lucida Calligraphy" pitchFamily="66" charset="0"/>
              </a:rPr>
              <a:t>....Linking Learners Everywhere © 2013 All Rights Reserved</a:t>
            </a:r>
          </a:p>
        </p:txBody>
      </p:sp>
    </p:spTree>
    <p:extLst>
      <p:ext uri="{BB962C8B-B14F-4D97-AF65-F5344CB8AC3E}">
        <p14:creationId xmlns:p14="http://schemas.microsoft.com/office/powerpoint/2010/main" val="3083666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2DD1E5-281B-B743-459E-D7F37DB89CB8}"/>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b="1" dirty="0" smtClean="0">
                <a:effectLst/>
                <a:latin typeface="Calibri" panose="020F0502020204030204" pitchFamily="34" charset="0"/>
                <a:ea typeface="Calibri" panose="020F0502020204030204" pitchFamily="34" charset="0"/>
                <a:cs typeface="Times New Roman" panose="02020603050405020304" pitchFamily="18" charset="0"/>
              </a:rPr>
              <a:t>BARRIERS TO EFFECTIVE COMMUNICATION</a:t>
            </a:r>
            <a:endParaRPr lang="en-US" b="1" dirty="0"/>
          </a:p>
        </p:txBody>
      </p:sp>
      <p:sp>
        <p:nvSpPr>
          <p:cNvPr id="3" name="Content Placeholder 2">
            <a:extLst>
              <a:ext uri="{FF2B5EF4-FFF2-40B4-BE49-F238E27FC236}">
                <a16:creationId xmlns:a16="http://schemas.microsoft.com/office/drawing/2014/main" xmlns="" id="{1E601D0D-F3FA-5258-B734-7EDDB563FAE4}"/>
              </a:ext>
            </a:extLst>
          </p:cNvPr>
          <p:cNvSpPr>
            <a:spLocks noGrp="1"/>
          </p:cNvSpPr>
          <p:nvPr>
            <p:ph idx="1"/>
          </p:nvPr>
        </p:nvSpPr>
        <p:spPr/>
        <p:txBody>
          <a:bodyPr>
            <a:normAutofit/>
          </a:bodyPr>
          <a:lstStyle/>
          <a:p>
            <a:pPr marL="64770" marR="3764280" algn="just">
              <a:spcBef>
                <a:spcPts val="0"/>
              </a:spcBef>
              <a:spcAft>
                <a:spcPts val="0"/>
              </a:spcAft>
            </a:pPr>
            <a:r>
              <a:rPr lang="en-US" b="1" spc="5" dirty="0">
                <a:latin typeface="Arial" panose="020B0604020202020204" pitchFamily="34" charset="0"/>
                <a:ea typeface="Arial" panose="020B0604020202020204" pitchFamily="34" charset="0"/>
              </a:rPr>
              <a:t>L</a:t>
            </a:r>
            <a:r>
              <a:rPr lang="en-US" b="1" dirty="0">
                <a:latin typeface="Arial" panose="020B0604020202020204" pitchFamily="34" charset="0"/>
                <a:ea typeface="Arial" panose="020B0604020202020204" pitchFamily="34" charset="0"/>
              </a:rPr>
              <a:t>a</a:t>
            </a:r>
            <a:r>
              <a:rPr lang="en-US" b="1" spc="5" dirty="0">
                <a:latin typeface="Arial" panose="020B0604020202020204" pitchFamily="34" charset="0"/>
                <a:ea typeface="Arial" panose="020B0604020202020204" pitchFamily="34" charset="0"/>
              </a:rPr>
              <a:t>n</a:t>
            </a:r>
            <a:r>
              <a:rPr lang="en-US" b="1" spc="-20" dirty="0">
                <a:latin typeface="Arial" panose="020B0604020202020204" pitchFamily="34" charset="0"/>
                <a:ea typeface="Arial" panose="020B0604020202020204" pitchFamily="34" charset="0"/>
              </a:rPr>
              <a:t>gu</a:t>
            </a:r>
            <a:r>
              <a:rPr lang="en-US" b="1" dirty="0">
                <a:latin typeface="Arial" panose="020B0604020202020204" pitchFamily="34" charset="0"/>
                <a:ea typeface="Arial" panose="020B0604020202020204" pitchFamily="34" charset="0"/>
              </a:rPr>
              <a:t>a</a:t>
            </a:r>
            <a:r>
              <a:rPr lang="en-US" b="1" spc="5" dirty="0">
                <a:latin typeface="Arial" panose="020B0604020202020204" pitchFamily="34" charset="0"/>
                <a:ea typeface="Arial" panose="020B0604020202020204" pitchFamily="34" charset="0"/>
              </a:rPr>
              <a:t>g</a:t>
            </a:r>
            <a:r>
              <a:rPr lang="en-US" b="1" dirty="0">
                <a:latin typeface="Arial" panose="020B0604020202020204" pitchFamily="34" charset="0"/>
                <a:ea typeface="Arial" panose="020B0604020202020204" pitchFamily="34" charset="0"/>
              </a:rPr>
              <a:t>e</a:t>
            </a:r>
            <a:r>
              <a:rPr lang="en-US" b="1" spc="15" dirty="0">
                <a:latin typeface="Arial" panose="020B0604020202020204" pitchFamily="34" charset="0"/>
                <a:ea typeface="Arial" panose="020B0604020202020204" pitchFamily="34" charset="0"/>
              </a:rPr>
              <a:t> </a:t>
            </a:r>
            <a:r>
              <a:rPr lang="en-US" b="1" spc="10" dirty="0">
                <a:latin typeface="Arial" panose="020B0604020202020204" pitchFamily="34" charset="0"/>
                <a:ea typeface="Arial" panose="020B0604020202020204" pitchFamily="34" charset="0"/>
              </a:rPr>
              <a:t>B</a:t>
            </a:r>
            <a:r>
              <a:rPr lang="en-US" b="1" dirty="0">
                <a:latin typeface="Arial" panose="020B0604020202020204" pitchFamily="34" charset="0"/>
                <a:ea typeface="Arial" panose="020B0604020202020204" pitchFamily="34" charset="0"/>
              </a:rPr>
              <a:t>a</a:t>
            </a:r>
            <a:r>
              <a:rPr lang="en-US" b="1" spc="-5" dirty="0">
                <a:latin typeface="Arial" panose="020B0604020202020204" pitchFamily="34" charset="0"/>
                <a:ea typeface="Arial" panose="020B0604020202020204" pitchFamily="34" charset="0"/>
              </a:rPr>
              <a:t>rr</a:t>
            </a:r>
            <a:r>
              <a:rPr lang="en-US" b="1" spc="-10" dirty="0">
                <a:latin typeface="Arial" panose="020B0604020202020204" pitchFamily="34" charset="0"/>
                <a:ea typeface="Arial" panose="020B0604020202020204" pitchFamily="34" charset="0"/>
              </a:rPr>
              <a:t>i</a:t>
            </a:r>
            <a:r>
              <a:rPr lang="en-US" b="1" dirty="0">
                <a:latin typeface="Arial" panose="020B0604020202020204" pitchFamily="34" charset="0"/>
                <a:ea typeface="Arial" panose="020B0604020202020204" pitchFamily="34" charset="0"/>
              </a:rPr>
              <a:t>e</a:t>
            </a:r>
            <a:r>
              <a:rPr lang="en-US" b="1" spc="-5" dirty="0">
                <a:latin typeface="Arial" panose="020B0604020202020204" pitchFamily="34" charset="0"/>
                <a:ea typeface="Arial" panose="020B0604020202020204" pitchFamily="34" charset="0"/>
              </a:rPr>
              <a:t>r</a:t>
            </a:r>
            <a:r>
              <a:rPr lang="en-US" b="1" dirty="0">
                <a:latin typeface="Arial" panose="020B0604020202020204" pitchFamily="34" charset="0"/>
                <a:ea typeface="Arial" panose="020B0604020202020204" pitchFamily="34" charset="0"/>
              </a:rPr>
              <a:t>s</a:t>
            </a:r>
            <a:endParaRPr lang="en-US" sz="1600" dirty="0">
              <a:latin typeface="Times New Roman" panose="02020603050405020304" pitchFamily="18" charset="0"/>
              <a:ea typeface="Times New Roman" panose="02020603050405020304" pitchFamily="18" charset="0"/>
            </a:endParaRPr>
          </a:p>
          <a:p>
            <a:pPr marL="0" marR="0">
              <a:lnSpc>
                <a:spcPts val="900"/>
              </a:lnSpc>
              <a:spcBef>
                <a:spcPts val="15"/>
              </a:spcBef>
              <a:spcAft>
                <a:spcPts val="0"/>
              </a:spcAft>
            </a:pPr>
            <a:r>
              <a:rPr lang="en-US" sz="1600" dirty="0">
                <a:latin typeface="Times New Roman" panose="02020603050405020304" pitchFamily="18" charset="0"/>
                <a:ea typeface="Times New Roman" panose="02020603050405020304" pitchFamily="18" charset="0"/>
              </a:rPr>
              <a:t> </a:t>
            </a:r>
          </a:p>
          <a:p>
            <a:pPr marL="64770" marR="46355" algn="just">
              <a:lnSpc>
                <a:spcPct val="111000"/>
              </a:lnSpc>
              <a:spcBef>
                <a:spcPts val="0"/>
              </a:spcBef>
              <a:spcAft>
                <a:spcPts val="0"/>
              </a:spcAft>
            </a:pPr>
            <a:r>
              <a:rPr lang="en-US" sz="1800" spc="-20" dirty="0">
                <a:latin typeface="Times New Roman" panose="02020603050405020304" pitchFamily="18" charset="0"/>
                <a:ea typeface="Times New Roman" panose="02020603050405020304" pitchFamily="18" charset="0"/>
              </a:rPr>
              <a:t>L</a:t>
            </a:r>
            <a:r>
              <a:rPr lang="en-US" sz="1800" spc="10" dirty="0">
                <a:latin typeface="Times New Roman" panose="02020603050405020304" pitchFamily="18" charset="0"/>
                <a:ea typeface="Times New Roman" panose="02020603050405020304" pitchFamily="18" charset="0"/>
              </a:rPr>
              <a:t>a</a:t>
            </a:r>
            <a:r>
              <a:rPr lang="en-US" sz="1800" dirty="0">
                <a:latin typeface="Times New Roman" panose="02020603050405020304" pitchFamily="18" charset="0"/>
                <a:ea typeface="Times New Roman" panose="02020603050405020304" pitchFamily="18" charset="0"/>
              </a:rPr>
              <a:t>n</a:t>
            </a:r>
            <a:r>
              <a:rPr lang="en-US" sz="1800" spc="-45" dirty="0">
                <a:latin typeface="Times New Roman" panose="02020603050405020304" pitchFamily="18" charset="0"/>
                <a:ea typeface="Times New Roman" panose="02020603050405020304" pitchFamily="18" charset="0"/>
              </a:rPr>
              <a:t>g</a:t>
            </a:r>
            <a:r>
              <a:rPr lang="en-US" sz="1800" dirty="0">
                <a:latin typeface="Times New Roman" panose="02020603050405020304" pitchFamily="18" charset="0"/>
                <a:ea typeface="Times New Roman" panose="02020603050405020304" pitchFamily="18" charset="0"/>
              </a:rPr>
              <a:t>u</a:t>
            </a:r>
            <a:r>
              <a:rPr lang="en-US" sz="1800" spc="10" dirty="0">
                <a:latin typeface="Times New Roman" panose="02020603050405020304" pitchFamily="18" charset="0"/>
                <a:ea typeface="Times New Roman" panose="02020603050405020304" pitchFamily="18" charset="0"/>
              </a:rPr>
              <a:t>a</a:t>
            </a:r>
            <a:r>
              <a:rPr lang="en-US" sz="1800" dirty="0">
                <a:latin typeface="Times New Roman" panose="02020603050405020304" pitchFamily="18" charset="0"/>
                <a:ea typeface="Times New Roman" panose="02020603050405020304" pitchFamily="18" charset="0"/>
              </a:rPr>
              <a:t>ge</a:t>
            </a:r>
            <a:r>
              <a:rPr lang="en-US" sz="1800" spc="65" dirty="0">
                <a:latin typeface="Times New Roman" panose="02020603050405020304" pitchFamily="18" charset="0"/>
                <a:ea typeface="Times New Roman" panose="02020603050405020304" pitchFamily="18" charset="0"/>
              </a:rPr>
              <a:t> </a:t>
            </a:r>
            <a:r>
              <a:rPr lang="en-US" sz="1800" spc="-10" dirty="0">
                <a:latin typeface="Times New Roman" panose="02020603050405020304" pitchFamily="18" charset="0"/>
                <a:ea typeface="Times New Roman" panose="02020603050405020304" pitchFamily="18" charset="0"/>
              </a:rPr>
              <a:t>a</a:t>
            </a:r>
            <a:r>
              <a:rPr lang="en-US" sz="1800" spc="-25" dirty="0">
                <a:latin typeface="Times New Roman" panose="02020603050405020304" pitchFamily="18" charset="0"/>
                <a:ea typeface="Times New Roman" panose="02020603050405020304" pitchFamily="18" charset="0"/>
              </a:rPr>
              <a:t>n</a:t>
            </a:r>
            <a:r>
              <a:rPr lang="en-US" sz="1800" dirty="0">
                <a:latin typeface="Times New Roman" panose="02020603050405020304" pitchFamily="18" charset="0"/>
                <a:ea typeface="Times New Roman" panose="02020603050405020304" pitchFamily="18" charset="0"/>
              </a:rPr>
              <a:t>d</a:t>
            </a:r>
            <a:r>
              <a:rPr lang="en-US" sz="1800" spc="25"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li</a:t>
            </a:r>
            <a:r>
              <a:rPr lang="en-US" sz="1800" dirty="0">
                <a:latin typeface="Times New Roman" panose="02020603050405020304" pitchFamily="18" charset="0"/>
                <a:ea typeface="Times New Roman" panose="02020603050405020304" pitchFamily="18" charset="0"/>
              </a:rPr>
              <a:t>n</a:t>
            </a:r>
            <a:r>
              <a:rPr lang="en-US" sz="1800" spc="-25" dirty="0">
                <a:latin typeface="Times New Roman" panose="02020603050405020304" pitchFamily="18" charset="0"/>
                <a:ea typeface="Times New Roman" panose="02020603050405020304" pitchFamily="18" charset="0"/>
              </a:rPr>
              <a:t>gu</a:t>
            </a:r>
            <a:r>
              <a:rPr lang="en-US" sz="1800" spc="20" dirty="0">
                <a:latin typeface="Times New Roman" panose="02020603050405020304" pitchFamily="18" charset="0"/>
                <a:ea typeface="Times New Roman" panose="02020603050405020304" pitchFamily="18" charset="0"/>
              </a:rPr>
              <a:t>i</a:t>
            </a:r>
            <a:r>
              <a:rPr lang="en-US" sz="1800" dirty="0">
                <a:latin typeface="Times New Roman" panose="02020603050405020304" pitchFamily="18" charset="0"/>
                <a:ea typeface="Times New Roman" panose="02020603050405020304" pitchFamily="18" charset="0"/>
              </a:rPr>
              <a:t>s</a:t>
            </a:r>
            <a:r>
              <a:rPr lang="en-US" sz="1800" spc="-5" dirty="0">
                <a:latin typeface="Times New Roman" panose="02020603050405020304" pitchFamily="18" charset="0"/>
                <a:ea typeface="Times New Roman" panose="02020603050405020304" pitchFamily="18" charset="0"/>
              </a:rPr>
              <a:t>ti</a:t>
            </a:r>
            <a:r>
              <a:rPr lang="en-US" sz="1800" dirty="0">
                <a:latin typeface="Times New Roman" panose="02020603050405020304" pitchFamily="18" charset="0"/>
                <a:ea typeface="Times New Roman" panose="02020603050405020304" pitchFamily="18" charset="0"/>
              </a:rPr>
              <a:t>c</a:t>
            </a:r>
            <a:r>
              <a:rPr lang="en-US" sz="1800" spc="65" dirty="0">
                <a:latin typeface="Times New Roman" panose="02020603050405020304" pitchFamily="18" charset="0"/>
                <a:ea typeface="Times New Roman" panose="02020603050405020304" pitchFamily="18" charset="0"/>
              </a:rPr>
              <a:t> </a:t>
            </a:r>
            <a:r>
              <a:rPr lang="en-US" sz="1800" spc="10" dirty="0">
                <a:latin typeface="Times New Roman" panose="02020603050405020304" pitchFamily="18" charset="0"/>
                <a:ea typeface="Times New Roman" panose="02020603050405020304" pitchFamily="18" charset="0"/>
              </a:rPr>
              <a:t>a</a:t>
            </a:r>
            <a:r>
              <a:rPr lang="en-US" sz="1800" dirty="0">
                <a:latin typeface="Times New Roman" panose="02020603050405020304" pitchFamily="18" charset="0"/>
                <a:ea typeface="Times New Roman" panose="02020603050405020304" pitchFamily="18" charset="0"/>
              </a:rPr>
              <a:t>b</a:t>
            </a:r>
            <a:r>
              <a:rPr lang="en-US" sz="1800" spc="-5" dirty="0">
                <a:latin typeface="Times New Roman" panose="02020603050405020304" pitchFamily="18" charset="0"/>
                <a:ea typeface="Times New Roman" panose="02020603050405020304" pitchFamily="18" charset="0"/>
              </a:rPr>
              <a:t>il</a:t>
            </a:r>
            <a:r>
              <a:rPr lang="en-US" sz="1800" spc="-30" dirty="0">
                <a:latin typeface="Times New Roman" panose="02020603050405020304" pitchFamily="18" charset="0"/>
                <a:ea typeface="Times New Roman" panose="02020603050405020304" pitchFamily="18" charset="0"/>
              </a:rPr>
              <a:t>i</a:t>
            </a:r>
            <a:r>
              <a:rPr lang="en-US" sz="1800" spc="-5" dirty="0">
                <a:latin typeface="Times New Roman" panose="02020603050405020304" pitchFamily="18" charset="0"/>
                <a:ea typeface="Times New Roman" panose="02020603050405020304" pitchFamily="18" charset="0"/>
              </a:rPr>
              <a:t>t</a:t>
            </a:r>
            <a:r>
              <a:rPr lang="en-US" sz="1800" dirty="0">
                <a:latin typeface="Times New Roman" panose="02020603050405020304" pitchFamily="18" charset="0"/>
                <a:ea typeface="Times New Roman" panose="02020603050405020304" pitchFamily="18" charset="0"/>
              </a:rPr>
              <a:t>y</a:t>
            </a:r>
            <a:r>
              <a:rPr lang="en-US" sz="1800" spc="25" dirty="0">
                <a:latin typeface="Times New Roman" panose="02020603050405020304" pitchFamily="18" charset="0"/>
                <a:ea typeface="Times New Roman" panose="02020603050405020304" pitchFamily="18" charset="0"/>
              </a:rPr>
              <a:t> </a:t>
            </a:r>
            <a:r>
              <a:rPr lang="en-US" sz="1800" spc="-30" dirty="0">
                <a:latin typeface="Times New Roman" panose="02020603050405020304" pitchFamily="18" charset="0"/>
                <a:ea typeface="Times New Roman" panose="02020603050405020304" pitchFamily="18" charset="0"/>
              </a:rPr>
              <a:t>m</a:t>
            </a:r>
            <a:r>
              <a:rPr lang="en-US" sz="1800" spc="10" dirty="0">
                <a:latin typeface="Times New Roman" panose="02020603050405020304" pitchFamily="18" charset="0"/>
                <a:ea typeface="Times New Roman" panose="02020603050405020304" pitchFamily="18" charset="0"/>
              </a:rPr>
              <a:t>a</a:t>
            </a:r>
            <a:r>
              <a:rPr lang="en-US" sz="1800" dirty="0">
                <a:latin typeface="Times New Roman" panose="02020603050405020304" pitchFamily="18" charset="0"/>
                <a:ea typeface="Times New Roman" panose="02020603050405020304" pitchFamily="18" charset="0"/>
              </a:rPr>
              <a:t>y</a:t>
            </a:r>
            <a:r>
              <a:rPr lang="en-US" sz="1800" spc="25" dirty="0">
                <a:latin typeface="Times New Roman" panose="02020603050405020304" pitchFamily="18" charset="0"/>
                <a:ea typeface="Times New Roman" panose="02020603050405020304" pitchFamily="18" charset="0"/>
              </a:rPr>
              <a:t> </a:t>
            </a:r>
            <a:r>
              <a:rPr lang="en-US" sz="1800" spc="10" dirty="0">
                <a:latin typeface="Times New Roman" panose="02020603050405020304" pitchFamily="18" charset="0"/>
                <a:ea typeface="Times New Roman" panose="02020603050405020304" pitchFamily="18" charset="0"/>
              </a:rPr>
              <a:t>a</a:t>
            </a:r>
            <a:r>
              <a:rPr lang="en-US" sz="1800" spc="-10" dirty="0">
                <a:latin typeface="Times New Roman" panose="02020603050405020304" pitchFamily="18" charset="0"/>
                <a:ea typeface="Times New Roman" panose="02020603050405020304" pitchFamily="18" charset="0"/>
              </a:rPr>
              <a:t>c</a:t>
            </a:r>
            <a:r>
              <a:rPr lang="en-US" sz="1800" dirty="0">
                <a:latin typeface="Times New Roman" panose="02020603050405020304" pitchFamily="18" charset="0"/>
                <a:ea typeface="Times New Roman" panose="02020603050405020304" pitchFamily="18" charset="0"/>
              </a:rPr>
              <a:t>t</a:t>
            </a:r>
            <a:r>
              <a:rPr lang="en-US" sz="1800" spc="20" dirty="0">
                <a:latin typeface="Times New Roman" panose="02020603050405020304" pitchFamily="18" charset="0"/>
                <a:ea typeface="Times New Roman" panose="02020603050405020304" pitchFamily="18" charset="0"/>
              </a:rPr>
              <a:t> </a:t>
            </a:r>
            <a:r>
              <a:rPr lang="en-US" sz="1800" spc="10" dirty="0">
                <a:latin typeface="Times New Roman" panose="02020603050405020304" pitchFamily="18" charset="0"/>
                <a:ea typeface="Times New Roman" panose="02020603050405020304" pitchFamily="18" charset="0"/>
              </a:rPr>
              <a:t>a</a:t>
            </a:r>
            <a:r>
              <a:rPr lang="en-US" sz="1800" dirty="0">
                <a:latin typeface="Times New Roman" panose="02020603050405020304" pitchFamily="18" charset="0"/>
                <a:ea typeface="Times New Roman" panose="02020603050405020304" pitchFamily="18" charset="0"/>
              </a:rPr>
              <a:t>s a</a:t>
            </a:r>
            <a:r>
              <a:rPr lang="en-US" sz="1800" spc="10"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b</a:t>
            </a:r>
            <a:r>
              <a:rPr lang="en-US" sz="1800" spc="10" dirty="0">
                <a:latin typeface="Times New Roman" panose="02020603050405020304" pitchFamily="18" charset="0"/>
                <a:ea typeface="Times New Roman" panose="02020603050405020304" pitchFamily="18" charset="0"/>
              </a:rPr>
              <a:t>a</a:t>
            </a:r>
            <a:r>
              <a:rPr lang="en-US" sz="1800" spc="-15" dirty="0">
                <a:latin typeface="Times New Roman" panose="02020603050405020304" pitchFamily="18" charset="0"/>
                <a:ea typeface="Times New Roman" panose="02020603050405020304" pitchFamily="18" charset="0"/>
              </a:rPr>
              <a:t>r</a:t>
            </a:r>
            <a:r>
              <a:rPr lang="en-US" sz="1800" spc="10" dirty="0">
                <a:latin typeface="Times New Roman" panose="02020603050405020304" pitchFamily="18" charset="0"/>
                <a:ea typeface="Times New Roman" panose="02020603050405020304" pitchFamily="18" charset="0"/>
              </a:rPr>
              <a:t>r</a:t>
            </a:r>
            <a:r>
              <a:rPr lang="en-US" sz="1800" spc="-5" dirty="0">
                <a:latin typeface="Times New Roman" panose="02020603050405020304" pitchFamily="18" charset="0"/>
                <a:ea typeface="Times New Roman" panose="02020603050405020304" pitchFamily="18" charset="0"/>
              </a:rPr>
              <a:t>i</a:t>
            </a:r>
            <a:r>
              <a:rPr lang="en-US" sz="1800" spc="-10"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r</a:t>
            </a:r>
            <a:r>
              <a:rPr lang="en-US" sz="1800" spc="10"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t</a:t>
            </a:r>
            <a:r>
              <a:rPr lang="en-US" sz="1800" dirty="0">
                <a:latin typeface="Times New Roman" panose="02020603050405020304" pitchFamily="18" charset="0"/>
                <a:ea typeface="Times New Roman" panose="02020603050405020304" pitchFamily="18" charset="0"/>
              </a:rPr>
              <a:t>o</a:t>
            </a:r>
            <a:r>
              <a:rPr lang="en-US" sz="1800" spc="25" dirty="0">
                <a:latin typeface="Times New Roman" panose="02020603050405020304" pitchFamily="18" charset="0"/>
                <a:ea typeface="Times New Roman" panose="02020603050405020304" pitchFamily="18" charset="0"/>
              </a:rPr>
              <a:t> </a:t>
            </a:r>
            <a:r>
              <a:rPr lang="en-US" sz="1800" spc="-10" dirty="0">
                <a:latin typeface="Times New Roman" panose="02020603050405020304" pitchFamily="18" charset="0"/>
                <a:ea typeface="Times New Roman" panose="02020603050405020304" pitchFamily="18" charset="0"/>
              </a:rPr>
              <a:t>c</a:t>
            </a:r>
            <a:r>
              <a:rPr lang="en-US" sz="1800" dirty="0">
                <a:latin typeface="Times New Roman" panose="02020603050405020304" pitchFamily="18" charset="0"/>
                <a:ea typeface="Times New Roman" panose="02020603050405020304" pitchFamily="18" charset="0"/>
              </a:rPr>
              <a:t>o</a:t>
            </a:r>
            <a:r>
              <a:rPr lang="en-US" sz="1800" spc="-30" dirty="0">
                <a:latin typeface="Times New Roman" panose="02020603050405020304" pitchFamily="18" charset="0"/>
                <a:ea typeface="Times New Roman" panose="02020603050405020304" pitchFamily="18" charset="0"/>
              </a:rPr>
              <a:t>m</a:t>
            </a:r>
            <a:r>
              <a:rPr lang="en-US" sz="1800" spc="-5" dirty="0">
                <a:latin typeface="Times New Roman" panose="02020603050405020304" pitchFamily="18" charset="0"/>
                <a:ea typeface="Times New Roman" panose="02020603050405020304" pitchFamily="18" charset="0"/>
              </a:rPr>
              <a:t>m</a:t>
            </a:r>
            <a:r>
              <a:rPr lang="en-US" sz="1800" spc="-25" dirty="0">
                <a:latin typeface="Times New Roman" panose="02020603050405020304" pitchFamily="18" charset="0"/>
                <a:ea typeface="Times New Roman" panose="02020603050405020304" pitchFamily="18" charset="0"/>
              </a:rPr>
              <a:t>u</a:t>
            </a:r>
            <a:r>
              <a:rPr lang="en-US" sz="1800" dirty="0">
                <a:latin typeface="Times New Roman" panose="02020603050405020304" pitchFamily="18" charset="0"/>
                <a:ea typeface="Times New Roman" panose="02020603050405020304" pitchFamily="18" charset="0"/>
              </a:rPr>
              <a:t>n</a:t>
            </a:r>
            <a:r>
              <a:rPr lang="en-US" sz="1800" spc="20" dirty="0">
                <a:latin typeface="Times New Roman" panose="02020603050405020304" pitchFamily="18" charset="0"/>
                <a:ea typeface="Times New Roman" panose="02020603050405020304" pitchFamily="18" charset="0"/>
              </a:rPr>
              <a:t>i</a:t>
            </a:r>
            <a:r>
              <a:rPr lang="en-US" sz="1800" spc="-10" dirty="0">
                <a:latin typeface="Times New Roman" panose="02020603050405020304" pitchFamily="18" charset="0"/>
                <a:ea typeface="Times New Roman" panose="02020603050405020304" pitchFamily="18" charset="0"/>
              </a:rPr>
              <a:t>c</a:t>
            </a:r>
            <a:r>
              <a:rPr lang="en-US" sz="1800" spc="10" dirty="0">
                <a:latin typeface="Times New Roman" panose="02020603050405020304" pitchFamily="18" charset="0"/>
                <a:ea typeface="Times New Roman" panose="02020603050405020304" pitchFamily="18" charset="0"/>
              </a:rPr>
              <a:t>a</a:t>
            </a:r>
            <a:r>
              <a:rPr lang="en-US" sz="1800" spc="-5" dirty="0">
                <a:latin typeface="Times New Roman" panose="02020603050405020304" pitchFamily="18" charset="0"/>
                <a:ea typeface="Times New Roman" panose="02020603050405020304" pitchFamily="18" charset="0"/>
              </a:rPr>
              <a:t>ti</a:t>
            </a:r>
            <a:r>
              <a:rPr lang="en-US" sz="1800" dirty="0">
                <a:latin typeface="Times New Roman" panose="02020603050405020304" pitchFamily="18" charset="0"/>
                <a:ea typeface="Times New Roman" panose="02020603050405020304" pitchFamily="18" charset="0"/>
              </a:rPr>
              <a:t>on.</a:t>
            </a:r>
            <a:r>
              <a:rPr lang="en-US" sz="1800" spc="50"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H</a:t>
            </a:r>
            <a:r>
              <a:rPr lang="en-US" sz="1800" spc="-25" dirty="0">
                <a:latin typeface="Times New Roman" panose="02020603050405020304" pitchFamily="18" charset="0"/>
                <a:ea typeface="Times New Roman" panose="02020603050405020304" pitchFamily="18" charset="0"/>
              </a:rPr>
              <a:t>o</a:t>
            </a:r>
            <a:r>
              <a:rPr lang="en-US" sz="1800" spc="-15" dirty="0">
                <a:latin typeface="Times New Roman" panose="02020603050405020304" pitchFamily="18" charset="0"/>
                <a:ea typeface="Times New Roman" panose="02020603050405020304" pitchFamily="18" charset="0"/>
              </a:rPr>
              <a:t>w</a:t>
            </a:r>
            <a:r>
              <a:rPr lang="en-US" sz="1800" spc="10" dirty="0">
                <a:latin typeface="Times New Roman" panose="02020603050405020304" pitchFamily="18" charset="0"/>
                <a:ea typeface="Times New Roman" panose="02020603050405020304" pitchFamily="18" charset="0"/>
              </a:rPr>
              <a:t>e</a:t>
            </a:r>
            <a:r>
              <a:rPr lang="en-US" sz="1800" spc="-25" dirty="0">
                <a:latin typeface="Times New Roman" panose="02020603050405020304" pitchFamily="18" charset="0"/>
                <a:ea typeface="Times New Roman" panose="02020603050405020304" pitchFamily="18" charset="0"/>
              </a:rPr>
              <a:t>v</a:t>
            </a:r>
            <a:r>
              <a:rPr lang="en-US" sz="1800" spc="-10" dirty="0">
                <a:latin typeface="Times New Roman" panose="02020603050405020304" pitchFamily="18" charset="0"/>
                <a:ea typeface="Times New Roman" panose="02020603050405020304" pitchFamily="18" charset="0"/>
              </a:rPr>
              <a:t>e</a:t>
            </a:r>
            <a:r>
              <a:rPr lang="en-US" sz="1800" spc="10" dirty="0">
                <a:latin typeface="Times New Roman" panose="02020603050405020304" pitchFamily="18" charset="0"/>
                <a:ea typeface="Times New Roman" panose="02020603050405020304" pitchFamily="18" charset="0"/>
              </a:rPr>
              <a:t>r</a:t>
            </a:r>
            <a:r>
              <a:rPr lang="en-US" sz="1800" dirty="0">
                <a:latin typeface="Times New Roman" panose="02020603050405020304" pitchFamily="18" charset="0"/>
                <a:ea typeface="Times New Roman" panose="02020603050405020304" pitchFamily="18" charset="0"/>
              </a:rPr>
              <a:t>,</a:t>
            </a:r>
            <a:r>
              <a:rPr lang="en-US" sz="1800" spc="50" dirty="0">
                <a:latin typeface="Times New Roman" panose="02020603050405020304" pitchFamily="18" charset="0"/>
                <a:ea typeface="Times New Roman" panose="02020603050405020304" pitchFamily="18" charset="0"/>
              </a:rPr>
              <a:t> </a:t>
            </a:r>
            <a:r>
              <a:rPr lang="en-US" sz="1800" spc="-10"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v</a:t>
            </a:r>
            <a:r>
              <a:rPr lang="en-US" sz="1800" spc="-10"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n</a:t>
            </a:r>
            <a:r>
              <a:rPr lang="en-US" sz="1800" spc="25" dirty="0">
                <a:latin typeface="Times New Roman" panose="02020603050405020304" pitchFamily="18" charset="0"/>
                <a:ea typeface="Times New Roman" panose="02020603050405020304" pitchFamily="18" charset="0"/>
              </a:rPr>
              <a:t> </a:t>
            </a:r>
            <a:r>
              <a:rPr lang="en-US" sz="1800" spc="-15" dirty="0">
                <a:latin typeface="Times New Roman" panose="02020603050405020304" pitchFamily="18" charset="0"/>
                <a:ea typeface="Times New Roman" panose="02020603050405020304" pitchFamily="18" charset="0"/>
              </a:rPr>
              <a:t>w</a:t>
            </a:r>
            <a:r>
              <a:rPr lang="en-US" sz="1800" dirty="0">
                <a:latin typeface="Times New Roman" panose="02020603050405020304" pitchFamily="18" charset="0"/>
                <a:ea typeface="Times New Roman" panose="02020603050405020304" pitchFamily="18" charset="0"/>
              </a:rPr>
              <a:t>h</a:t>
            </a:r>
            <a:r>
              <a:rPr lang="en-US" sz="1800" spc="-10"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n </a:t>
            </a:r>
            <a:r>
              <a:rPr lang="en-US" sz="1800" spc="-10" dirty="0">
                <a:latin typeface="Times New Roman" panose="02020603050405020304" pitchFamily="18" charset="0"/>
                <a:ea typeface="Times New Roman" panose="02020603050405020304" pitchFamily="18" charset="0"/>
              </a:rPr>
              <a:t>c</a:t>
            </a:r>
            <a:r>
              <a:rPr lang="en-US" sz="1800" dirty="0">
                <a:latin typeface="Times New Roman" panose="02020603050405020304" pitchFamily="18" charset="0"/>
                <a:ea typeface="Times New Roman" panose="02020603050405020304" pitchFamily="18" charset="0"/>
              </a:rPr>
              <a:t>o</a:t>
            </a:r>
            <a:r>
              <a:rPr lang="en-US" sz="1800" spc="-30" dirty="0">
                <a:latin typeface="Times New Roman" panose="02020603050405020304" pitchFamily="18" charset="0"/>
                <a:ea typeface="Times New Roman" panose="02020603050405020304" pitchFamily="18" charset="0"/>
              </a:rPr>
              <a:t>m</a:t>
            </a:r>
            <a:r>
              <a:rPr lang="en-US" sz="1800" spc="-5" dirty="0">
                <a:latin typeface="Times New Roman" panose="02020603050405020304" pitchFamily="18" charset="0"/>
                <a:ea typeface="Times New Roman" panose="02020603050405020304" pitchFamily="18" charset="0"/>
              </a:rPr>
              <a:t>m</a:t>
            </a:r>
            <a:r>
              <a:rPr lang="en-US" sz="1800" spc="-25" dirty="0">
                <a:latin typeface="Times New Roman" panose="02020603050405020304" pitchFamily="18" charset="0"/>
                <a:ea typeface="Times New Roman" panose="02020603050405020304" pitchFamily="18" charset="0"/>
              </a:rPr>
              <a:t>u</a:t>
            </a:r>
            <a:r>
              <a:rPr lang="en-US" sz="1800" dirty="0">
                <a:latin typeface="Times New Roman" panose="02020603050405020304" pitchFamily="18" charset="0"/>
                <a:ea typeface="Times New Roman" panose="02020603050405020304" pitchFamily="18" charset="0"/>
              </a:rPr>
              <a:t>n</a:t>
            </a:r>
            <a:r>
              <a:rPr lang="en-US" sz="1800" spc="20" dirty="0">
                <a:latin typeface="Times New Roman" panose="02020603050405020304" pitchFamily="18" charset="0"/>
                <a:ea typeface="Times New Roman" panose="02020603050405020304" pitchFamily="18" charset="0"/>
              </a:rPr>
              <a:t>i</a:t>
            </a:r>
            <a:r>
              <a:rPr lang="en-US" sz="1800" spc="-10" dirty="0">
                <a:latin typeface="Times New Roman" panose="02020603050405020304" pitchFamily="18" charset="0"/>
                <a:ea typeface="Times New Roman" panose="02020603050405020304" pitchFamily="18" charset="0"/>
              </a:rPr>
              <a:t>c</a:t>
            </a:r>
            <a:r>
              <a:rPr lang="en-US" sz="1800" spc="10" dirty="0">
                <a:latin typeface="Times New Roman" panose="02020603050405020304" pitchFamily="18" charset="0"/>
                <a:ea typeface="Times New Roman" panose="02020603050405020304" pitchFamily="18" charset="0"/>
              </a:rPr>
              <a:t>a</a:t>
            </a:r>
            <a:r>
              <a:rPr lang="en-US" sz="1800" spc="-5" dirty="0">
                <a:latin typeface="Times New Roman" panose="02020603050405020304" pitchFamily="18" charset="0"/>
                <a:ea typeface="Times New Roman" panose="02020603050405020304" pitchFamily="18" charset="0"/>
              </a:rPr>
              <a:t>ti</a:t>
            </a:r>
            <a:r>
              <a:rPr lang="en-US" sz="1800" dirty="0">
                <a:latin typeface="Times New Roman" panose="02020603050405020304" pitchFamily="18" charset="0"/>
                <a:ea typeface="Times New Roman" panose="02020603050405020304" pitchFamily="18" charset="0"/>
              </a:rPr>
              <a:t>ng</a:t>
            </a:r>
            <a:r>
              <a:rPr lang="en-US" sz="1800" spc="125"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i</a:t>
            </a:r>
            <a:r>
              <a:rPr lang="en-US" sz="1800" dirty="0">
                <a:latin typeface="Times New Roman" panose="02020603050405020304" pitchFamily="18" charset="0"/>
                <a:ea typeface="Times New Roman" panose="02020603050405020304" pitchFamily="18" charset="0"/>
              </a:rPr>
              <a:t>n</a:t>
            </a:r>
            <a:r>
              <a:rPr lang="en-US" sz="1800" spc="100"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t</a:t>
            </a:r>
            <a:r>
              <a:rPr lang="en-US" sz="1800" spc="-25" dirty="0">
                <a:latin typeface="Times New Roman" panose="02020603050405020304" pitchFamily="18" charset="0"/>
                <a:ea typeface="Times New Roman" panose="02020603050405020304" pitchFamily="18" charset="0"/>
              </a:rPr>
              <a:t>h</a:t>
            </a:r>
            <a:r>
              <a:rPr lang="en-US" sz="1800" dirty="0">
                <a:latin typeface="Times New Roman" panose="02020603050405020304" pitchFamily="18" charset="0"/>
                <a:ea typeface="Times New Roman" panose="02020603050405020304" pitchFamily="18" charset="0"/>
              </a:rPr>
              <a:t>e</a:t>
            </a:r>
            <a:r>
              <a:rPr lang="en-US" sz="1800" spc="110"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s</a:t>
            </a:r>
            <a:r>
              <a:rPr lang="en-US" sz="1800" spc="10" dirty="0">
                <a:latin typeface="Times New Roman" panose="02020603050405020304" pitchFamily="18" charset="0"/>
                <a:ea typeface="Times New Roman" panose="02020603050405020304" pitchFamily="18" charset="0"/>
              </a:rPr>
              <a:t>a</a:t>
            </a:r>
            <a:r>
              <a:rPr lang="en-US" sz="1800" spc="-30" dirty="0">
                <a:latin typeface="Times New Roman" panose="02020603050405020304" pitchFamily="18" charset="0"/>
                <a:ea typeface="Times New Roman" panose="02020603050405020304" pitchFamily="18" charset="0"/>
              </a:rPr>
              <a:t>m</a:t>
            </a:r>
            <a:r>
              <a:rPr lang="en-US" sz="1800" dirty="0">
                <a:latin typeface="Times New Roman" panose="02020603050405020304" pitchFamily="18" charset="0"/>
                <a:ea typeface="Times New Roman" panose="02020603050405020304" pitchFamily="18" charset="0"/>
              </a:rPr>
              <a:t>e</a:t>
            </a:r>
            <a:r>
              <a:rPr lang="en-US" sz="1800" spc="85"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l</a:t>
            </a:r>
            <a:r>
              <a:rPr lang="en-US" sz="1800" spc="10" dirty="0">
                <a:latin typeface="Times New Roman" panose="02020603050405020304" pitchFamily="18" charset="0"/>
                <a:ea typeface="Times New Roman" panose="02020603050405020304" pitchFamily="18" charset="0"/>
              </a:rPr>
              <a:t>a</a:t>
            </a:r>
            <a:r>
              <a:rPr lang="en-US" sz="1800" spc="-25" dirty="0">
                <a:latin typeface="Times New Roman" panose="02020603050405020304" pitchFamily="18" charset="0"/>
                <a:ea typeface="Times New Roman" panose="02020603050405020304" pitchFamily="18" charset="0"/>
              </a:rPr>
              <a:t>n</a:t>
            </a:r>
            <a:r>
              <a:rPr lang="en-US" sz="1800" dirty="0">
                <a:latin typeface="Times New Roman" panose="02020603050405020304" pitchFamily="18" charset="0"/>
                <a:ea typeface="Times New Roman" panose="02020603050405020304" pitchFamily="18" charset="0"/>
              </a:rPr>
              <a:t>g</a:t>
            </a:r>
            <a:r>
              <a:rPr lang="en-US" sz="1800" spc="-25" dirty="0">
                <a:latin typeface="Times New Roman" panose="02020603050405020304" pitchFamily="18" charset="0"/>
                <a:ea typeface="Times New Roman" panose="02020603050405020304" pitchFamily="18" charset="0"/>
              </a:rPr>
              <a:t>u</a:t>
            </a:r>
            <a:r>
              <a:rPr lang="en-US" sz="1800" spc="10" dirty="0">
                <a:latin typeface="Times New Roman" panose="02020603050405020304" pitchFamily="18" charset="0"/>
                <a:ea typeface="Times New Roman" panose="02020603050405020304" pitchFamily="18" charset="0"/>
              </a:rPr>
              <a:t>a</a:t>
            </a:r>
            <a:r>
              <a:rPr lang="en-US" sz="1800" spc="-25" dirty="0">
                <a:latin typeface="Times New Roman" panose="02020603050405020304" pitchFamily="18" charset="0"/>
                <a:ea typeface="Times New Roman" panose="02020603050405020304" pitchFamily="18" charset="0"/>
              </a:rPr>
              <a:t>g</a:t>
            </a:r>
            <a:r>
              <a:rPr lang="en-US" sz="1800" spc="-10"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a:t>
            </a:r>
            <a:r>
              <a:rPr lang="en-US" sz="1800" spc="150"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t</a:t>
            </a:r>
            <a:r>
              <a:rPr lang="en-US" sz="1800" spc="-25" dirty="0">
                <a:latin typeface="Times New Roman" panose="02020603050405020304" pitchFamily="18" charset="0"/>
                <a:ea typeface="Times New Roman" panose="02020603050405020304" pitchFamily="18" charset="0"/>
              </a:rPr>
              <a:t>h</a:t>
            </a:r>
            <a:r>
              <a:rPr lang="en-US" sz="1800" dirty="0">
                <a:latin typeface="Times New Roman" panose="02020603050405020304" pitchFamily="18" charset="0"/>
                <a:ea typeface="Times New Roman" panose="02020603050405020304" pitchFamily="18" charset="0"/>
              </a:rPr>
              <a:t>e</a:t>
            </a:r>
            <a:r>
              <a:rPr lang="en-US" sz="1800" spc="110"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t</a:t>
            </a:r>
            <a:r>
              <a:rPr lang="en-US" sz="1800" spc="-10" dirty="0">
                <a:latin typeface="Times New Roman" panose="02020603050405020304" pitchFamily="18" charset="0"/>
                <a:ea typeface="Times New Roman" panose="02020603050405020304" pitchFamily="18" charset="0"/>
              </a:rPr>
              <a:t>e</a:t>
            </a:r>
            <a:r>
              <a:rPr lang="en-US" sz="1800" spc="10" dirty="0">
                <a:latin typeface="Times New Roman" panose="02020603050405020304" pitchFamily="18" charset="0"/>
                <a:ea typeface="Times New Roman" panose="02020603050405020304" pitchFamily="18" charset="0"/>
              </a:rPr>
              <a:t>r</a:t>
            </a:r>
            <a:r>
              <a:rPr lang="en-US" sz="1800" spc="-30" dirty="0">
                <a:latin typeface="Times New Roman" panose="02020603050405020304" pitchFamily="18" charset="0"/>
                <a:ea typeface="Times New Roman" panose="02020603050405020304" pitchFamily="18" charset="0"/>
              </a:rPr>
              <a:t>m</a:t>
            </a:r>
            <a:r>
              <a:rPr lang="en-US" sz="1800" spc="20" dirty="0">
                <a:latin typeface="Times New Roman" panose="02020603050405020304" pitchFamily="18" charset="0"/>
                <a:ea typeface="Times New Roman" panose="02020603050405020304" pitchFamily="18" charset="0"/>
              </a:rPr>
              <a:t>i</a:t>
            </a:r>
            <a:r>
              <a:rPr lang="en-US" sz="1800" spc="-25" dirty="0">
                <a:latin typeface="Times New Roman" panose="02020603050405020304" pitchFamily="18" charset="0"/>
                <a:ea typeface="Times New Roman" panose="02020603050405020304" pitchFamily="18" charset="0"/>
              </a:rPr>
              <a:t>no</a:t>
            </a:r>
            <a:r>
              <a:rPr lang="en-US" sz="1800" spc="20" dirty="0">
                <a:latin typeface="Times New Roman" panose="02020603050405020304" pitchFamily="18" charset="0"/>
                <a:ea typeface="Times New Roman" panose="02020603050405020304" pitchFamily="18" charset="0"/>
              </a:rPr>
              <a:t>l</a:t>
            </a:r>
            <a:r>
              <a:rPr lang="en-US" sz="1800" spc="-25" dirty="0">
                <a:latin typeface="Times New Roman" panose="02020603050405020304" pitchFamily="18" charset="0"/>
                <a:ea typeface="Times New Roman" panose="02020603050405020304" pitchFamily="18" charset="0"/>
              </a:rPr>
              <a:t>o</a:t>
            </a:r>
            <a:r>
              <a:rPr lang="en-US" sz="1800" dirty="0">
                <a:latin typeface="Times New Roman" panose="02020603050405020304" pitchFamily="18" charset="0"/>
                <a:ea typeface="Times New Roman" panose="02020603050405020304" pitchFamily="18" charset="0"/>
              </a:rPr>
              <a:t>gy</a:t>
            </a:r>
            <a:r>
              <a:rPr lang="en-US" sz="1800" spc="120" dirty="0">
                <a:latin typeface="Times New Roman" panose="02020603050405020304" pitchFamily="18" charset="0"/>
                <a:ea typeface="Times New Roman" panose="02020603050405020304" pitchFamily="18" charset="0"/>
              </a:rPr>
              <a:t> </a:t>
            </a:r>
            <a:r>
              <a:rPr lang="en-US" sz="1800" spc="-25" dirty="0">
                <a:latin typeface="Times New Roman" panose="02020603050405020304" pitchFamily="18" charset="0"/>
                <a:ea typeface="Times New Roman" panose="02020603050405020304" pitchFamily="18" charset="0"/>
              </a:rPr>
              <a:t>u</a:t>
            </a:r>
            <a:r>
              <a:rPr lang="en-US" sz="1800" dirty="0">
                <a:latin typeface="Times New Roman" panose="02020603050405020304" pitchFamily="18" charset="0"/>
                <a:ea typeface="Times New Roman" panose="02020603050405020304" pitchFamily="18" charset="0"/>
              </a:rPr>
              <a:t>s</a:t>
            </a:r>
            <a:r>
              <a:rPr lang="en-US" sz="1800" spc="10"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d</a:t>
            </a:r>
            <a:r>
              <a:rPr lang="en-US" sz="1800" spc="100"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i</a:t>
            </a:r>
            <a:r>
              <a:rPr lang="en-US" sz="1800" dirty="0">
                <a:latin typeface="Times New Roman" panose="02020603050405020304" pitchFamily="18" charset="0"/>
                <a:ea typeface="Times New Roman" panose="02020603050405020304" pitchFamily="18" charset="0"/>
              </a:rPr>
              <a:t>n</a:t>
            </a:r>
            <a:r>
              <a:rPr lang="en-US" sz="1800" spc="100"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a</a:t>
            </a:r>
            <a:r>
              <a:rPr lang="en-US" sz="1800" spc="85" dirty="0">
                <a:latin typeface="Times New Roman" panose="02020603050405020304" pitchFamily="18" charset="0"/>
                <a:ea typeface="Times New Roman" panose="02020603050405020304" pitchFamily="18" charset="0"/>
              </a:rPr>
              <a:t> </a:t>
            </a:r>
            <a:r>
              <a:rPr lang="en-US" sz="1800" spc="-30" dirty="0">
                <a:latin typeface="Times New Roman" panose="02020603050405020304" pitchFamily="18" charset="0"/>
                <a:ea typeface="Times New Roman" panose="02020603050405020304" pitchFamily="18" charset="0"/>
              </a:rPr>
              <a:t>m</a:t>
            </a:r>
            <a:r>
              <a:rPr lang="en-US" sz="1800" spc="10"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ss</a:t>
            </a:r>
            <a:r>
              <a:rPr lang="en-US" sz="1800" spc="10" dirty="0">
                <a:latin typeface="Times New Roman" panose="02020603050405020304" pitchFamily="18" charset="0"/>
                <a:ea typeface="Times New Roman" panose="02020603050405020304" pitchFamily="18" charset="0"/>
              </a:rPr>
              <a:t>a</a:t>
            </a:r>
            <a:r>
              <a:rPr lang="en-US" sz="1800" spc="-45" dirty="0">
                <a:latin typeface="Times New Roman" panose="02020603050405020304" pitchFamily="18" charset="0"/>
                <a:ea typeface="Times New Roman" panose="02020603050405020304" pitchFamily="18" charset="0"/>
              </a:rPr>
              <a:t>g</a:t>
            </a:r>
            <a:r>
              <a:rPr lang="en-US" sz="1800" dirty="0">
                <a:latin typeface="Times New Roman" panose="02020603050405020304" pitchFamily="18" charset="0"/>
                <a:ea typeface="Times New Roman" panose="02020603050405020304" pitchFamily="18" charset="0"/>
              </a:rPr>
              <a:t>e</a:t>
            </a:r>
            <a:r>
              <a:rPr lang="en-US" sz="1800" spc="135" dirty="0">
                <a:latin typeface="Times New Roman" panose="02020603050405020304" pitchFamily="18" charset="0"/>
                <a:ea typeface="Times New Roman" panose="02020603050405020304" pitchFamily="18" charset="0"/>
              </a:rPr>
              <a:t> </a:t>
            </a:r>
            <a:r>
              <a:rPr lang="en-US" sz="1800" spc="-30" dirty="0">
                <a:latin typeface="Times New Roman" panose="02020603050405020304" pitchFamily="18" charset="0"/>
                <a:ea typeface="Times New Roman" panose="02020603050405020304" pitchFamily="18" charset="0"/>
              </a:rPr>
              <a:t>m</a:t>
            </a:r>
            <a:r>
              <a:rPr lang="en-US" sz="1800" spc="10" dirty="0">
                <a:latin typeface="Times New Roman" panose="02020603050405020304" pitchFamily="18" charset="0"/>
                <a:ea typeface="Times New Roman" panose="02020603050405020304" pitchFamily="18" charset="0"/>
              </a:rPr>
              <a:t>a</a:t>
            </a:r>
            <a:r>
              <a:rPr lang="en-US" sz="1800" dirty="0">
                <a:latin typeface="Times New Roman" panose="02020603050405020304" pitchFamily="18" charset="0"/>
                <a:ea typeface="Times New Roman" panose="02020603050405020304" pitchFamily="18" charset="0"/>
              </a:rPr>
              <a:t>y</a:t>
            </a:r>
            <a:r>
              <a:rPr lang="en-US" sz="1800" spc="100" dirty="0">
                <a:latin typeface="Times New Roman" panose="02020603050405020304" pitchFamily="18" charset="0"/>
                <a:ea typeface="Times New Roman" panose="02020603050405020304" pitchFamily="18" charset="0"/>
              </a:rPr>
              <a:t> </a:t>
            </a:r>
            <a:r>
              <a:rPr lang="en-US" sz="1800" spc="-10" dirty="0">
                <a:latin typeface="Times New Roman" panose="02020603050405020304" pitchFamily="18" charset="0"/>
                <a:ea typeface="Times New Roman" panose="02020603050405020304" pitchFamily="18" charset="0"/>
              </a:rPr>
              <a:t>ac</a:t>
            </a:r>
            <a:r>
              <a:rPr lang="en-US" sz="1800" dirty="0">
                <a:latin typeface="Times New Roman" panose="02020603050405020304" pitchFamily="18" charset="0"/>
                <a:ea typeface="Times New Roman" panose="02020603050405020304" pitchFamily="18" charset="0"/>
              </a:rPr>
              <a:t>t</a:t>
            </a:r>
            <a:r>
              <a:rPr lang="en-US" sz="1800" spc="90" dirty="0">
                <a:latin typeface="Times New Roman" panose="02020603050405020304" pitchFamily="18" charset="0"/>
                <a:ea typeface="Times New Roman" panose="02020603050405020304" pitchFamily="18" charset="0"/>
              </a:rPr>
              <a:t> </a:t>
            </a:r>
            <a:r>
              <a:rPr lang="en-US" sz="1800" spc="10" dirty="0">
                <a:latin typeface="Times New Roman" panose="02020603050405020304" pitchFamily="18" charset="0"/>
                <a:ea typeface="Times New Roman" panose="02020603050405020304" pitchFamily="18" charset="0"/>
              </a:rPr>
              <a:t>a</a:t>
            </a:r>
            <a:r>
              <a:rPr lang="en-US" sz="1800" dirty="0">
                <a:latin typeface="Times New Roman" panose="02020603050405020304" pitchFamily="18" charset="0"/>
                <a:ea typeface="Times New Roman" panose="02020603050405020304" pitchFamily="18" charset="0"/>
              </a:rPr>
              <a:t>s</a:t>
            </a:r>
            <a:r>
              <a:rPr lang="en-US" sz="1800" spc="70"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a</a:t>
            </a:r>
            <a:r>
              <a:rPr lang="en-US" sz="1800" spc="8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b</a:t>
            </a:r>
            <a:r>
              <a:rPr lang="en-US" sz="1800" spc="10" dirty="0">
                <a:latin typeface="Times New Roman" panose="02020603050405020304" pitchFamily="18" charset="0"/>
                <a:ea typeface="Times New Roman" panose="02020603050405020304" pitchFamily="18" charset="0"/>
              </a:rPr>
              <a:t>a</a:t>
            </a:r>
            <a:r>
              <a:rPr lang="en-US" sz="1800" spc="-15" dirty="0">
                <a:latin typeface="Times New Roman" panose="02020603050405020304" pitchFamily="18" charset="0"/>
                <a:ea typeface="Times New Roman" panose="02020603050405020304" pitchFamily="18" charset="0"/>
              </a:rPr>
              <a:t>r</a:t>
            </a:r>
            <a:r>
              <a:rPr lang="en-US" sz="1800" spc="10" dirty="0">
                <a:latin typeface="Times New Roman" panose="02020603050405020304" pitchFamily="18" charset="0"/>
                <a:ea typeface="Times New Roman" panose="02020603050405020304" pitchFamily="18" charset="0"/>
              </a:rPr>
              <a:t>r</a:t>
            </a:r>
            <a:r>
              <a:rPr lang="en-US" sz="1800" spc="-5" dirty="0">
                <a:latin typeface="Times New Roman" panose="02020603050405020304" pitchFamily="18" charset="0"/>
                <a:ea typeface="Times New Roman" panose="02020603050405020304" pitchFamily="18" charset="0"/>
              </a:rPr>
              <a:t>i</a:t>
            </a:r>
            <a:r>
              <a:rPr lang="en-US" sz="1800" spc="-10"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r</a:t>
            </a:r>
            <a:r>
              <a:rPr lang="en-US" sz="1800" spc="85"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i</a:t>
            </a:r>
            <a:r>
              <a:rPr lang="en-US" sz="1800" dirty="0">
                <a:latin typeface="Times New Roman" panose="02020603050405020304" pitchFamily="18" charset="0"/>
                <a:ea typeface="Times New Roman" panose="02020603050405020304" pitchFamily="18" charset="0"/>
              </a:rPr>
              <a:t>f</a:t>
            </a:r>
            <a:r>
              <a:rPr lang="en-US" sz="1800" spc="105"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i</a:t>
            </a:r>
            <a:r>
              <a:rPr lang="en-US" sz="1800" dirty="0">
                <a:latin typeface="Times New Roman" panose="02020603050405020304" pitchFamily="18" charset="0"/>
                <a:ea typeface="Times New Roman" panose="02020603050405020304" pitchFamily="18" charset="0"/>
              </a:rPr>
              <a:t>t</a:t>
            </a:r>
            <a:r>
              <a:rPr lang="en-US" sz="1800" spc="90"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i</a:t>
            </a:r>
            <a:r>
              <a:rPr lang="en-US" sz="1800" dirty="0">
                <a:latin typeface="Times New Roman" panose="02020603050405020304" pitchFamily="18" charset="0"/>
                <a:ea typeface="Times New Roman" panose="02020603050405020304" pitchFamily="18" charset="0"/>
              </a:rPr>
              <a:t>s </a:t>
            </a:r>
            <a:r>
              <a:rPr lang="en-US" sz="1800" spc="-25" dirty="0">
                <a:latin typeface="Times New Roman" panose="02020603050405020304" pitchFamily="18" charset="0"/>
                <a:ea typeface="Times New Roman" panose="02020603050405020304" pitchFamily="18" charset="0"/>
              </a:rPr>
              <a:t>n</a:t>
            </a:r>
            <a:r>
              <a:rPr lang="en-US" sz="1800" dirty="0">
                <a:latin typeface="Times New Roman" panose="02020603050405020304" pitchFamily="18" charset="0"/>
                <a:ea typeface="Times New Roman" panose="02020603050405020304" pitchFamily="18" charset="0"/>
              </a:rPr>
              <a:t>ot</a:t>
            </a:r>
            <a:r>
              <a:rPr lang="en-US" sz="1800" spc="20" dirty="0">
                <a:latin typeface="Times New Roman" panose="02020603050405020304" pitchFamily="18" charset="0"/>
                <a:ea typeface="Times New Roman" panose="02020603050405020304" pitchFamily="18" charset="0"/>
              </a:rPr>
              <a:t> </a:t>
            </a:r>
            <a:r>
              <a:rPr lang="en-US" sz="1800" spc="-15" dirty="0">
                <a:latin typeface="Times New Roman" panose="02020603050405020304" pitchFamily="18" charset="0"/>
                <a:ea typeface="Times New Roman" panose="02020603050405020304" pitchFamily="18" charset="0"/>
              </a:rPr>
              <a:t>f</a:t>
            </a:r>
            <a:r>
              <a:rPr lang="en-US" sz="1800" dirty="0">
                <a:latin typeface="Times New Roman" panose="02020603050405020304" pitchFamily="18" charset="0"/>
                <a:ea typeface="Times New Roman" panose="02020603050405020304" pitchFamily="18" charset="0"/>
              </a:rPr>
              <a:t>u</a:t>
            </a:r>
            <a:r>
              <a:rPr lang="en-US" sz="1800" spc="-5" dirty="0">
                <a:latin typeface="Times New Roman" panose="02020603050405020304" pitchFamily="18" charset="0"/>
                <a:ea typeface="Times New Roman" panose="02020603050405020304" pitchFamily="18" charset="0"/>
              </a:rPr>
              <a:t>ll</a:t>
            </a:r>
            <a:r>
              <a:rPr lang="en-US" sz="1800" dirty="0">
                <a:latin typeface="Times New Roman" panose="02020603050405020304" pitchFamily="18" charset="0"/>
                <a:ea typeface="Times New Roman" panose="02020603050405020304" pitchFamily="18" charset="0"/>
              </a:rPr>
              <a:t>y</a:t>
            </a:r>
            <a:r>
              <a:rPr lang="en-US" sz="1800" spc="25" dirty="0">
                <a:latin typeface="Times New Roman" panose="02020603050405020304" pitchFamily="18" charset="0"/>
                <a:ea typeface="Times New Roman" panose="02020603050405020304" pitchFamily="18" charset="0"/>
              </a:rPr>
              <a:t> </a:t>
            </a:r>
            <a:r>
              <a:rPr lang="en-US" sz="1800" spc="-25" dirty="0">
                <a:latin typeface="Times New Roman" panose="02020603050405020304" pitchFamily="18" charset="0"/>
                <a:ea typeface="Times New Roman" panose="02020603050405020304" pitchFamily="18" charset="0"/>
              </a:rPr>
              <a:t>u</a:t>
            </a:r>
            <a:r>
              <a:rPr lang="en-US" sz="1800" dirty="0">
                <a:latin typeface="Times New Roman" panose="02020603050405020304" pitchFamily="18" charset="0"/>
                <a:ea typeface="Times New Roman" panose="02020603050405020304" pitchFamily="18" charset="0"/>
              </a:rPr>
              <a:t>n</a:t>
            </a:r>
            <a:r>
              <a:rPr lang="en-US" sz="1800" spc="-25" dirty="0">
                <a:latin typeface="Times New Roman" panose="02020603050405020304" pitchFamily="18" charset="0"/>
                <a:ea typeface="Times New Roman" panose="02020603050405020304" pitchFamily="18" charset="0"/>
              </a:rPr>
              <a:t>d</a:t>
            </a:r>
            <a:r>
              <a:rPr lang="en-US" sz="1800" spc="-10" dirty="0">
                <a:latin typeface="Times New Roman" panose="02020603050405020304" pitchFamily="18" charset="0"/>
                <a:ea typeface="Times New Roman" panose="02020603050405020304" pitchFamily="18" charset="0"/>
              </a:rPr>
              <a:t>e</a:t>
            </a:r>
            <a:r>
              <a:rPr lang="en-US" sz="1800" spc="10" dirty="0">
                <a:latin typeface="Times New Roman" panose="02020603050405020304" pitchFamily="18" charset="0"/>
                <a:ea typeface="Times New Roman" panose="02020603050405020304" pitchFamily="18" charset="0"/>
              </a:rPr>
              <a:t>r</a:t>
            </a:r>
            <a:r>
              <a:rPr lang="en-US" sz="1800" dirty="0">
                <a:latin typeface="Times New Roman" panose="02020603050405020304" pitchFamily="18" charset="0"/>
                <a:ea typeface="Times New Roman" panose="02020603050405020304" pitchFamily="18" charset="0"/>
              </a:rPr>
              <a:t>s</a:t>
            </a:r>
            <a:r>
              <a:rPr lang="en-US" sz="1800" spc="-5" dirty="0">
                <a:latin typeface="Times New Roman" panose="02020603050405020304" pitchFamily="18" charset="0"/>
                <a:ea typeface="Times New Roman" panose="02020603050405020304" pitchFamily="18" charset="0"/>
              </a:rPr>
              <a:t>t</a:t>
            </a:r>
            <a:r>
              <a:rPr lang="en-US" sz="1800" dirty="0">
                <a:latin typeface="Times New Roman" panose="02020603050405020304" pitchFamily="18" charset="0"/>
                <a:ea typeface="Times New Roman" panose="02020603050405020304" pitchFamily="18" charset="0"/>
              </a:rPr>
              <a:t>ood</a:t>
            </a:r>
            <a:r>
              <a:rPr lang="en-US" sz="1800" spc="2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by </a:t>
            </a:r>
            <a:r>
              <a:rPr lang="en-US" sz="1800" spc="-5" dirty="0">
                <a:latin typeface="Times New Roman" panose="02020603050405020304" pitchFamily="18" charset="0"/>
                <a:ea typeface="Times New Roman" panose="02020603050405020304" pitchFamily="18" charset="0"/>
              </a:rPr>
              <a:t>t</a:t>
            </a:r>
            <a:r>
              <a:rPr lang="en-US" sz="1800" spc="-25" dirty="0">
                <a:latin typeface="Times New Roman" panose="02020603050405020304" pitchFamily="18" charset="0"/>
                <a:ea typeface="Times New Roman" panose="02020603050405020304" pitchFamily="18" charset="0"/>
              </a:rPr>
              <a:t>h</a:t>
            </a:r>
            <a:r>
              <a:rPr lang="en-US" sz="1800" dirty="0">
                <a:latin typeface="Times New Roman" panose="02020603050405020304" pitchFamily="18" charset="0"/>
                <a:ea typeface="Times New Roman" panose="02020603050405020304" pitchFamily="18" charset="0"/>
              </a:rPr>
              <a:t>e</a:t>
            </a:r>
            <a:r>
              <a:rPr lang="en-US" sz="1800" spc="15" dirty="0">
                <a:latin typeface="Times New Roman" panose="02020603050405020304" pitchFamily="18" charset="0"/>
                <a:ea typeface="Times New Roman" panose="02020603050405020304" pitchFamily="18" charset="0"/>
              </a:rPr>
              <a:t> </a:t>
            </a:r>
            <a:r>
              <a:rPr lang="en-US" sz="1800" spc="10" dirty="0">
                <a:latin typeface="Times New Roman" panose="02020603050405020304" pitchFamily="18" charset="0"/>
                <a:ea typeface="Times New Roman" panose="02020603050405020304" pitchFamily="18" charset="0"/>
              </a:rPr>
              <a:t>r</a:t>
            </a:r>
            <a:r>
              <a:rPr lang="en-US" sz="1800" spc="-10" dirty="0">
                <a:latin typeface="Times New Roman" panose="02020603050405020304" pitchFamily="18" charset="0"/>
                <a:ea typeface="Times New Roman" panose="02020603050405020304" pitchFamily="18" charset="0"/>
              </a:rPr>
              <a:t>ece</a:t>
            </a:r>
            <a:r>
              <a:rPr lang="en-US" sz="1800" spc="-5" dirty="0">
                <a:latin typeface="Times New Roman" panose="02020603050405020304" pitchFamily="18" charset="0"/>
                <a:ea typeface="Times New Roman" panose="02020603050405020304" pitchFamily="18" charset="0"/>
              </a:rPr>
              <a:t>i</a:t>
            </a:r>
            <a:r>
              <a:rPr lang="en-US" sz="1800" spc="-25" dirty="0">
                <a:latin typeface="Times New Roman" panose="02020603050405020304" pitchFamily="18" charset="0"/>
                <a:ea typeface="Times New Roman" panose="02020603050405020304" pitchFamily="18" charset="0"/>
              </a:rPr>
              <a:t>v</a:t>
            </a:r>
            <a:r>
              <a:rPr lang="en-US" sz="1800" spc="10" dirty="0">
                <a:latin typeface="Times New Roman" panose="02020603050405020304" pitchFamily="18" charset="0"/>
                <a:ea typeface="Times New Roman" panose="02020603050405020304" pitchFamily="18" charset="0"/>
              </a:rPr>
              <a:t>er(</a:t>
            </a:r>
            <a:r>
              <a:rPr lang="en-US" sz="1800" dirty="0">
                <a:latin typeface="Times New Roman" panose="02020603050405020304" pitchFamily="18" charset="0"/>
                <a:ea typeface="Times New Roman" panose="02020603050405020304" pitchFamily="18" charset="0"/>
              </a:rPr>
              <a:t>s</a:t>
            </a:r>
            <a:r>
              <a:rPr lang="en-US" sz="1800" spc="10" dirty="0">
                <a:latin typeface="Times New Roman" panose="02020603050405020304" pitchFamily="18" charset="0"/>
                <a:ea typeface="Times New Roman" panose="02020603050405020304" pitchFamily="18" charset="0"/>
              </a:rPr>
              <a:t>)</a:t>
            </a:r>
            <a:r>
              <a:rPr lang="en-US" sz="1800" dirty="0">
                <a:latin typeface="Times New Roman" panose="02020603050405020304" pitchFamily="18" charset="0"/>
                <a:ea typeface="Times New Roman" panose="02020603050405020304" pitchFamily="18" charset="0"/>
              </a:rPr>
              <a:t>.</a:t>
            </a:r>
            <a:endParaRPr lang="en-US" sz="1600" dirty="0">
              <a:latin typeface="Times New Roman" panose="02020603050405020304" pitchFamily="18" charset="0"/>
              <a:ea typeface="Times New Roman" panose="02020603050405020304" pitchFamily="18" charset="0"/>
            </a:endParaRPr>
          </a:p>
          <a:p>
            <a:r>
              <a:rPr lang="en-US" sz="1800" spc="-10" dirty="0">
                <a:latin typeface="Times New Roman" panose="02020603050405020304" pitchFamily="18" charset="0"/>
                <a:ea typeface="Times New Roman" panose="02020603050405020304" pitchFamily="18" charset="0"/>
              </a:rPr>
              <a:t>F</a:t>
            </a:r>
            <a:r>
              <a:rPr lang="en-US" sz="1800" dirty="0">
                <a:latin typeface="Times New Roman" panose="02020603050405020304" pitchFamily="18" charset="0"/>
                <a:ea typeface="Times New Roman" panose="02020603050405020304" pitchFamily="18" charset="0"/>
              </a:rPr>
              <a:t>or</a:t>
            </a:r>
            <a:r>
              <a:rPr lang="en-US" sz="1800" spc="45" dirty="0">
                <a:latin typeface="Times New Roman" panose="02020603050405020304" pitchFamily="18" charset="0"/>
                <a:ea typeface="Times New Roman" panose="02020603050405020304" pitchFamily="18" charset="0"/>
              </a:rPr>
              <a:t> </a:t>
            </a:r>
            <a:r>
              <a:rPr lang="en-US" sz="1800" spc="-10"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x</a:t>
            </a:r>
            <a:r>
              <a:rPr lang="en-US" sz="1800" spc="10" dirty="0">
                <a:latin typeface="Times New Roman" panose="02020603050405020304" pitchFamily="18" charset="0"/>
                <a:ea typeface="Times New Roman" panose="02020603050405020304" pitchFamily="18" charset="0"/>
              </a:rPr>
              <a:t>a</a:t>
            </a:r>
            <a:r>
              <a:rPr lang="en-US" sz="1800" spc="-30" dirty="0">
                <a:latin typeface="Times New Roman" panose="02020603050405020304" pitchFamily="18" charset="0"/>
                <a:ea typeface="Times New Roman" panose="02020603050405020304" pitchFamily="18" charset="0"/>
              </a:rPr>
              <a:t>m</a:t>
            </a:r>
            <a:r>
              <a:rPr lang="en-US" sz="1800" dirty="0">
                <a:latin typeface="Times New Roman" panose="02020603050405020304" pitchFamily="18" charset="0"/>
                <a:ea typeface="Times New Roman" panose="02020603050405020304" pitchFamily="18" charset="0"/>
              </a:rPr>
              <a:t>p</a:t>
            </a:r>
            <a:r>
              <a:rPr lang="en-US" sz="1800" spc="-5" dirty="0">
                <a:latin typeface="Times New Roman" panose="02020603050405020304" pitchFamily="18" charset="0"/>
                <a:ea typeface="Times New Roman" panose="02020603050405020304" pitchFamily="18" charset="0"/>
              </a:rPr>
              <a:t>l</a:t>
            </a:r>
            <a:r>
              <a:rPr lang="en-US" sz="1800" spc="-35"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a:t>
            </a:r>
            <a:r>
              <a:rPr lang="en-US" sz="1800" spc="60"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i</a:t>
            </a:r>
            <a:r>
              <a:rPr lang="en-US" sz="1800" dirty="0">
                <a:latin typeface="Times New Roman" panose="02020603050405020304" pitchFamily="18" charset="0"/>
                <a:ea typeface="Times New Roman" panose="02020603050405020304" pitchFamily="18" charset="0"/>
              </a:rPr>
              <a:t>f</a:t>
            </a:r>
            <a:r>
              <a:rPr lang="en-US" sz="1800" spc="4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a </a:t>
            </a:r>
            <a:r>
              <a:rPr lang="en-US" sz="1800" spc="-25" dirty="0">
                <a:latin typeface="Times New Roman" panose="02020603050405020304" pitchFamily="18" charset="0"/>
                <a:ea typeface="Times New Roman" panose="02020603050405020304" pitchFamily="18" charset="0"/>
              </a:rPr>
              <a:t>d</a:t>
            </a:r>
            <a:r>
              <a:rPr lang="en-US" sz="1800" dirty="0">
                <a:latin typeface="Times New Roman" panose="02020603050405020304" pitchFamily="18" charset="0"/>
                <a:ea typeface="Times New Roman" panose="02020603050405020304" pitchFamily="18" charset="0"/>
              </a:rPr>
              <a:t>o</a:t>
            </a:r>
            <a:r>
              <a:rPr lang="en-US" sz="1800" spc="10" dirty="0">
                <a:latin typeface="Times New Roman" panose="02020603050405020304" pitchFamily="18" charset="0"/>
                <a:ea typeface="Times New Roman" panose="02020603050405020304" pitchFamily="18" charset="0"/>
              </a:rPr>
              <a:t>c</a:t>
            </a:r>
            <a:r>
              <a:rPr lang="en-US" sz="1800" spc="-30" dirty="0">
                <a:latin typeface="Times New Roman" panose="02020603050405020304" pitchFamily="18" charset="0"/>
                <a:ea typeface="Times New Roman" panose="02020603050405020304" pitchFamily="18" charset="0"/>
              </a:rPr>
              <a:t>t</a:t>
            </a:r>
            <a:r>
              <a:rPr lang="en-US" sz="1800" dirty="0">
                <a:latin typeface="Times New Roman" panose="02020603050405020304" pitchFamily="18" charset="0"/>
                <a:ea typeface="Times New Roman" panose="02020603050405020304" pitchFamily="18" charset="0"/>
              </a:rPr>
              <a:t>or</a:t>
            </a:r>
            <a:r>
              <a:rPr lang="en-US" sz="1800" spc="70"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t</a:t>
            </a:r>
            <a:r>
              <a:rPr lang="en-US" sz="1800" spc="10" dirty="0">
                <a:latin typeface="Times New Roman" panose="02020603050405020304" pitchFamily="18" charset="0"/>
                <a:ea typeface="Times New Roman" panose="02020603050405020304" pitchFamily="18" charset="0"/>
              </a:rPr>
              <a:t>a</a:t>
            </a:r>
            <a:r>
              <a:rPr lang="en-US" sz="1800" spc="-5" dirty="0">
                <a:latin typeface="Times New Roman" panose="02020603050405020304" pitchFamily="18" charset="0"/>
                <a:ea typeface="Times New Roman" panose="02020603050405020304" pitchFamily="18" charset="0"/>
              </a:rPr>
              <a:t>l</a:t>
            </a:r>
            <a:r>
              <a:rPr lang="en-US" sz="1800" spc="-45" dirty="0">
                <a:latin typeface="Times New Roman" panose="02020603050405020304" pitchFamily="18" charset="0"/>
                <a:ea typeface="Times New Roman" panose="02020603050405020304" pitchFamily="18" charset="0"/>
              </a:rPr>
              <a:t>k</a:t>
            </a:r>
            <a:r>
              <a:rPr lang="en-US" sz="1800" dirty="0">
                <a:latin typeface="Times New Roman" panose="02020603050405020304" pitchFamily="18" charset="0"/>
                <a:ea typeface="Times New Roman" panose="02020603050405020304" pitchFamily="18" charset="0"/>
              </a:rPr>
              <a:t>s</a:t>
            </a:r>
            <a:r>
              <a:rPr lang="en-US" sz="1800" spc="60"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t</a:t>
            </a:r>
            <a:r>
              <a:rPr lang="en-US" sz="1800" dirty="0">
                <a:latin typeface="Times New Roman" panose="02020603050405020304" pitchFamily="18" charset="0"/>
                <a:ea typeface="Times New Roman" panose="02020603050405020304" pitchFamily="18" charset="0"/>
              </a:rPr>
              <a:t>o</a:t>
            </a:r>
            <a:r>
              <a:rPr lang="en-US" sz="1800" spc="3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a</a:t>
            </a:r>
            <a:r>
              <a:rPr lang="en-US" sz="1800" spc="25" dirty="0">
                <a:latin typeface="Times New Roman" panose="02020603050405020304" pitchFamily="18" charset="0"/>
                <a:ea typeface="Times New Roman" panose="02020603050405020304" pitchFamily="18" charset="0"/>
              </a:rPr>
              <a:t> </a:t>
            </a:r>
            <a:r>
              <a:rPr lang="en-US" sz="1800" spc="-25" dirty="0">
                <a:latin typeface="Times New Roman" panose="02020603050405020304" pitchFamily="18" charset="0"/>
                <a:ea typeface="Times New Roman" panose="02020603050405020304" pitchFamily="18" charset="0"/>
              </a:rPr>
              <a:t>p</a:t>
            </a:r>
            <a:r>
              <a:rPr lang="en-US" sz="1800" spc="10" dirty="0">
                <a:latin typeface="Times New Roman" panose="02020603050405020304" pitchFamily="18" charset="0"/>
                <a:ea typeface="Times New Roman" panose="02020603050405020304" pitchFamily="18" charset="0"/>
              </a:rPr>
              <a:t>a</a:t>
            </a:r>
            <a:r>
              <a:rPr lang="en-US" sz="1800" spc="-5" dirty="0">
                <a:latin typeface="Times New Roman" panose="02020603050405020304" pitchFamily="18" charset="0"/>
                <a:ea typeface="Times New Roman" panose="02020603050405020304" pitchFamily="18" charset="0"/>
              </a:rPr>
              <a:t>t</a:t>
            </a:r>
            <a:r>
              <a:rPr lang="en-US" sz="1800" spc="-30" dirty="0">
                <a:latin typeface="Times New Roman" panose="02020603050405020304" pitchFamily="18" charset="0"/>
                <a:ea typeface="Times New Roman" panose="02020603050405020304" pitchFamily="18" charset="0"/>
              </a:rPr>
              <a:t>i</a:t>
            </a:r>
            <a:r>
              <a:rPr lang="en-US" sz="1800" spc="-10"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nt</a:t>
            </a:r>
            <a:r>
              <a:rPr lang="en-US" sz="1800" spc="55" dirty="0">
                <a:latin typeface="Times New Roman" panose="02020603050405020304" pitchFamily="18" charset="0"/>
                <a:ea typeface="Times New Roman" panose="02020603050405020304" pitchFamily="18" charset="0"/>
              </a:rPr>
              <a:t> </a:t>
            </a:r>
            <a:r>
              <a:rPr lang="en-US" sz="1800" spc="-25" dirty="0">
                <a:latin typeface="Times New Roman" panose="02020603050405020304" pitchFamily="18" charset="0"/>
                <a:ea typeface="Times New Roman" panose="02020603050405020304" pitchFamily="18" charset="0"/>
              </a:rPr>
              <a:t>u</a:t>
            </a:r>
            <a:r>
              <a:rPr lang="en-US" sz="1800" dirty="0">
                <a:latin typeface="Times New Roman" panose="02020603050405020304" pitchFamily="18" charset="0"/>
                <a:ea typeface="Times New Roman" panose="02020603050405020304" pitchFamily="18" charset="0"/>
              </a:rPr>
              <a:t>s</a:t>
            </a:r>
            <a:r>
              <a:rPr lang="en-US" sz="1800" spc="20" dirty="0">
                <a:latin typeface="Times New Roman" panose="02020603050405020304" pitchFamily="18" charset="0"/>
                <a:ea typeface="Times New Roman" panose="02020603050405020304" pitchFamily="18" charset="0"/>
              </a:rPr>
              <a:t>i</a:t>
            </a:r>
            <a:r>
              <a:rPr lang="en-US" sz="1800" spc="-45" dirty="0">
                <a:latin typeface="Times New Roman" panose="02020603050405020304" pitchFamily="18" charset="0"/>
                <a:ea typeface="Times New Roman" panose="02020603050405020304" pitchFamily="18" charset="0"/>
              </a:rPr>
              <a:t>n</a:t>
            </a:r>
            <a:r>
              <a:rPr lang="en-US" sz="1800" dirty="0">
                <a:latin typeface="Times New Roman" panose="02020603050405020304" pitchFamily="18" charset="0"/>
                <a:ea typeface="Times New Roman" panose="02020603050405020304" pitchFamily="18" charset="0"/>
              </a:rPr>
              <a:t>g</a:t>
            </a:r>
            <a:r>
              <a:rPr lang="en-US" sz="1800" spc="85"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t</a:t>
            </a:r>
            <a:r>
              <a:rPr lang="en-US" sz="1800" spc="-25" dirty="0">
                <a:latin typeface="Times New Roman" panose="02020603050405020304" pitchFamily="18" charset="0"/>
                <a:ea typeface="Times New Roman" panose="02020603050405020304" pitchFamily="18" charset="0"/>
              </a:rPr>
              <a:t>h</a:t>
            </a:r>
            <a:r>
              <a:rPr lang="en-US" sz="1800" dirty="0">
                <a:latin typeface="Times New Roman" panose="02020603050405020304" pitchFamily="18" charset="0"/>
                <a:ea typeface="Times New Roman" panose="02020603050405020304" pitchFamily="18" charset="0"/>
              </a:rPr>
              <a:t>e</a:t>
            </a:r>
            <a:r>
              <a:rPr lang="en-US" sz="1800" spc="25" dirty="0">
                <a:latin typeface="Times New Roman" panose="02020603050405020304" pitchFamily="18" charset="0"/>
                <a:ea typeface="Times New Roman" panose="02020603050405020304" pitchFamily="18" charset="0"/>
              </a:rPr>
              <a:t> </a:t>
            </a:r>
            <a:r>
              <a:rPr lang="en-US" sz="1800" spc="-30" dirty="0">
                <a:latin typeface="Times New Roman" panose="02020603050405020304" pitchFamily="18" charset="0"/>
                <a:ea typeface="Times New Roman" panose="02020603050405020304" pitchFamily="18" charset="0"/>
              </a:rPr>
              <a:t>m</a:t>
            </a:r>
            <a:r>
              <a:rPr lang="en-US" sz="1800" spc="10"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d</a:t>
            </a:r>
            <a:r>
              <a:rPr lang="en-US" sz="1800" spc="-5" dirty="0">
                <a:latin typeface="Times New Roman" panose="02020603050405020304" pitchFamily="18" charset="0"/>
                <a:ea typeface="Times New Roman" panose="02020603050405020304" pitchFamily="18" charset="0"/>
              </a:rPr>
              <a:t>i</a:t>
            </a:r>
            <a:r>
              <a:rPr lang="en-US" sz="1800" spc="-10" dirty="0">
                <a:latin typeface="Times New Roman" panose="02020603050405020304" pitchFamily="18" charset="0"/>
                <a:ea typeface="Times New Roman" panose="02020603050405020304" pitchFamily="18" charset="0"/>
              </a:rPr>
              <a:t>c</a:t>
            </a:r>
            <a:r>
              <a:rPr lang="en-US" sz="1800" spc="10" dirty="0">
                <a:latin typeface="Times New Roman" panose="02020603050405020304" pitchFamily="18" charset="0"/>
                <a:ea typeface="Times New Roman" panose="02020603050405020304" pitchFamily="18" charset="0"/>
              </a:rPr>
              <a:t>a</a:t>
            </a:r>
            <a:r>
              <a:rPr lang="en-US" sz="1800" dirty="0">
                <a:latin typeface="Times New Roman" panose="02020603050405020304" pitchFamily="18" charset="0"/>
                <a:ea typeface="Times New Roman" panose="02020603050405020304" pitchFamily="18" charset="0"/>
              </a:rPr>
              <a:t>l</a:t>
            </a:r>
            <a:r>
              <a:rPr lang="en-US" sz="1800" spc="35"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j</a:t>
            </a:r>
            <a:r>
              <a:rPr lang="en-US" sz="1800" spc="10" dirty="0">
                <a:latin typeface="Times New Roman" panose="02020603050405020304" pitchFamily="18" charset="0"/>
                <a:ea typeface="Times New Roman" panose="02020603050405020304" pitchFamily="18" charset="0"/>
              </a:rPr>
              <a:t>ar</a:t>
            </a:r>
            <a:r>
              <a:rPr lang="en-US" sz="1800" spc="-25" dirty="0">
                <a:latin typeface="Times New Roman" panose="02020603050405020304" pitchFamily="18" charset="0"/>
                <a:ea typeface="Times New Roman" panose="02020603050405020304" pitchFamily="18" charset="0"/>
              </a:rPr>
              <a:t>g</a:t>
            </a:r>
            <a:r>
              <a:rPr lang="en-US" sz="1800" spc="-45" dirty="0">
                <a:latin typeface="Times New Roman" panose="02020603050405020304" pitchFamily="18" charset="0"/>
                <a:ea typeface="Times New Roman" panose="02020603050405020304" pitchFamily="18" charset="0"/>
              </a:rPr>
              <a:t>o</a:t>
            </a:r>
            <a:r>
              <a:rPr lang="en-US" sz="1800" dirty="0">
                <a:latin typeface="Times New Roman" panose="02020603050405020304" pitchFamily="18" charset="0"/>
                <a:ea typeface="Times New Roman" panose="02020603050405020304" pitchFamily="18" charset="0"/>
              </a:rPr>
              <a:t>n</a:t>
            </a:r>
            <a:r>
              <a:rPr lang="en-US" sz="1800" spc="85"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t</a:t>
            </a:r>
            <a:r>
              <a:rPr lang="en-US" sz="1800" spc="-25" dirty="0">
                <a:latin typeface="Times New Roman" panose="02020603050405020304" pitchFamily="18" charset="0"/>
                <a:ea typeface="Times New Roman" panose="02020603050405020304" pitchFamily="18" charset="0"/>
              </a:rPr>
              <a:t>h</a:t>
            </a:r>
            <a:r>
              <a:rPr lang="en-US" sz="1800" dirty="0">
                <a:latin typeface="Times New Roman" panose="02020603050405020304" pitchFamily="18" charset="0"/>
                <a:ea typeface="Times New Roman" panose="02020603050405020304" pitchFamily="18" charset="0"/>
              </a:rPr>
              <a:t>e</a:t>
            </a:r>
            <a:r>
              <a:rPr lang="en-US" sz="1800" spc="50" dirty="0">
                <a:latin typeface="Times New Roman" panose="02020603050405020304" pitchFamily="18" charset="0"/>
                <a:ea typeface="Times New Roman" panose="02020603050405020304" pitchFamily="18" charset="0"/>
              </a:rPr>
              <a:t> </a:t>
            </a:r>
            <a:r>
              <a:rPr lang="en-US" sz="1800" spc="-25" dirty="0">
                <a:latin typeface="Times New Roman" panose="02020603050405020304" pitchFamily="18" charset="0"/>
                <a:ea typeface="Times New Roman" panose="02020603050405020304" pitchFamily="18" charset="0"/>
              </a:rPr>
              <a:t>p</a:t>
            </a:r>
            <a:r>
              <a:rPr lang="en-US" sz="1800" spc="10" dirty="0">
                <a:latin typeface="Times New Roman" panose="02020603050405020304" pitchFamily="18" charset="0"/>
                <a:ea typeface="Times New Roman" panose="02020603050405020304" pitchFamily="18" charset="0"/>
              </a:rPr>
              <a:t>a</a:t>
            </a:r>
            <a:r>
              <a:rPr lang="en-US" sz="1800" spc="-5" dirty="0">
                <a:latin typeface="Times New Roman" panose="02020603050405020304" pitchFamily="18" charset="0"/>
                <a:ea typeface="Times New Roman" panose="02020603050405020304" pitchFamily="18" charset="0"/>
              </a:rPr>
              <a:t>t</a:t>
            </a:r>
            <a:r>
              <a:rPr lang="en-US" sz="1800" spc="-30" dirty="0">
                <a:latin typeface="Times New Roman" panose="02020603050405020304" pitchFamily="18" charset="0"/>
                <a:ea typeface="Times New Roman" panose="02020603050405020304" pitchFamily="18" charset="0"/>
              </a:rPr>
              <a:t>i</a:t>
            </a:r>
            <a:r>
              <a:rPr lang="en-US" sz="1800" spc="-10"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nt</a:t>
            </a:r>
            <a:r>
              <a:rPr lang="en-US" sz="1800" spc="55" dirty="0">
                <a:latin typeface="Times New Roman" panose="02020603050405020304" pitchFamily="18" charset="0"/>
                <a:ea typeface="Times New Roman" panose="02020603050405020304" pitchFamily="18" charset="0"/>
              </a:rPr>
              <a:t> </a:t>
            </a:r>
            <a:r>
              <a:rPr lang="en-US" sz="1800" spc="-15" dirty="0">
                <a:latin typeface="Times New Roman" panose="02020603050405020304" pitchFamily="18" charset="0"/>
                <a:ea typeface="Times New Roman" panose="02020603050405020304" pitchFamily="18" charset="0"/>
              </a:rPr>
              <a:t>w</a:t>
            </a:r>
            <a:r>
              <a:rPr lang="en-US" sz="1800" spc="-5" dirty="0">
                <a:latin typeface="Times New Roman" panose="02020603050405020304" pitchFamily="18" charset="0"/>
                <a:ea typeface="Times New Roman" panose="02020603050405020304" pitchFamily="18" charset="0"/>
              </a:rPr>
              <a:t>il</a:t>
            </a:r>
            <a:r>
              <a:rPr lang="en-US" sz="1800" dirty="0">
                <a:latin typeface="Times New Roman" panose="02020603050405020304" pitchFamily="18" charset="0"/>
                <a:ea typeface="Times New Roman" panose="02020603050405020304" pitchFamily="18" charset="0"/>
              </a:rPr>
              <a:t>l</a:t>
            </a:r>
            <a:r>
              <a:rPr lang="en-US" sz="1800" spc="55" dirty="0">
                <a:latin typeface="Times New Roman" panose="02020603050405020304" pitchFamily="18" charset="0"/>
                <a:ea typeface="Times New Roman" panose="02020603050405020304" pitchFamily="18" charset="0"/>
              </a:rPr>
              <a:t> </a:t>
            </a:r>
            <a:r>
              <a:rPr lang="en-US" sz="1800" spc="-25" dirty="0">
                <a:latin typeface="Times New Roman" panose="02020603050405020304" pitchFamily="18" charset="0"/>
                <a:ea typeface="Times New Roman" panose="02020603050405020304" pitchFamily="18" charset="0"/>
              </a:rPr>
              <a:t>n</a:t>
            </a:r>
            <a:r>
              <a:rPr lang="en-US" sz="1800" dirty="0">
                <a:latin typeface="Times New Roman" panose="02020603050405020304" pitchFamily="18" charset="0"/>
                <a:ea typeface="Times New Roman" panose="02020603050405020304" pitchFamily="18" charset="0"/>
              </a:rPr>
              <a:t>ot</a:t>
            </a:r>
            <a:r>
              <a:rPr lang="en-US" sz="1800" spc="30"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be</a:t>
            </a:r>
            <a:r>
              <a:rPr lang="en-US" sz="1800" spc="25" dirty="0">
                <a:latin typeface="Times New Roman" panose="02020603050405020304" pitchFamily="18" charset="0"/>
                <a:ea typeface="Times New Roman" panose="02020603050405020304" pitchFamily="18" charset="0"/>
              </a:rPr>
              <a:t> </a:t>
            </a:r>
            <a:r>
              <a:rPr lang="en-US" sz="1800" spc="10" dirty="0">
                <a:latin typeface="Times New Roman" panose="02020603050405020304" pitchFamily="18" charset="0"/>
                <a:ea typeface="Times New Roman" panose="02020603050405020304" pitchFamily="18" charset="0"/>
              </a:rPr>
              <a:t>a</a:t>
            </a:r>
            <a:r>
              <a:rPr lang="en-US" sz="1800" dirty="0">
                <a:latin typeface="Times New Roman" panose="02020603050405020304" pitchFamily="18" charset="0"/>
                <a:ea typeface="Times New Roman" panose="02020603050405020304" pitchFamily="18" charset="0"/>
              </a:rPr>
              <a:t>b</a:t>
            </a:r>
            <a:r>
              <a:rPr lang="en-US" sz="1800" spc="-5" dirty="0">
                <a:latin typeface="Times New Roman" panose="02020603050405020304" pitchFamily="18" charset="0"/>
                <a:ea typeface="Times New Roman" panose="02020603050405020304" pitchFamily="18" charset="0"/>
              </a:rPr>
              <a:t>l</a:t>
            </a:r>
            <a:r>
              <a:rPr lang="en-US" sz="1800" dirty="0">
                <a:latin typeface="Times New Roman" panose="02020603050405020304" pitchFamily="18" charset="0"/>
                <a:ea typeface="Times New Roman" panose="02020603050405020304" pitchFamily="18" charset="0"/>
              </a:rPr>
              <a:t>e</a:t>
            </a:r>
            <a:r>
              <a:rPr lang="en-US" sz="1800" spc="25"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t</a:t>
            </a:r>
            <a:r>
              <a:rPr lang="en-US" sz="1800" dirty="0">
                <a:latin typeface="Times New Roman" panose="02020603050405020304" pitchFamily="18" charset="0"/>
                <a:ea typeface="Times New Roman" panose="02020603050405020304" pitchFamily="18" charset="0"/>
              </a:rPr>
              <a:t>o </a:t>
            </a:r>
            <a:r>
              <a:rPr lang="en-US" sz="1800" spc="-25" dirty="0">
                <a:latin typeface="Times New Roman" panose="02020603050405020304" pitchFamily="18" charset="0"/>
                <a:ea typeface="Times New Roman" panose="02020603050405020304" pitchFamily="18" charset="0"/>
              </a:rPr>
              <a:t>u</a:t>
            </a:r>
            <a:r>
              <a:rPr lang="en-US" sz="1800" dirty="0">
                <a:latin typeface="Times New Roman" panose="02020603050405020304" pitchFamily="18" charset="0"/>
                <a:ea typeface="Times New Roman" panose="02020603050405020304" pitchFamily="18" charset="0"/>
              </a:rPr>
              <a:t>n</a:t>
            </a:r>
            <a:r>
              <a:rPr lang="en-US" sz="1800" spc="-25" dirty="0">
                <a:latin typeface="Times New Roman" panose="02020603050405020304" pitchFamily="18" charset="0"/>
                <a:ea typeface="Times New Roman" panose="02020603050405020304" pitchFamily="18" charset="0"/>
              </a:rPr>
              <a:t>d</a:t>
            </a:r>
            <a:r>
              <a:rPr lang="en-US" sz="1800" spc="10" dirty="0">
                <a:latin typeface="Times New Roman" panose="02020603050405020304" pitchFamily="18" charset="0"/>
                <a:ea typeface="Times New Roman" panose="02020603050405020304" pitchFamily="18" charset="0"/>
              </a:rPr>
              <a:t>er</a:t>
            </a:r>
            <a:r>
              <a:rPr lang="en-US" sz="1800" dirty="0">
                <a:latin typeface="Times New Roman" panose="02020603050405020304" pitchFamily="18" charset="0"/>
                <a:ea typeface="Times New Roman" panose="02020603050405020304" pitchFamily="18" charset="0"/>
              </a:rPr>
              <a:t>s</a:t>
            </a:r>
            <a:r>
              <a:rPr lang="en-US" sz="1800" spc="-5" dirty="0">
                <a:latin typeface="Times New Roman" panose="02020603050405020304" pitchFamily="18" charset="0"/>
                <a:ea typeface="Times New Roman" panose="02020603050405020304" pitchFamily="18" charset="0"/>
              </a:rPr>
              <a:t>t</a:t>
            </a:r>
            <a:r>
              <a:rPr lang="en-US" sz="1800" spc="10" dirty="0">
                <a:latin typeface="Times New Roman" panose="02020603050405020304" pitchFamily="18" charset="0"/>
                <a:ea typeface="Times New Roman" panose="02020603050405020304" pitchFamily="18" charset="0"/>
              </a:rPr>
              <a:t>a</a:t>
            </a:r>
            <a:r>
              <a:rPr lang="en-US" sz="1800" spc="-25" dirty="0">
                <a:latin typeface="Times New Roman" panose="02020603050405020304" pitchFamily="18" charset="0"/>
                <a:ea typeface="Times New Roman" panose="02020603050405020304" pitchFamily="18" charset="0"/>
              </a:rPr>
              <a:t>n</a:t>
            </a:r>
            <a:r>
              <a:rPr lang="en-US" sz="1800" dirty="0">
                <a:latin typeface="Times New Roman" panose="02020603050405020304" pitchFamily="18" charset="0"/>
                <a:ea typeface="Times New Roman" panose="02020603050405020304" pitchFamily="18" charset="0"/>
              </a:rPr>
              <a:t>d</a:t>
            </a:r>
            <a:r>
              <a:rPr lang="en-US" sz="1800" spc="100" dirty="0">
                <a:latin typeface="Times New Roman" panose="02020603050405020304" pitchFamily="18" charset="0"/>
                <a:ea typeface="Times New Roman" panose="02020603050405020304" pitchFamily="18" charset="0"/>
              </a:rPr>
              <a:t> </a:t>
            </a:r>
            <a:r>
              <a:rPr lang="en-US" sz="1800" spc="-15" dirty="0">
                <a:latin typeface="Times New Roman" panose="02020603050405020304" pitchFamily="18" charset="0"/>
                <a:ea typeface="Times New Roman" panose="02020603050405020304" pitchFamily="18" charset="0"/>
              </a:rPr>
              <a:t>w</a:t>
            </a:r>
            <a:r>
              <a:rPr lang="en-US" sz="1800" dirty="0">
                <a:latin typeface="Times New Roman" panose="02020603050405020304" pitchFamily="18" charset="0"/>
                <a:ea typeface="Times New Roman" panose="02020603050405020304" pitchFamily="18" charset="0"/>
              </a:rPr>
              <a:t>h</a:t>
            </a:r>
            <a:r>
              <a:rPr lang="en-US" sz="1800" spc="10" dirty="0">
                <a:latin typeface="Times New Roman" panose="02020603050405020304" pitchFamily="18" charset="0"/>
                <a:ea typeface="Times New Roman" panose="02020603050405020304" pitchFamily="18" charset="0"/>
              </a:rPr>
              <a:t>a</a:t>
            </a:r>
            <a:r>
              <a:rPr lang="en-US" sz="1800" dirty="0">
                <a:latin typeface="Times New Roman" panose="02020603050405020304" pitchFamily="18" charset="0"/>
                <a:ea typeface="Times New Roman" panose="02020603050405020304" pitchFamily="18" charset="0"/>
              </a:rPr>
              <a:t>t</a:t>
            </a:r>
            <a:r>
              <a:rPr lang="en-US" sz="1800" spc="95"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t</a:t>
            </a:r>
            <a:r>
              <a:rPr lang="en-US" sz="1800" spc="-25" dirty="0">
                <a:latin typeface="Times New Roman" panose="02020603050405020304" pitchFamily="18" charset="0"/>
                <a:ea typeface="Times New Roman" panose="02020603050405020304" pitchFamily="18" charset="0"/>
              </a:rPr>
              <a:t>h</a:t>
            </a:r>
            <a:r>
              <a:rPr lang="en-US" sz="1800" dirty="0">
                <a:latin typeface="Times New Roman" panose="02020603050405020304" pitchFamily="18" charset="0"/>
                <a:ea typeface="Times New Roman" panose="02020603050405020304" pitchFamily="18" charset="0"/>
              </a:rPr>
              <a:t>e</a:t>
            </a:r>
            <a:r>
              <a:rPr lang="en-US" sz="1800" spc="110" dirty="0">
                <a:latin typeface="Times New Roman" panose="02020603050405020304" pitchFamily="18" charset="0"/>
                <a:ea typeface="Times New Roman" panose="02020603050405020304" pitchFamily="18" charset="0"/>
              </a:rPr>
              <a:t> </a:t>
            </a:r>
            <a:r>
              <a:rPr lang="en-US" sz="1800" spc="-25" dirty="0">
                <a:latin typeface="Times New Roman" panose="02020603050405020304" pitchFamily="18" charset="0"/>
                <a:ea typeface="Times New Roman" panose="02020603050405020304" pitchFamily="18" charset="0"/>
              </a:rPr>
              <a:t>d</a:t>
            </a:r>
            <a:r>
              <a:rPr lang="en-US" sz="1800" dirty="0">
                <a:latin typeface="Times New Roman" panose="02020603050405020304" pitchFamily="18" charset="0"/>
                <a:ea typeface="Times New Roman" panose="02020603050405020304" pitchFamily="18" charset="0"/>
              </a:rPr>
              <a:t>o</a:t>
            </a:r>
            <a:r>
              <a:rPr lang="en-US" sz="1800" spc="-10" dirty="0">
                <a:latin typeface="Times New Roman" panose="02020603050405020304" pitchFamily="18" charset="0"/>
                <a:ea typeface="Times New Roman" panose="02020603050405020304" pitchFamily="18" charset="0"/>
              </a:rPr>
              <a:t>c</a:t>
            </a:r>
            <a:r>
              <a:rPr lang="en-US" sz="1800" spc="-5" dirty="0">
                <a:latin typeface="Times New Roman" panose="02020603050405020304" pitchFamily="18" charset="0"/>
                <a:ea typeface="Times New Roman" panose="02020603050405020304" pitchFamily="18" charset="0"/>
              </a:rPr>
              <a:t>t</a:t>
            </a:r>
            <a:r>
              <a:rPr lang="en-US" sz="1800" spc="-25" dirty="0">
                <a:latin typeface="Times New Roman" panose="02020603050405020304" pitchFamily="18" charset="0"/>
                <a:ea typeface="Times New Roman" panose="02020603050405020304" pitchFamily="18" charset="0"/>
              </a:rPr>
              <a:t>o</a:t>
            </a:r>
            <a:r>
              <a:rPr lang="en-US" sz="1800" dirty="0">
                <a:latin typeface="Times New Roman" panose="02020603050405020304" pitchFamily="18" charset="0"/>
                <a:ea typeface="Times New Roman" panose="02020603050405020304" pitchFamily="18" charset="0"/>
              </a:rPr>
              <a:t>r</a:t>
            </a:r>
            <a:r>
              <a:rPr lang="en-US" sz="1800" spc="105"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i</a:t>
            </a:r>
            <a:r>
              <a:rPr lang="en-US" sz="1800" dirty="0">
                <a:latin typeface="Times New Roman" panose="02020603050405020304" pitchFamily="18" charset="0"/>
                <a:ea typeface="Times New Roman" panose="02020603050405020304" pitchFamily="18" charset="0"/>
              </a:rPr>
              <a:t>s</a:t>
            </a:r>
            <a:r>
              <a:rPr lang="en-US" sz="1800" spc="95"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t</a:t>
            </a:r>
            <a:r>
              <a:rPr lang="en-US" sz="1800" spc="10" dirty="0">
                <a:latin typeface="Times New Roman" panose="02020603050405020304" pitchFamily="18" charset="0"/>
                <a:ea typeface="Times New Roman" panose="02020603050405020304" pitchFamily="18" charset="0"/>
              </a:rPr>
              <a:t>r</a:t>
            </a:r>
            <a:r>
              <a:rPr lang="en-US" sz="1800" spc="-25" dirty="0">
                <a:latin typeface="Times New Roman" panose="02020603050405020304" pitchFamily="18" charset="0"/>
                <a:ea typeface="Times New Roman" panose="02020603050405020304" pitchFamily="18" charset="0"/>
              </a:rPr>
              <a:t>y</a:t>
            </a:r>
            <a:r>
              <a:rPr lang="en-US" sz="1800" spc="-5" dirty="0">
                <a:latin typeface="Times New Roman" panose="02020603050405020304" pitchFamily="18" charset="0"/>
                <a:ea typeface="Times New Roman" panose="02020603050405020304" pitchFamily="18" charset="0"/>
              </a:rPr>
              <a:t>i</a:t>
            </a:r>
            <a:r>
              <a:rPr lang="en-US" sz="1800" spc="-25" dirty="0">
                <a:latin typeface="Times New Roman" panose="02020603050405020304" pitchFamily="18" charset="0"/>
                <a:ea typeface="Times New Roman" panose="02020603050405020304" pitchFamily="18" charset="0"/>
              </a:rPr>
              <a:t>n</a:t>
            </a:r>
            <a:r>
              <a:rPr lang="en-US" sz="1800" dirty="0">
                <a:latin typeface="Times New Roman" panose="02020603050405020304" pitchFamily="18" charset="0"/>
                <a:ea typeface="Times New Roman" panose="02020603050405020304" pitchFamily="18" charset="0"/>
              </a:rPr>
              <a:t>g</a:t>
            </a:r>
            <a:r>
              <a:rPr lang="en-US" sz="1800" spc="120"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t</a:t>
            </a:r>
            <a:r>
              <a:rPr lang="en-US" sz="1800" dirty="0">
                <a:latin typeface="Times New Roman" panose="02020603050405020304" pitchFamily="18" charset="0"/>
                <a:ea typeface="Times New Roman" panose="02020603050405020304" pitchFamily="18" charset="0"/>
              </a:rPr>
              <a:t>o</a:t>
            </a:r>
            <a:r>
              <a:rPr lang="en-US" sz="1800" spc="7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s</a:t>
            </a:r>
            <a:r>
              <a:rPr lang="en-US" sz="1800" spc="10" dirty="0">
                <a:latin typeface="Times New Roman" panose="02020603050405020304" pitchFamily="18" charset="0"/>
                <a:ea typeface="Times New Roman" panose="02020603050405020304" pitchFamily="18" charset="0"/>
              </a:rPr>
              <a:t>a</a:t>
            </a:r>
            <a:r>
              <a:rPr lang="en-US" sz="1800" spc="-25" dirty="0">
                <a:latin typeface="Times New Roman" panose="02020603050405020304" pitchFamily="18" charset="0"/>
                <a:ea typeface="Times New Roman" panose="02020603050405020304" pitchFamily="18" charset="0"/>
              </a:rPr>
              <a:t>y</a:t>
            </a:r>
            <a:r>
              <a:rPr lang="en-US" sz="1800" dirty="0">
                <a:latin typeface="Times New Roman" panose="02020603050405020304" pitchFamily="18" charset="0"/>
                <a:ea typeface="Times New Roman" panose="02020603050405020304" pitchFamily="18" charset="0"/>
              </a:rPr>
              <a:t>.</a:t>
            </a:r>
            <a:r>
              <a:rPr lang="en-US" sz="1800" spc="75" dirty="0">
                <a:latin typeface="Times New Roman" panose="02020603050405020304" pitchFamily="18" charset="0"/>
                <a:ea typeface="Times New Roman" panose="02020603050405020304" pitchFamily="18" charset="0"/>
              </a:rPr>
              <a:t> </a:t>
            </a:r>
            <a:r>
              <a:rPr lang="en-US" sz="1800" spc="-15" dirty="0">
                <a:latin typeface="Times New Roman" panose="02020603050405020304" pitchFamily="18" charset="0"/>
                <a:ea typeface="Times New Roman" panose="02020603050405020304" pitchFamily="18" charset="0"/>
              </a:rPr>
              <a:t>I</a:t>
            </a:r>
            <a:r>
              <a:rPr lang="en-US" sz="1800" dirty="0">
                <a:latin typeface="Times New Roman" panose="02020603050405020304" pitchFamily="18" charset="0"/>
                <a:ea typeface="Times New Roman" panose="02020603050405020304" pitchFamily="18" charset="0"/>
              </a:rPr>
              <a:t>t</a:t>
            </a:r>
            <a:r>
              <a:rPr lang="en-US" sz="1800" spc="90" dirty="0">
                <a:latin typeface="Times New Roman" panose="02020603050405020304" pitchFamily="18" charset="0"/>
                <a:ea typeface="Times New Roman" panose="02020603050405020304" pitchFamily="18" charset="0"/>
              </a:rPr>
              <a:t> </a:t>
            </a:r>
            <a:r>
              <a:rPr lang="en-US" sz="1800" spc="-25" dirty="0">
                <a:latin typeface="Times New Roman" panose="02020603050405020304" pitchFamily="18" charset="0"/>
                <a:ea typeface="Times New Roman" panose="02020603050405020304" pitchFamily="18" charset="0"/>
              </a:rPr>
              <a:t>n</a:t>
            </a:r>
            <a:r>
              <a:rPr lang="en-US" sz="1800" spc="10" dirty="0">
                <a:latin typeface="Times New Roman" panose="02020603050405020304" pitchFamily="18" charset="0"/>
                <a:ea typeface="Times New Roman" panose="02020603050405020304" pitchFamily="18" charset="0"/>
              </a:rPr>
              <a:t>e</a:t>
            </a:r>
            <a:r>
              <a:rPr lang="en-US" sz="1800" spc="-10"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ds</a:t>
            </a:r>
            <a:r>
              <a:rPr lang="en-US" sz="1800" spc="95"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t</a:t>
            </a:r>
            <a:r>
              <a:rPr lang="en-US" sz="1800" dirty="0">
                <a:latin typeface="Times New Roman" panose="02020603050405020304" pitchFamily="18" charset="0"/>
                <a:ea typeface="Times New Roman" panose="02020603050405020304" pitchFamily="18" charset="0"/>
              </a:rPr>
              <a:t>o</a:t>
            </a:r>
            <a:r>
              <a:rPr lang="en-US" sz="1800" spc="7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be</a:t>
            </a:r>
            <a:r>
              <a:rPr lang="en-US" sz="1800" spc="85" dirty="0">
                <a:latin typeface="Times New Roman" panose="02020603050405020304" pitchFamily="18" charset="0"/>
                <a:ea typeface="Times New Roman" panose="02020603050405020304" pitchFamily="18" charset="0"/>
              </a:rPr>
              <a:t> </a:t>
            </a:r>
            <a:r>
              <a:rPr lang="en-US" sz="1800" spc="-10"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xp</a:t>
            </a:r>
            <a:r>
              <a:rPr lang="en-US" sz="1800" spc="-5" dirty="0">
                <a:latin typeface="Times New Roman" panose="02020603050405020304" pitchFamily="18" charset="0"/>
                <a:ea typeface="Times New Roman" panose="02020603050405020304" pitchFamily="18" charset="0"/>
              </a:rPr>
              <a:t>l</a:t>
            </a:r>
            <a:r>
              <a:rPr lang="en-US" sz="1800" spc="10" dirty="0">
                <a:latin typeface="Times New Roman" panose="02020603050405020304" pitchFamily="18" charset="0"/>
                <a:ea typeface="Times New Roman" panose="02020603050405020304" pitchFamily="18" charset="0"/>
              </a:rPr>
              <a:t>a</a:t>
            </a:r>
            <a:r>
              <a:rPr lang="en-US" sz="1800" spc="-30" dirty="0">
                <a:latin typeface="Times New Roman" panose="02020603050405020304" pitchFamily="18" charset="0"/>
                <a:ea typeface="Times New Roman" panose="02020603050405020304" pitchFamily="18" charset="0"/>
              </a:rPr>
              <a:t>i</a:t>
            </a:r>
            <a:r>
              <a:rPr lang="en-US" sz="1800" spc="-25" dirty="0">
                <a:latin typeface="Times New Roman" panose="02020603050405020304" pitchFamily="18" charset="0"/>
                <a:ea typeface="Times New Roman" panose="02020603050405020304" pitchFamily="18" charset="0"/>
              </a:rPr>
              <a:t>n</a:t>
            </a:r>
            <a:r>
              <a:rPr lang="en-US" sz="1800" spc="10"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d</a:t>
            </a:r>
            <a:r>
              <a:rPr lang="en-US" sz="1800" spc="100"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i</a:t>
            </a:r>
            <a:r>
              <a:rPr lang="en-US" sz="1800" dirty="0">
                <a:latin typeface="Times New Roman" panose="02020603050405020304" pitchFamily="18" charset="0"/>
                <a:ea typeface="Times New Roman" panose="02020603050405020304" pitchFamily="18" charset="0"/>
              </a:rPr>
              <a:t>n</a:t>
            </a:r>
            <a:r>
              <a:rPr lang="en-US" sz="1800" spc="100"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a</a:t>
            </a:r>
            <a:r>
              <a:rPr lang="en-US" sz="1800" spc="60"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l</a:t>
            </a:r>
            <a:r>
              <a:rPr lang="en-US" sz="1800" spc="10" dirty="0">
                <a:latin typeface="Times New Roman" panose="02020603050405020304" pitchFamily="18" charset="0"/>
                <a:ea typeface="Times New Roman" panose="02020603050405020304" pitchFamily="18" charset="0"/>
              </a:rPr>
              <a:t>a</a:t>
            </a:r>
            <a:r>
              <a:rPr lang="en-US" sz="1800" spc="-25" dirty="0">
                <a:latin typeface="Times New Roman" panose="02020603050405020304" pitchFamily="18" charset="0"/>
                <a:ea typeface="Times New Roman" panose="02020603050405020304" pitchFamily="18" charset="0"/>
              </a:rPr>
              <a:t>y</a:t>
            </a:r>
            <a:r>
              <a:rPr lang="en-US" sz="1800" spc="-30" dirty="0">
                <a:latin typeface="Times New Roman" panose="02020603050405020304" pitchFamily="18" charset="0"/>
                <a:ea typeface="Times New Roman" panose="02020603050405020304" pitchFamily="18" charset="0"/>
              </a:rPr>
              <a:t>m</a:t>
            </a:r>
            <a:r>
              <a:rPr lang="en-US" sz="1800" spc="10" dirty="0">
                <a:latin typeface="Times New Roman" panose="02020603050405020304" pitchFamily="18" charset="0"/>
                <a:ea typeface="Times New Roman" panose="02020603050405020304" pitchFamily="18" charset="0"/>
              </a:rPr>
              <a:t>a</a:t>
            </a:r>
            <a:r>
              <a:rPr lang="en-US" sz="1800" spc="25" dirty="0">
                <a:latin typeface="Times New Roman" panose="02020603050405020304" pitchFamily="18" charset="0"/>
                <a:ea typeface="Times New Roman" panose="02020603050405020304" pitchFamily="18" charset="0"/>
              </a:rPr>
              <a:t>n</a:t>
            </a:r>
            <a:r>
              <a:rPr lang="en-US" sz="1800" spc="-15" dirty="0">
                <a:latin typeface="Times New Roman" panose="02020603050405020304" pitchFamily="18" charset="0"/>
                <a:ea typeface="Times New Roman" panose="02020603050405020304" pitchFamily="18" charset="0"/>
              </a:rPr>
              <a:t>’</a:t>
            </a:r>
            <a:r>
              <a:rPr lang="en-US" sz="1800" dirty="0">
                <a:latin typeface="Times New Roman" panose="02020603050405020304" pitchFamily="18" charset="0"/>
                <a:ea typeface="Times New Roman" panose="02020603050405020304" pitchFamily="18" charset="0"/>
              </a:rPr>
              <a:t>s</a:t>
            </a:r>
            <a:r>
              <a:rPr lang="en-US" sz="1800" spc="95"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l</a:t>
            </a:r>
            <a:r>
              <a:rPr lang="en-US" sz="1800" spc="10" dirty="0">
                <a:latin typeface="Times New Roman" panose="02020603050405020304" pitchFamily="18" charset="0"/>
                <a:ea typeface="Times New Roman" panose="02020603050405020304" pitchFamily="18" charset="0"/>
              </a:rPr>
              <a:t>a</a:t>
            </a:r>
            <a:r>
              <a:rPr lang="en-US" sz="1800" spc="-25" dirty="0">
                <a:latin typeface="Times New Roman" panose="02020603050405020304" pitchFamily="18" charset="0"/>
                <a:ea typeface="Times New Roman" panose="02020603050405020304" pitchFamily="18" charset="0"/>
              </a:rPr>
              <a:t>n</a:t>
            </a:r>
            <a:r>
              <a:rPr lang="en-US" sz="1800" dirty="0">
                <a:latin typeface="Times New Roman" panose="02020603050405020304" pitchFamily="18" charset="0"/>
                <a:ea typeface="Times New Roman" panose="02020603050405020304" pitchFamily="18" charset="0"/>
              </a:rPr>
              <a:t>g</a:t>
            </a:r>
            <a:r>
              <a:rPr lang="en-US" sz="1800" spc="-45" dirty="0">
                <a:latin typeface="Times New Roman" panose="02020603050405020304" pitchFamily="18" charset="0"/>
                <a:ea typeface="Times New Roman" panose="02020603050405020304" pitchFamily="18" charset="0"/>
              </a:rPr>
              <a:t>u</a:t>
            </a:r>
            <a:r>
              <a:rPr lang="en-US" sz="1800" spc="10" dirty="0">
                <a:latin typeface="Times New Roman" panose="02020603050405020304" pitchFamily="18" charset="0"/>
                <a:ea typeface="Times New Roman" panose="02020603050405020304" pitchFamily="18" charset="0"/>
              </a:rPr>
              <a:t>a</a:t>
            </a:r>
            <a:r>
              <a:rPr lang="en-US" sz="1800" dirty="0">
                <a:latin typeface="Times New Roman" panose="02020603050405020304" pitchFamily="18" charset="0"/>
                <a:ea typeface="Times New Roman" panose="02020603050405020304" pitchFamily="18" charset="0"/>
              </a:rPr>
              <a:t>g</a:t>
            </a:r>
            <a:r>
              <a:rPr lang="en-US" sz="1800" spc="-10"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a:t>
            </a:r>
            <a:r>
              <a:rPr lang="en-US" sz="1800" spc="125" dirty="0">
                <a:latin typeface="Times New Roman" panose="02020603050405020304" pitchFamily="18" charset="0"/>
                <a:ea typeface="Times New Roman" panose="02020603050405020304" pitchFamily="18" charset="0"/>
              </a:rPr>
              <a:t> </a:t>
            </a:r>
            <a:r>
              <a:rPr lang="en-US" sz="1800" spc="-15" dirty="0">
                <a:latin typeface="Times New Roman" panose="02020603050405020304" pitchFamily="18" charset="0"/>
                <a:ea typeface="Times New Roman" panose="02020603050405020304" pitchFamily="18" charset="0"/>
              </a:rPr>
              <a:t>w</a:t>
            </a:r>
            <a:r>
              <a:rPr lang="en-US" sz="1800" spc="-5" dirty="0">
                <a:latin typeface="Times New Roman" panose="02020603050405020304" pitchFamily="18" charset="0"/>
                <a:ea typeface="Times New Roman" panose="02020603050405020304" pitchFamily="18" charset="0"/>
              </a:rPr>
              <a:t>i</a:t>
            </a:r>
            <a:r>
              <a:rPr lang="en-US" sz="1800" spc="-30" dirty="0">
                <a:latin typeface="Times New Roman" panose="02020603050405020304" pitchFamily="18" charset="0"/>
                <a:ea typeface="Times New Roman" panose="02020603050405020304" pitchFamily="18" charset="0"/>
              </a:rPr>
              <a:t>t</a:t>
            </a:r>
            <a:r>
              <a:rPr lang="en-US" sz="1800" dirty="0">
                <a:latin typeface="Times New Roman" panose="02020603050405020304" pitchFamily="18" charset="0"/>
                <a:ea typeface="Times New Roman" panose="02020603050405020304" pitchFamily="18" charset="0"/>
              </a:rPr>
              <a:t>hout </a:t>
            </a:r>
            <a:r>
              <a:rPr lang="en-US" sz="1800" spc="-25" dirty="0">
                <a:latin typeface="Times New Roman" panose="02020603050405020304" pitchFamily="18" charset="0"/>
                <a:ea typeface="Times New Roman" panose="02020603050405020304" pitchFamily="18" charset="0"/>
              </a:rPr>
              <a:t>u</a:t>
            </a:r>
            <a:r>
              <a:rPr lang="en-US" sz="1800" dirty="0">
                <a:latin typeface="Times New Roman" panose="02020603050405020304" pitchFamily="18" charset="0"/>
                <a:ea typeface="Times New Roman" panose="02020603050405020304" pitchFamily="18" charset="0"/>
              </a:rPr>
              <a:t>se</a:t>
            </a:r>
            <a:r>
              <a:rPr lang="en-US" sz="1800" spc="135" dirty="0">
                <a:latin typeface="Times New Roman" panose="02020603050405020304" pitchFamily="18" charset="0"/>
                <a:ea typeface="Times New Roman" panose="02020603050405020304" pitchFamily="18" charset="0"/>
              </a:rPr>
              <a:t> </a:t>
            </a:r>
            <a:r>
              <a:rPr lang="en-US" sz="1800" spc="-25" dirty="0">
                <a:latin typeface="Times New Roman" panose="02020603050405020304" pitchFamily="18" charset="0"/>
                <a:ea typeface="Times New Roman" panose="02020603050405020304" pitchFamily="18" charset="0"/>
              </a:rPr>
              <a:t>o</a:t>
            </a:r>
            <a:r>
              <a:rPr lang="en-US" sz="1800" dirty="0">
                <a:latin typeface="Times New Roman" panose="02020603050405020304" pitchFamily="18" charset="0"/>
                <a:ea typeface="Times New Roman" panose="02020603050405020304" pitchFamily="18" charset="0"/>
              </a:rPr>
              <a:t>f</a:t>
            </a:r>
            <a:r>
              <a:rPr lang="en-US" sz="1800" spc="130"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t</a:t>
            </a:r>
            <a:r>
              <a:rPr lang="en-US" sz="1800" dirty="0">
                <a:latin typeface="Times New Roman" panose="02020603050405020304" pitchFamily="18" charset="0"/>
                <a:ea typeface="Times New Roman" panose="02020603050405020304" pitchFamily="18" charset="0"/>
              </a:rPr>
              <a:t>he</a:t>
            </a:r>
            <a:r>
              <a:rPr lang="en-US" sz="1800" spc="110" dirty="0">
                <a:latin typeface="Times New Roman" panose="02020603050405020304" pitchFamily="18" charset="0"/>
                <a:ea typeface="Times New Roman" panose="02020603050405020304" pitchFamily="18" charset="0"/>
              </a:rPr>
              <a:t> </a:t>
            </a:r>
            <a:r>
              <a:rPr lang="en-US" sz="1800" spc="-30" dirty="0">
                <a:latin typeface="Times New Roman" panose="02020603050405020304" pitchFamily="18" charset="0"/>
                <a:ea typeface="Times New Roman" panose="02020603050405020304" pitchFamily="18" charset="0"/>
              </a:rPr>
              <a:t>m</a:t>
            </a:r>
            <a:r>
              <a:rPr lang="en-US" sz="1800" spc="10"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d</a:t>
            </a:r>
            <a:r>
              <a:rPr lang="en-US" sz="1800" spc="-5" dirty="0">
                <a:latin typeface="Times New Roman" panose="02020603050405020304" pitchFamily="18" charset="0"/>
                <a:ea typeface="Times New Roman" panose="02020603050405020304" pitchFamily="18" charset="0"/>
              </a:rPr>
              <a:t>i</a:t>
            </a:r>
            <a:r>
              <a:rPr lang="en-US" sz="1800" spc="-35" dirty="0">
                <a:latin typeface="Times New Roman" panose="02020603050405020304" pitchFamily="18" charset="0"/>
                <a:ea typeface="Times New Roman" panose="02020603050405020304" pitchFamily="18" charset="0"/>
              </a:rPr>
              <a:t>c</a:t>
            </a:r>
            <a:r>
              <a:rPr lang="en-US" sz="1800" spc="10" dirty="0">
                <a:latin typeface="Times New Roman" panose="02020603050405020304" pitchFamily="18" charset="0"/>
                <a:ea typeface="Times New Roman" panose="02020603050405020304" pitchFamily="18" charset="0"/>
              </a:rPr>
              <a:t>a</a:t>
            </a:r>
            <a:r>
              <a:rPr lang="en-US" sz="1800" dirty="0">
                <a:latin typeface="Times New Roman" panose="02020603050405020304" pitchFamily="18" charset="0"/>
                <a:ea typeface="Times New Roman" panose="02020603050405020304" pitchFamily="18" charset="0"/>
              </a:rPr>
              <a:t>l</a:t>
            </a:r>
            <a:r>
              <a:rPr lang="en-US" sz="1800" spc="145"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t</a:t>
            </a:r>
            <a:r>
              <a:rPr lang="en-US" sz="1800" spc="-10" dirty="0">
                <a:latin typeface="Times New Roman" panose="02020603050405020304" pitchFamily="18" charset="0"/>
                <a:ea typeface="Times New Roman" panose="02020603050405020304" pitchFamily="18" charset="0"/>
              </a:rPr>
              <a:t>e</a:t>
            </a:r>
            <a:r>
              <a:rPr lang="en-US" sz="1800" spc="10" dirty="0">
                <a:latin typeface="Times New Roman" panose="02020603050405020304" pitchFamily="18" charset="0"/>
                <a:ea typeface="Times New Roman" panose="02020603050405020304" pitchFamily="18" charset="0"/>
              </a:rPr>
              <a:t>r</a:t>
            </a:r>
            <a:r>
              <a:rPr lang="en-US" sz="1800" spc="-30" dirty="0">
                <a:latin typeface="Times New Roman" panose="02020603050405020304" pitchFamily="18" charset="0"/>
                <a:ea typeface="Times New Roman" panose="02020603050405020304" pitchFamily="18" charset="0"/>
              </a:rPr>
              <a:t>m</a:t>
            </a:r>
            <a:r>
              <a:rPr lang="en-US" sz="1800" spc="20" dirty="0">
                <a:latin typeface="Times New Roman" panose="02020603050405020304" pitchFamily="18" charset="0"/>
                <a:ea typeface="Times New Roman" panose="02020603050405020304" pitchFamily="18" charset="0"/>
              </a:rPr>
              <a:t>s</a:t>
            </a:r>
            <a:r>
              <a:rPr lang="en-US" sz="1800" dirty="0">
                <a:latin typeface="Times New Roman" panose="02020603050405020304" pitchFamily="18" charset="0"/>
                <a:ea typeface="Times New Roman" panose="02020603050405020304" pitchFamily="18" charset="0"/>
              </a:rPr>
              <a:t>.</a:t>
            </a:r>
            <a:r>
              <a:rPr lang="en-US" sz="1800" spc="120" dirty="0">
                <a:latin typeface="Times New Roman" panose="02020603050405020304" pitchFamily="18" charset="0"/>
                <a:ea typeface="Times New Roman" panose="02020603050405020304" pitchFamily="18" charset="0"/>
              </a:rPr>
              <a:t> </a:t>
            </a:r>
            <a:r>
              <a:rPr lang="en-US" sz="1800" spc="-20" dirty="0">
                <a:latin typeface="Times New Roman" panose="02020603050405020304" pitchFamily="18" charset="0"/>
                <a:ea typeface="Times New Roman" panose="02020603050405020304" pitchFamily="18" charset="0"/>
              </a:rPr>
              <a:t>T</a:t>
            </a:r>
            <a:r>
              <a:rPr lang="en-US" sz="1800" dirty="0">
                <a:latin typeface="Times New Roman" panose="02020603050405020304" pitchFamily="18" charset="0"/>
                <a:ea typeface="Times New Roman" panose="02020603050405020304" pitchFamily="18" charset="0"/>
              </a:rPr>
              <a:t>he</a:t>
            </a:r>
            <a:r>
              <a:rPr lang="en-US" sz="1800" spc="135"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li</a:t>
            </a:r>
            <a:r>
              <a:rPr lang="en-US" sz="1800" dirty="0">
                <a:latin typeface="Times New Roman" panose="02020603050405020304" pitchFamily="18" charset="0"/>
                <a:ea typeface="Times New Roman" panose="02020603050405020304" pitchFamily="18" charset="0"/>
              </a:rPr>
              <a:t>s</a:t>
            </a:r>
            <a:r>
              <a:rPr lang="en-US" sz="1800" spc="-30" dirty="0">
                <a:latin typeface="Times New Roman" panose="02020603050405020304" pitchFamily="18" charset="0"/>
                <a:ea typeface="Times New Roman" panose="02020603050405020304" pitchFamily="18" charset="0"/>
              </a:rPr>
              <a:t>t</a:t>
            </a:r>
            <a:r>
              <a:rPr lang="en-US" sz="1800" spc="-10"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n</a:t>
            </a:r>
            <a:r>
              <a:rPr lang="en-US" sz="1800" spc="10"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r</a:t>
            </a:r>
            <a:r>
              <a:rPr lang="en-US" sz="1800" spc="130" dirty="0">
                <a:latin typeface="Times New Roman" panose="02020603050405020304" pitchFamily="18" charset="0"/>
                <a:ea typeface="Times New Roman" panose="02020603050405020304" pitchFamily="18" charset="0"/>
              </a:rPr>
              <a:t> </a:t>
            </a:r>
            <a:r>
              <a:rPr lang="en-US" sz="1800" spc="-15" dirty="0">
                <a:latin typeface="Times New Roman" panose="02020603050405020304" pitchFamily="18" charset="0"/>
                <a:ea typeface="Times New Roman" panose="02020603050405020304" pitchFamily="18" charset="0"/>
              </a:rPr>
              <a:t>w</a:t>
            </a:r>
            <a:r>
              <a:rPr lang="en-US" sz="1800" spc="-5" dirty="0">
                <a:latin typeface="Times New Roman" panose="02020603050405020304" pitchFamily="18" charset="0"/>
                <a:ea typeface="Times New Roman" panose="02020603050405020304" pitchFamily="18" charset="0"/>
              </a:rPr>
              <a:t>i</a:t>
            </a:r>
            <a:r>
              <a:rPr lang="en-US" sz="1800" spc="-30" dirty="0">
                <a:latin typeface="Times New Roman" panose="02020603050405020304" pitchFamily="18" charset="0"/>
                <a:ea typeface="Times New Roman" panose="02020603050405020304" pitchFamily="18" charset="0"/>
              </a:rPr>
              <a:t>l</a:t>
            </a:r>
            <a:r>
              <a:rPr lang="en-US" sz="1800" dirty="0">
                <a:latin typeface="Times New Roman" panose="02020603050405020304" pitchFamily="18" charset="0"/>
                <a:ea typeface="Times New Roman" panose="02020603050405020304" pitchFamily="18" charset="0"/>
              </a:rPr>
              <a:t>l</a:t>
            </a:r>
            <a:r>
              <a:rPr lang="en-US" sz="1800" spc="165" dirty="0">
                <a:latin typeface="Times New Roman" panose="02020603050405020304" pitchFamily="18" charset="0"/>
                <a:ea typeface="Times New Roman" panose="02020603050405020304" pitchFamily="18" charset="0"/>
              </a:rPr>
              <a:t> </a:t>
            </a:r>
            <a:r>
              <a:rPr lang="en-US" sz="1800" spc="-25" dirty="0">
                <a:latin typeface="Times New Roman" panose="02020603050405020304" pitchFamily="18" charset="0"/>
                <a:ea typeface="Times New Roman" panose="02020603050405020304" pitchFamily="18" charset="0"/>
              </a:rPr>
              <a:t>n</a:t>
            </a:r>
            <a:r>
              <a:rPr lang="en-US" sz="1800" dirty="0">
                <a:latin typeface="Times New Roman" panose="02020603050405020304" pitchFamily="18" charset="0"/>
                <a:ea typeface="Times New Roman" panose="02020603050405020304" pitchFamily="18" charset="0"/>
              </a:rPr>
              <a:t>ot</a:t>
            </a:r>
            <a:r>
              <a:rPr lang="en-US" sz="1800" spc="115" dirty="0">
                <a:latin typeface="Times New Roman" panose="02020603050405020304" pitchFamily="18" charset="0"/>
                <a:ea typeface="Times New Roman" panose="02020603050405020304" pitchFamily="18" charset="0"/>
              </a:rPr>
              <a:t> </a:t>
            </a:r>
            <a:r>
              <a:rPr lang="en-US" sz="1800" spc="-25" dirty="0">
                <a:latin typeface="Times New Roman" panose="02020603050405020304" pitchFamily="18" charset="0"/>
                <a:ea typeface="Times New Roman" panose="02020603050405020304" pitchFamily="18" charset="0"/>
              </a:rPr>
              <a:t>u</a:t>
            </a:r>
            <a:r>
              <a:rPr lang="en-US" sz="1800" dirty="0">
                <a:latin typeface="Times New Roman" panose="02020603050405020304" pitchFamily="18" charset="0"/>
                <a:ea typeface="Times New Roman" panose="02020603050405020304" pitchFamily="18" charset="0"/>
              </a:rPr>
              <a:t>n</a:t>
            </a:r>
            <a:r>
              <a:rPr lang="en-US" sz="1800" spc="-25" dirty="0">
                <a:latin typeface="Times New Roman" panose="02020603050405020304" pitchFamily="18" charset="0"/>
                <a:ea typeface="Times New Roman" panose="02020603050405020304" pitchFamily="18" charset="0"/>
              </a:rPr>
              <a:t>d</a:t>
            </a:r>
            <a:r>
              <a:rPr lang="en-US" sz="1800" spc="10" dirty="0">
                <a:latin typeface="Times New Roman" panose="02020603050405020304" pitchFamily="18" charset="0"/>
                <a:ea typeface="Times New Roman" panose="02020603050405020304" pitchFamily="18" charset="0"/>
              </a:rPr>
              <a:t>er</a:t>
            </a:r>
            <a:r>
              <a:rPr lang="en-US" sz="1800" dirty="0">
                <a:latin typeface="Times New Roman" panose="02020603050405020304" pitchFamily="18" charset="0"/>
                <a:ea typeface="Times New Roman" panose="02020603050405020304" pitchFamily="18" charset="0"/>
              </a:rPr>
              <a:t>s</a:t>
            </a:r>
            <a:r>
              <a:rPr lang="en-US" sz="1800" spc="-5" dirty="0">
                <a:latin typeface="Times New Roman" panose="02020603050405020304" pitchFamily="18" charset="0"/>
                <a:ea typeface="Times New Roman" panose="02020603050405020304" pitchFamily="18" charset="0"/>
              </a:rPr>
              <a:t>t</a:t>
            </a:r>
            <a:r>
              <a:rPr lang="en-US" sz="1800" spc="10" dirty="0">
                <a:latin typeface="Times New Roman" panose="02020603050405020304" pitchFamily="18" charset="0"/>
                <a:ea typeface="Times New Roman" panose="02020603050405020304" pitchFamily="18" charset="0"/>
              </a:rPr>
              <a:t>a</a:t>
            </a:r>
            <a:r>
              <a:rPr lang="en-US" sz="1800" spc="-25" dirty="0">
                <a:latin typeface="Times New Roman" panose="02020603050405020304" pitchFamily="18" charset="0"/>
                <a:ea typeface="Times New Roman" panose="02020603050405020304" pitchFamily="18" charset="0"/>
              </a:rPr>
              <a:t>n</a:t>
            </a:r>
            <a:r>
              <a:rPr lang="en-US" sz="1800" dirty="0">
                <a:latin typeface="Times New Roman" panose="02020603050405020304" pitchFamily="18" charset="0"/>
                <a:ea typeface="Times New Roman" panose="02020603050405020304" pitchFamily="18" charset="0"/>
              </a:rPr>
              <a:t>d</a:t>
            </a:r>
            <a:r>
              <a:rPr lang="en-US" sz="1800" spc="150"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t</a:t>
            </a:r>
            <a:r>
              <a:rPr lang="en-US" sz="1800" dirty="0">
                <a:latin typeface="Times New Roman" panose="02020603050405020304" pitchFamily="18" charset="0"/>
                <a:ea typeface="Times New Roman" panose="02020603050405020304" pitchFamily="18" charset="0"/>
              </a:rPr>
              <a:t>he</a:t>
            </a:r>
            <a:r>
              <a:rPr lang="en-US" sz="1800" spc="110"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l</a:t>
            </a:r>
            <a:r>
              <a:rPr lang="en-US" sz="1800" spc="10" dirty="0">
                <a:latin typeface="Times New Roman" panose="02020603050405020304" pitchFamily="18" charset="0"/>
                <a:ea typeface="Times New Roman" panose="02020603050405020304" pitchFamily="18" charset="0"/>
              </a:rPr>
              <a:t>a</a:t>
            </a:r>
            <a:r>
              <a:rPr lang="en-US" sz="1800" spc="-25" dirty="0">
                <a:latin typeface="Times New Roman" panose="02020603050405020304" pitchFamily="18" charset="0"/>
                <a:ea typeface="Times New Roman" panose="02020603050405020304" pitchFamily="18" charset="0"/>
              </a:rPr>
              <a:t>n</a:t>
            </a:r>
            <a:r>
              <a:rPr lang="en-US" sz="1800" dirty="0">
                <a:latin typeface="Times New Roman" panose="02020603050405020304" pitchFamily="18" charset="0"/>
                <a:ea typeface="Times New Roman" panose="02020603050405020304" pitchFamily="18" charset="0"/>
              </a:rPr>
              <a:t>g</a:t>
            </a:r>
            <a:r>
              <a:rPr lang="en-US" sz="1800" spc="-25" dirty="0">
                <a:latin typeface="Times New Roman" panose="02020603050405020304" pitchFamily="18" charset="0"/>
                <a:ea typeface="Times New Roman" panose="02020603050405020304" pitchFamily="18" charset="0"/>
              </a:rPr>
              <a:t>u</a:t>
            </a:r>
            <a:r>
              <a:rPr lang="en-US" sz="1800" spc="10" dirty="0">
                <a:latin typeface="Times New Roman" panose="02020603050405020304" pitchFamily="18" charset="0"/>
                <a:ea typeface="Times New Roman" panose="02020603050405020304" pitchFamily="18" charset="0"/>
              </a:rPr>
              <a:t>a</a:t>
            </a:r>
            <a:r>
              <a:rPr lang="en-US" sz="1800" spc="-25" dirty="0">
                <a:latin typeface="Times New Roman" panose="02020603050405020304" pitchFamily="18" charset="0"/>
                <a:ea typeface="Times New Roman" panose="02020603050405020304" pitchFamily="18" charset="0"/>
              </a:rPr>
              <a:t>g</a:t>
            </a:r>
            <a:r>
              <a:rPr lang="en-US" sz="1800" dirty="0">
                <a:latin typeface="Times New Roman" panose="02020603050405020304" pitchFamily="18" charset="0"/>
                <a:ea typeface="Times New Roman" panose="02020603050405020304" pitchFamily="18" charset="0"/>
              </a:rPr>
              <a:t>e</a:t>
            </a:r>
            <a:r>
              <a:rPr lang="en-US" sz="1800" spc="160"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t</a:t>
            </a:r>
            <a:r>
              <a:rPr lang="en-US" sz="1800" spc="-25" dirty="0">
                <a:latin typeface="Times New Roman" panose="02020603050405020304" pitchFamily="18" charset="0"/>
                <a:ea typeface="Times New Roman" panose="02020603050405020304" pitchFamily="18" charset="0"/>
              </a:rPr>
              <a:t>h</a:t>
            </a:r>
            <a:r>
              <a:rPr lang="en-US" sz="1800" spc="10" dirty="0">
                <a:latin typeface="Times New Roman" panose="02020603050405020304" pitchFamily="18" charset="0"/>
                <a:ea typeface="Times New Roman" panose="02020603050405020304" pitchFamily="18" charset="0"/>
              </a:rPr>
              <a:t>a</a:t>
            </a:r>
            <a:r>
              <a:rPr lang="en-US" sz="1800" dirty="0">
                <a:latin typeface="Times New Roman" panose="02020603050405020304" pitchFamily="18" charset="0"/>
                <a:ea typeface="Times New Roman" panose="02020603050405020304" pitchFamily="18" charset="0"/>
              </a:rPr>
              <a:t>t</a:t>
            </a:r>
            <a:r>
              <a:rPr lang="en-US" sz="1800" spc="115"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i</a:t>
            </a:r>
            <a:r>
              <a:rPr lang="en-US" sz="1800" spc="-25" dirty="0">
                <a:latin typeface="Times New Roman" panose="02020603050405020304" pitchFamily="18" charset="0"/>
                <a:ea typeface="Times New Roman" panose="02020603050405020304" pitchFamily="18" charset="0"/>
              </a:rPr>
              <a:t>n</a:t>
            </a:r>
            <a:r>
              <a:rPr lang="en-US" sz="1800" spc="10" dirty="0">
                <a:latin typeface="Times New Roman" panose="02020603050405020304" pitchFamily="18" charset="0"/>
                <a:ea typeface="Times New Roman" panose="02020603050405020304" pitchFamily="18" charset="0"/>
              </a:rPr>
              <a:t>c</a:t>
            </a:r>
            <a:r>
              <a:rPr lang="en-US" sz="1800" spc="-5" dirty="0">
                <a:latin typeface="Times New Roman" panose="02020603050405020304" pitchFamily="18" charset="0"/>
                <a:ea typeface="Times New Roman" panose="02020603050405020304" pitchFamily="18" charset="0"/>
              </a:rPr>
              <a:t>l</a:t>
            </a:r>
            <a:r>
              <a:rPr lang="en-US" sz="1800" spc="-25" dirty="0">
                <a:latin typeface="Times New Roman" panose="02020603050405020304" pitchFamily="18" charset="0"/>
                <a:ea typeface="Times New Roman" panose="02020603050405020304" pitchFamily="18" charset="0"/>
              </a:rPr>
              <a:t>u</a:t>
            </a:r>
            <a:r>
              <a:rPr lang="en-US" sz="1800" dirty="0">
                <a:latin typeface="Times New Roman" panose="02020603050405020304" pitchFamily="18" charset="0"/>
                <a:ea typeface="Times New Roman" panose="02020603050405020304" pitchFamily="18" charset="0"/>
              </a:rPr>
              <a:t>d</a:t>
            </a:r>
            <a:r>
              <a:rPr lang="en-US" sz="1800" spc="-10"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s</a:t>
            </a:r>
            <a:r>
              <a:rPr lang="en-US" sz="1800" spc="14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a</a:t>
            </a:r>
            <a:r>
              <a:rPr lang="en-US" sz="1800" spc="110"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l</a:t>
            </a:r>
            <a:r>
              <a:rPr lang="en-US" sz="1800" dirty="0">
                <a:latin typeface="Times New Roman" panose="02020603050405020304" pitchFamily="18" charset="0"/>
                <a:ea typeface="Times New Roman" panose="02020603050405020304" pitchFamily="18" charset="0"/>
              </a:rPr>
              <a:t>ot</a:t>
            </a:r>
            <a:r>
              <a:rPr lang="en-US" sz="1800" spc="115" dirty="0">
                <a:latin typeface="Times New Roman" panose="02020603050405020304" pitchFamily="18" charset="0"/>
                <a:ea typeface="Times New Roman" panose="02020603050405020304" pitchFamily="18" charset="0"/>
              </a:rPr>
              <a:t> </a:t>
            </a:r>
            <a:r>
              <a:rPr lang="en-US" sz="1800" spc="-25" dirty="0">
                <a:latin typeface="Times New Roman" panose="02020603050405020304" pitchFamily="18" charset="0"/>
                <a:ea typeface="Times New Roman" panose="02020603050405020304" pitchFamily="18" charset="0"/>
              </a:rPr>
              <a:t>o</a:t>
            </a:r>
            <a:r>
              <a:rPr lang="en-US" sz="1800" dirty="0">
                <a:latin typeface="Times New Roman" panose="02020603050405020304" pitchFamily="18" charset="0"/>
                <a:ea typeface="Times New Roman" panose="02020603050405020304" pitchFamily="18" charset="0"/>
              </a:rPr>
              <a:t>f</a:t>
            </a:r>
            <a:r>
              <a:rPr lang="en-US" sz="1800" spc="130"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j</a:t>
            </a:r>
            <a:r>
              <a:rPr lang="en-US" sz="1800" spc="10" dirty="0">
                <a:latin typeface="Times New Roman" panose="02020603050405020304" pitchFamily="18" charset="0"/>
                <a:ea typeface="Times New Roman" panose="02020603050405020304" pitchFamily="18" charset="0"/>
              </a:rPr>
              <a:t>ar</a:t>
            </a:r>
            <a:r>
              <a:rPr lang="en-US" sz="1800" spc="-25" dirty="0">
                <a:latin typeface="Times New Roman" panose="02020603050405020304" pitchFamily="18" charset="0"/>
                <a:ea typeface="Times New Roman" panose="02020603050405020304" pitchFamily="18" charset="0"/>
              </a:rPr>
              <a:t>go</a:t>
            </a:r>
            <a:r>
              <a:rPr lang="en-US" sz="1800" dirty="0">
                <a:latin typeface="Times New Roman" panose="02020603050405020304" pitchFamily="18" charset="0"/>
                <a:ea typeface="Times New Roman" panose="02020603050405020304" pitchFamily="18" charset="0"/>
              </a:rPr>
              <a:t>n </a:t>
            </a:r>
            <a:r>
              <a:rPr lang="en-US" sz="1800" spc="10" dirty="0">
                <a:latin typeface="Times New Roman" panose="02020603050405020304" pitchFamily="18" charset="0"/>
                <a:ea typeface="Times New Roman" panose="02020603050405020304" pitchFamily="18" charset="0"/>
              </a:rPr>
              <a:t>a</a:t>
            </a:r>
            <a:r>
              <a:rPr lang="en-US" sz="1800" spc="-25" dirty="0">
                <a:latin typeface="Times New Roman" panose="02020603050405020304" pitchFamily="18" charset="0"/>
                <a:ea typeface="Times New Roman" panose="02020603050405020304" pitchFamily="18" charset="0"/>
              </a:rPr>
              <a:t>n</a:t>
            </a:r>
            <a:r>
              <a:rPr lang="en-US" sz="1800" dirty="0">
                <a:latin typeface="Times New Roman" panose="02020603050405020304" pitchFamily="18" charset="0"/>
                <a:ea typeface="Times New Roman" panose="02020603050405020304" pitchFamily="18" charset="0"/>
              </a:rPr>
              <a:t>d</a:t>
            </a:r>
            <a:r>
              <a:rPr lang="en-US" sz="1800" spc="25" dirty="0">
                <a:latin typeface="Times New Roman" panose="02020603050405020304" pitchFamily="18" charset="0"/>
                <a:ea typeface="Times New Roman" panose="02020603050405020304" pitchFamily="18" charset="0"/>
              </a:rPr>
              <a:t> </a:t>
            </a:r>
            <a:r>
              <a:rPr lang="en-US" sz="1800" spc="10" dirty="0">
                <a:latin typeface="Times New Roman" panose="02020603050405020304" pitchFamily="18" charset="0"/>
                <a:ea typeface="Times New Roman" panose="02020603050405020304" pitchFamily="18" charset="0"/>
              </a:rPr>
              <a:t>a</a:t>
            </a:r>
            <a:r>
              <a:rPr lang="en-US" sz="1800" dirty="0">
                <a:latin typeface="Times New Roman" panose="02020603050405020304" pitchFamily="18" charset="0"/>
                <a:ea typeface="Times New Roman" panose="02020603050405020304" pitchFamily="18" charset="0"/>
              </a:rPr>
              <a:t>bb</a:t>
            </a:r>
            <a:r>
              <a:rPr lang="en-US" sz="1800" spc="-15" dirty="0">
                <a:latin typeface="Times New Roman" panose="02020603050405020304" pitchFamily="18" charset="0"/>
                <a:ea typeface="Times New Roman" panose="02020603050405020304" pitchFamily="18" charset="0"/>
              </a:rPr>
              <a:t>r</a:t>
            </a:r>
            <a:r>
              <a:rPr lang="en-US" sz="1800" spc="-10" dirty="0">
                <a:latin typeface="Times New Roman" panose="02020603050405020304" pitchFamily="18" charset="0"/>
                <a:ea typeface="Times New Roman" panose="02020603050405020304" pitchFamily="18" charset="0"/>
              </a:rPr>
              <a:t>e</a:t>
            </a:r>
            <a:r>
              <a:rPr lang="en-US" sz="1800" spc="-25" dirty="0">
                <a:latin typeface="Times New Roman" panose="02020603050405020304" pitchFamily="18" charset="0"/>
                <a:ea typeface="Times New Roman" panose="02020603050405020304" pitchFamily="18" charset="0"/>
              </a:rPr>
              <a:t>v</a:t>
            </a:r>
            <a:r>
              <a:rPr lang="en-US" sz="1800" spc="-5" dirty="0">
                <a:latin typeface="Times New Roman" panose="02020603050405020304" pitchFamily="18" charset="0"/>
                <a:ea typeface="Times New Roman" panose="02020603050405020304" pitchFamily="18" charset="0"/>
              </a:rPr>
              <a:t>i</a:t>
            </a:r>
            <a:r>
              <a:rPr lang="en-US" sz="1800" spc="35" dirty="0">
                <a:latin typeface="Times New Roman" panose="02020603050405020304" pitchFamily="18" charset="0"/>
                <a:ea typeface="Times New Roman" panose="02020603050405020304" pitchFamily="18" charset="0"/>
              </a:rPr>
              <a:t>a</a:t>
            </a:r>
            <a:r>
              <a:rPr lang="en-US" sz="1800" spc="-5" dirty="0">
                <a:latin typeface="Times New Roman" panose="02020603050405020304" pitchFamily="18" charset="0"/>
                <a:ea typeface="Times New Roman" panose="02020603050405020304" pitchFamily="18" charset="0"/>
              </a:rPr>
              <a:t>ti</a:t>
            </a:r>
            <a:r>
              <a:rPr lang="en-US" sz="1800" spc="-45" dirty="0">
                <a:latin typeface="Times New Roman" panose="02020603050405020304" pitchFamily="18" charset="0"/>
                <a:ea typeface="Times New Roman" panose="02020603050405020304" pitchFamily="18" charset="0"/>
              </a:rPr>
              <a:t>o</a:t>
            </a:r>
            <a:r>
              <a:rPr lang="en-US" sz="1800" dirty="0">
                <a:latin typeface="Times New Roman" panose="02020603050405020304" pitchFamily="18" charset="0"/>
                <a:ea typeface="Times New Roman" panose="02020603050405020304" pitchFamily="18" charset="0"/>
              </a:rPr>
              <a:t>ns</a:t>
            </a:r>
            <a:r>
              <a:rPr lang="en-US" sz="1800" spc="45" dirty="0">
                <a:latin typeface="Times New Roman" panose="02020603050405020304" pitchFamily="18" charset="0"/>
                <a:ea typeface="Times New Roman" panose="02020603050405020304" pitchFamily="18" charset="0"/>
              </a:rPr>
              <a:t> </a:t>
            </a:r>
            <a:r>
              <a:rPr lang="en-US" sz="1800" spc="10" dirty="0">
                <a:latin typeface="Times New Roman" panose="02020603050405020304" pitchFamily="18" charset="0"/>
                <a:ea typeface="Times New Roman" panose="02020603050405020304" pitchFamily="18" charset="0"/>
              </a:rPr>
              <a:t>a</a:t>
            </a:r>
            <a:r>
              <a:rPr lang="en-US" sz="1800" dirty="0">
                <a:latin typeface="Times New Roman" panose="02020603050405020304" pitchFamily="18" charset="0"/>
                <a:ea typeface="Times New Roman" panose="02020603050405020304" pitchFamily="18" charset="0"/>
              </a:rPr>
              <a:t>s </a:t>
            </a:r>
            <a:r>
              <a:rPr lang="en-US" sz="1800" spc="-25" dirty="0">
                <a:latin typeface="Times New Roman" panose="02020603050405020304" pitchFamily="18" charset="0"/>
                <a:ea typeface="Times New Roman" panose="02020603050405020304" pitchFamily="18" charset="0"/>
              </a:rPr>
              <a:t>h</a:t>
            </a:r>
            <a:r>
              <a:rPr lang="en-US" sz="1800" dirty="0">
                <a:latin typeface="Times New Roman" panose="02020603050405020304" pitchFamily="18" charset="0"/>
                <a:ea typeface="Times New Roman" panose="02020603050405020304" pitchFamily="18" charset="0"/>
              </a:rPr>
              <a:t>e</a:t>
            </a:r>
            <a:r>
              <a:rPr lang="en-US" sz="1800" spc="35"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i</a:t>
            </a:r>
            <a:r>
              <a:rPr lang="en-US" sz="1800" dirty="0">
                <a:latin typeface="Times New Roman" panose="02020603050405020304" pitchFamily="18" charset="0"/>
                <a:ea typeface="Times New Roman" panose="02020603050405020304" pitchFamily="18" charset="0"/>
              </a:rPr>
              <a:t>s</a:t>
            </a:r>
            <a:r>
              <a:rPr lang="en-US" sz="1800" spc="25" dirty="0">
                <a:latin typeface="Times New Roman" panose="02020603050405020304" pitchFamily="18" charset="0"/>
                <a:ea typeface="Times New Roman" panose="02020603050405020304" pitchFamily="18" charset="0"/>
              </a:rPr>
              <a:t> </a:t>
            </a:r>
            <a:r>
              <a:rPr lang="en-US" sz="1800" spc="-25" dirty="0">
                <a:latin typeface="Times New Roman" panose="02020603050405020304" pitchFamily="18" charset="0"/>
                <a:ea typeface="Times New Roman" panose="02020603050405020304" pitchFamily="18" charset="0"/>
              </a:rPr>
              <a:t>n</a:t>
            </a:r>
            <a:r>
              <a:rPr lang="en-US" sz="1800" dirty="0">
                <a:latin typeface="Times New Roman" panose="02020603050405020304" pitchFamily="18" charset="0"/>
                <a:ea typeface="Times New Roman" panose="02020603050405020304" pitchFamily="18" charset="0"/>
              </a:rPr>
              <a:t>ot</a:t>
            </a:r>
            <a:r>
              <a:rPr lang="en-US" sz="1800" spc="20" dirty="0">
                <a:latin typeface="Times New Roman" panose="02020603050405020304" pitchFamily="18" charset="0"/>
                <a:ea typeface="Times New Roman" panose="02020603050405020304" pitchFamily="18" charset="0"/>
              </a:rPr>
              <a:t> </a:t>
            </a:r>
            <a:r>
              <a:rPr lang="en-US" sz="1800" spc="-15" dirty="0">
                <a:latin typeface="Times New Roman" panose="02020603050405020304" pitchFamily="18" charset="0"/>
                <a:ea typeface="Times New Roman" panose="02020603050405020304" pitchFamily="18" charset="0"/>
              </a:rPr>
              <a:t>f</a:t>
            </a:r>
            <a:r>
              <a:rPr lang="en-US" sz="1800" spc="10" dirty="0">
                <a:latin typeface="Times New Roman" panose="02020603050405020304" pitchFamily="18" charset="0"/>
                <a:ea typeface="Times New Roman" panose="02020603050405020304" pitchFamily="18" charset="0"/>
              </a:rPr>
              <a:t>a</a:t>
            </a:r>
            <a:r>
              <a:rPr lang="en-US" sz="1800" spc="-30" dirty="0">
                <a:latin typeface="Times New Roman" panose="02020603050405020304" pitchFamily="18" charset="0"/>
                <a:ea typeface="Times New Roman" panose="02020603050405020304" pitchFamily="18" charset="0"/>
              </a:rPr>
              <a:t>m</a:t>
            </a:r>
            <a:r>
              <a:rPr lang="en-US" sz="1800" spc="20" dirty="0">
                <a:latin typeface="Times New Roman" panose="02020603050405020304" pitchFamily="18" charset="0"/>
                <a:ea typeface="Times New Roman" panose="02020603050405020304" pitchFamily="18" charset="0"/>
              </a:rPr>
              <a:t>i</a:t>
            </a:r>
            <a:r>
              <a:rPr lang="en-US" sz="1800" spc="-5" dirty="0">
                <a:latin typeface="Times New Roman" panose="02020603050405020304" pitchFamily="18" charset="0"/>
                <a:ea typeface="Times New Roman" panose="02020603050405020304" pitchFamily="18" charset="0"/>
              </a:rPr>
              <a:t>l</a:t>
            </a:r>
            <a:r>
              <a:rPr lang="en-US" sz="1800" spc="-30" dirty="0">
                <a:latin typeface="Times New Roman" panose="02020603050405020304" pitchFamily="18" charset="0"/>
                <a:ea typeface="Times New Roman" panose="02020603050405020304" pitchFamily="18" charset="0"/>
              </a:rPr>
              <a:t>i</a:t>
            </a:r>
            <a:r>
              <a:rPr lang="en-US" sz="1800" spc="10" dirty="0">
                <a:latin typeface="Times New Roman" panose="02020603050405020304" pitchFamily="18" charset="0"/>
                <a:ea typeface="Times New Roman" panose="02020603050405020304" pitchFamily="18" charset="0"/>
              </a:rPr>
              <a:t>a</a:t>
            </a:r>
            <a:r>
              <a:rPr lang="en-US" sz="1800" dirty="0">
                <a:latin typeface="Times New Roman" panose="02020603050405020304" pitchFamily="18" charset="0"/>
                <a:ea typeface="Times New Roman" panose="02020603050405020304" pitchFamily="18" charset="0"/>
              </a:rPr>
              <a:t>r</a:t>
            </a:r>
            <a:r>
              <a:rPr lang="en-US" sz="1800" spc="35" dirty="0">
                <a:latin typeface="Times New Roman" panose="02020603050405020304" pitchFamily="18" charset="0"/>
                <a:ea typeface="Times New Roman" panose="02020603050405020304" pitchFamily="18" charset="0"/>
              </a:rPr>
              <a:t> </a:t>
            </a:r>
            <a:r>
              <a:rPr lang="en-US" sz="1800" spc="-15" dirty="0">
                <a:latin typeface="Times New Roman" panose="02020603050405020304" pitchFamily="18" charset="0"/>
                <a:ea typeface="Times New Roman" panose="02020603050405020304" pitchFamily="18" charset="0"/>
              </a:rPr>
              <a:t>w</a:t>
            </a:r>
            <a:r>
              <a:rPr lang="en-US" sz="1800" spc="-5" dirty="0">
                <a:latin typeface="Times New Roman" panose="02020603050405020304" pitchFamily="18" charset="0"/>
                <a:ea typeface="Times New Roman" panose="02020603050405020304" pitchFamily="18" charset="0"/>
              </a:rPr>
              <a:t>i</a:t>
            </a:r>
            <a:r>
              <a:rPr lang="en-US" sz="1800" spc="-30" dirty="0">
                <a:latin typeface="Times New Roman" panose="02020603050405020304" pitchFamily="18" charset="0"/>
                <a:ea typeface="Times New Roman" panose="02020603050405020304" pitchFamily="18" charset="0"/>
              </a:rPr>
              <a:t>t</a:t>
            </a:r>
            <a:r>
              <a:rPr lang="en-US" sz="1800" dirty="0">
                <a:latin typeface="Times New Roman" panose="02020603050405020304" pitchFamily="18" charset="0"/>
                <a:ea typeface="Times New Roman" panose="02020603050405020304" pitchFamily="18" charset="0"/>
              </a:rPr>
              <a:t>h</a:t>
            </a:r>
            <a:r>
              <a:rPr lang="en-US" sz="1800" spc="70"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t</a:t>
            </a:r>
            <a:r>
              <a:rPr lang="en-US" sz="1800" spc="-25" dirty="0">
                <a:latin typeface="Times New Roman" panose="02020603050405020304" pitchFamily="18" charset="0"/>
                <a:ea typeface="Times New Roman" panose="02020603050405020304" pitchFamily="18" charset="0"/>
              </a:rPr>
              <a:t>h</a:t>
            </a:r>
            <a:r>
              <a:rPr lang="en-US" sz="1800" dirty="0">
                <a:latin typeface="Times New Roman" panose="02020603050405020304" pitchFamily="18" charset="0"/>
                <a:ea typeface="Times New Roman" panose="02020603050405020304" pitchFamily="18" charset="0"/>
              </a:rPr>
              <a:t>e</a:t>
            </a:r>
            <a:r>
              <a:rPr lang="en-US" sz="1800" spc="35"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t</a:t>
            </a:r>
            <a:r>
              <a:rPr lang="en-US" sz="1800" spc="-10" dirty="0">
                <a:latin typeface="Times New Roman" panose="02020603050405020304" pitchFamily="18" charset="0"/>
                <a:ea typeface="Times New Roman" panose="02020603050405020304" pitchFamily="18" charset="0"/>
              </a:rPr>
              <a:t>e</a:t>
            </a:r>
            <a:r>
              <a:rPr lang="en-US" sz="1800" spc="10" dirty="0">
                <a:latin typeface="Times New Roman" panose="02020603050405020304" pitchFamily="18" charset="0"/>
                <a:ea typeface="Times New Roman" panose="02020603050405020304" pitchFamily="18" charset="0"/>
              </a:rPr>
              <a:t>r</a:t>
            </a:r>
            <a:r>
              <a:rPr lang="en-US" sz="1800" spc="-30" dirty="0">
                <a:latin typeface="Times New Roman" panose="02020603050405020304" pitchFamily="18" charset="0"/>
                <a:ea typeface="Times New Roman" panose="02020603050405020304" pitchFamily="18" charset="0"/>
              </a:rPr>
              <a:t>m</a:t>
            </a:r>
            <a:r>
              <a:rPr lang="en-US" sz="1800" spc="20" dirty="0">
                <a:latin typeface="Times New Roman" panose="02020603050405020304" pitchFamily="18" charset="0"/>
                <a:ea typeface="Times New Roman" panose="02020603050405020304" pitchFamily="18" charset="0"/>
              </a:rPr>
              <a:t>i</a:t>
            </a:r>
            <a:r>
              <a:rPr lang="en-US" sz="1800" spc="-25" dirty="0">
                <a:latin typeface="Times New Roman" panose="02020603050405020304" pitchFamily="18" charset="0"/>
                <a:ea typeface="Times New Roman" panose="02020603050405020304" pitchFamily="18" charset="0"/>
              </a:rPr>
              <a:t>no</a:t>
            </a:r>
            <a:r>
              <a:rPr lang="en-US" sz="1800" spc="20" dirty="0">
                <a:latin typeface="Times New Roman" panose="02020603050405020304" pitchFamily="18" charset="0"/>
                <a:ea typeface="Times New Roman" panose="02020603050405020304" pitchFamily="18" charset="0"/>
              </a:rPr>
              <a:t>l</a:t>
            </a:r>
            <a:r>
              <a:rPr lang="en-US" sz="1800" spc="-25" dirty="0">
                <a:latin typeface="Times New Roman" panose="02020603050405020304" pitchFamily="18" charset="0"/>
                <a:ea typeface="Times New Roman" panose="02020603050405020304" pitchFamily="18" charset="0"/>
              </a:rPr>
              <a:t>o</a:t>
            </a:r>
            <a:r>
              <a:rPr lang="en-US" sz="1800" dirty="0">
                <a:latin typeface="Times New Roman" panose="02020603050405020304" pitchFamily="18" charset="0"/>
                <a:ea typeface="Times New Roman" panose="02020603050405020304" pitchFamily="18" charset="0"/>
              </a:rPr>
              <a:t>gy</a:t>
            </a:r>
            <a:r>
              <a:rPr lang="en-US" sz="1800" spc="50" dirty="0">
                <a:latin typeface="Times New Roman" panose="02020603050405020304" pitchFamily="18" charset="0"/>
                <a:ea typeface="Times New Roman" panose="02020603050405020304" pitchFamily="18" charset="0"/>
              </a:rPr>
              <a:t> </a:t>
            </a:r>
            <a:r>
              <a:rPr lang="en-US" sz="1800" spc="-25" dirty="0">
                <a:latin typeface="Times New Roman" panose="02020603050405020304" pitchFamily="18" charset="0"/>
                <a:ea typeface="Times New Roman" panose="02020603050405020304" pitchFamily="18" charset="0"/>
              </a:rPr>
              <a:t>u</a:t>
            </a:r>
            <a:r>
              <a:rPr lang="en-US" sz="1800" dirty="0">
                <a:latin typeface="Times New Roman" panose="02020603050405020304" pitchFamily="18" charset="0"/>
                <a:ea typeface="Times New Roman" panose="02020603050405020304" pitchFamily="18" charset="0"/>
              </a:rPr>
              <a:t>s</a:t>
            </a:r>
            <a:r>
              <a:rPr lang="en-US" sz="1800" spc="10" dirty="0">
                <a:latin typeface="Times New Roman" panose="02020603050405020304" pitchFamily="18" charset="0"/>
                <a:ea typeface="Times New Roman" panose="02020603050405020304" pitchFamily="18" charset="0"/>
              </a:rPr>
              <a:t>e</a:t>
            </a:r>
            <a:r>
              <a:rPr lang="en-US" sz="1800" spc="-25" dirty="0">
                <a:latin typeface="Times New Roman" panose="02020603050405020304" pitchFamily="18" charset="0"/>
                <a:ea typeface="Times New Roman" panose="02020603050405020304" pitchFamily="18" charset="0"/>
              </a:rPr>
              <a:t>d</a:t>
            </a:r>
            <a:r>
              <a:rPr lang="en-US" sz="1800" dirty="0">
                <a:latin typeface="Times New Roman" panose="02020603050405020304" pitchFamily="18" charset="0"/>
                <a:ea typeface="Times New Roman" panose="02020603050405020304" pitchFamily="18" charset="0"/>
              </a:rPr>
              <a:t>.</a:t>
            </a:r>
            <a:r>
              <a:rPr lang="en-US" sz="1800" spc="50"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Y</a:t>
            </a:r>
            <a:r>
              <a:rPr lang="en-US" sz="1800" spc="-25" dirty="0">
                <a:latin typeface="Times New Roman" panose="02020603050405020304" pitchFamily="18" charset="0"/>
                <a:ea typeface="Times New Roman" panose="02020603050405020304" pitchFamily="18" charset="0"/>
              </a:rPr>
              <a:t>o</a:t>
            </a:r>
            <a:r>
              <a:rPr lang="en-US" sz="1800" dirty="0">
                <a:latin typeface="Times New Roman" panose="02020603050405020304" pitchFamily="18" charset="0"/>
                <a:ea typeface="Times New Roman" panose="02020603050405020304" pitchFamily="18" charset="0"/>
              </a:rPr>
              <a:t>u</a:t>
            </a:r>
            <a:r>
              <a:rPr lang="en-US" sz="1800" spc="25" dirty="0">
                <a:latin typeface="Times New Roman" panose="02020603050405020304" pitchFamily="18" charset="0"/>
                <a:ea typeface="Times New Roman" panose="02020603050405020304" pitchFamily="18" charset="0"/>
              </a:rPr>
              <a:t> </a:t>
            </a:r>
            <a:r>
              <a:rPr lang="en-US" sz="1800" spc="-30" dirty="0">
                <a:latin typeface="Times New Roman" panose="02020603050405020304" pitchFamily="18" charset="0"/>
                <a:ea typeface="Times New Roman" panose="02020603050405020304" pitchFamily="18" charset="0"/>
              </a:rPr>
              <a:t>m</a:t>
            </a:r>
            <a:r>
              <a:rPr lang="en-US" sz="1800" dirty="0">
                <a:latin typeface="Times New Roman" panose="02020603050405020304" pitchFamily="18" charset="0"/>
                <a:ea typeface="Times New Roman" panose="02020603050405020304" pitchFamily="18" charset="0"/>
              </a:rPr>
              <a:t>ust</a:t>
            </a:r>
            <a:r>
              <a:rPr lang="en-US" sz="1800" spc="45" dirty="0">
                <a:latin typeface="Times New Roman" panose="02020603050405020304" pitchFamily="18" charset="0"/>
                <a:ea typeface="Times New Roman" panose="02020603050405020304" pitchFamily="18" charset="0"/>
              </a:rPr>
              <a:t> </a:t>
            </a:r>
            <a:r>
              <a:rPr lang="en-US" sz="1800" spc="10" dirty="0">
                <a:latin typeface="Times New Roman" panose="02020603050405020304" pitchFamily="18" charset="0"/>
                <a:ea typeface="Times New Roman" panose="02020603050405020304" pitchFamily="18" charset="0"/>
              </a:rPr>
              <a:t>r</a:t>
            </a:r>
            <a:r>
              <a:rPr lang="en-US" sz="1800" spc="-10" dirty="0">
                <a:latin typeface="Times New Roman" panose="02020603050405020304" pitchFamily="18" charset="0"/>
                <a:ea typeface="Times New Roman" panose="02020603050405020304" pitchFamily="18" charset="0"/>
              </a:rPr>
              <a:t>e</a:t>
            </a:r>
            <a:r>
              <a:rPr lang="en-US" sz="1800" spc="-30" dirty="0">
                <a:latin typeface="Times New Roman" panose="02020603050405020304" pitchFamily="18" charset="0"/>
                <a:ea typeface="Times New Roman" panose="02020603050405020304" pitchFamily="18" charset="0"/>
              </a:rPr>
              <a:t>m</a:t>
            </a:r>
            <a:r>
              <a:rPr lang="en-US" sz="1800" spc="-10" dirty="0">
                <a:latin typeface="Times New Roman" panose="02020603050405020304" pitchFamily="18" charset="0"/>
                <a:ea typeface="Times New Roman" panose="02020603050405020304" pitchFamily="18" charset="0"/>
              </a:rPr>
              <a:t>e</a:t>
            </a:r>
            <a:r>
              <a:rPr lang="en-US" sz="1800" spc="-30" dirty="0">
                <a:latin typeface="Times New Roman" panose="02020603050405020304" pitchFamily="18" charset="0"/>
                <a:ea typeface="Times New Roman" panose="02020603050405020304" pitchFamily="18" charset="0"/>
              </a:rPr>
              <a:t>m</a:t>
            </a:r>
            <a:r>
              <a:rPr lang="en-US" sz="1800" spc="25" dirty="0">
                <a:latin typeface="Times New Roman" panose="02020603050405020304" pitchFamily="18" charset="0"/>
                <a:ea typeface="Times New Roman" panose="02020603050405020304" pitchFamily="18" charset="0"/>
              </a:rPr>
              <a:t>b</a:t>
            </a:r>
            <a:r>
              <a:rPr lang="en-US" sz="1800" spc="10"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r</a:t>
            </a:r>
            <a:r>
              <a:rPr lang="en-US" sz="1800" spc="10"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t</a:t>
            </a:r>
            <a:r>
              <a:rPr lang="en-US" sz="1800" dirty="0">
                <a:latin typeface="Times New Roman" panose="02020603050405020304" pitchFamily="18" charset="0"/>
                <a:ea typeface="Times New Roman" panose="02020603050405020304" pitchFamily="18" charset="0"/>
              </a:rPr>
              <a:t>o</a:t>
            </a:r>
            <a:r>
              <a:rPr lang="en-US" sz="1800" spc="25" dirty="0">
                <a:latin typeface="Times New Roman" panose="02020603050405020304" pitchFamily="18" charset="0"/>
                <a:ea typeface="Times New Roman" panose="02020603050405020304" pitchFamily="18" charset="0"/>
              </a:rPr>
              <a:t> </a:t>
            </a:r>
            <a:r>
              <a:rPr lang="en-US" sz="1800" spc="-25" dirty="0">
                <a:latin typeface="Times New Roman" panose="02020603050405020304" pitchFamily="18" charset="0"/>
                <a:ea typeface="Times New Roman" panose="02020603050405020304" pitchFamily="18" charset="0"/>
              </a:rPr>
              <a:t>u</a:t>
            </a:r>
            <a:r>
              <a:rPr lang="en-US" sz="1800" dirty="0">
                <a:latin typeface="Times New Roman" panose="02020603050405020304" pitchFamily="18" charset="0"/>
                <a:ea typeface="Times New Roman" panose="02020603050405020304" pitchFamily="18" charset="0"/>
              </a:rPr>
              <a:t>se</a:t>
            </a:r>
            <a:r>
              <a:rPr lang="en-US" sz="1800" spc="35"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l</a:t>
            </a:r>
            <a:r>
              <a:rPr lang="en-US" sz="1800" spc="10" dirty="0">
                <a:latin typeface="Times New Roman" panose="02020603050405020304" pitchFamily="18" charset="0"/>
                <a:ea typeface="Times New Roman" panose="02020603050405020304" pitchFamily="18" charset="0"/>
              </a:rPr>
              <a:t>a</a:t>
            </a:r>
            <a:r>
              <a:rPr lang="en-US" sz="1800" spc="-25" dirty="0">
                <a:latin typeface="Times New Roman" panose="02020603050405020304" pitchFamily="18" charset="0"/>
                <a:ea typeface="Times New Roman" panose="02020603050405020304" pitchFamily="18" charset="0"/>
              </a:rPr>
              <a:t>n</a:t>
            </a:r>
            <a:r>
              <a:rPr lang="en-US" sz="1800" dirty="0">
                <a:latin typeface="Times New Roman" panose="02020603050405020304" pitchFamily="18" charset="0"/>
                <a:ea typeface="Times New Roman" panose="02020603050405020304" pitchFamily="18" charset="0"/>
              </a:rPr>
              <a:t>g</a:t>
            </a:r>
            <a:r>
              <a:rPr lang="en-US" sz="1800" spc="-25" dirty="0">
                <a:latin typeface="Times New Roman" panose="02020603050405020304" pitchFamily="18" charset="0"/>
                <a:ea typeface="Times New Roman" panose="02020603050405020304" pitchFamily="18" charset="0"/>
              </a:rPr>
              <a:t>u</a:t>
            </a:r>
            <a:r>
              <a:rPr lang="en-US" sz="1800" spc="10" dirty="0">
                <a:latin typeface="Times New Roman" panose="02020603050405020304" pitchFamily="18" charset="0"/>
                <a:ea typeface="Times New Roman" panose="02020603050405020304" pitchFamily="18" charset="0"/>
              </a:rPr>
              <a:t>a</a:t>
            </a:r>
            <a:r>
              <a:rPr lang="en-US" sz="1800" spc="-25" dirty="0">
                <a:latin typeface="Times New Roman" panose="02020603050405020304" pitchFamily="18" charset="0"/>
                <a:ea typeface="Times New Roman" panose="02020603050405020304" pitchFamily="18" charset="0"/>
              </a:rPr>
              <a:t>g</a:t>
            </a:r>
            <a:r>
              <a:rPr lang="en-US" sz="1800" dirty="0">
                <a:latin typeface="Times New Roman" panose="02020603050405020304" pitchFamily="18" charset="0"/>
                <a:ea typeface="Times New Roman" panose="02020603050405020304" pitchFamily="18" charset="0"/>
              </a:rPr>
              <a:t>e </a:t>
            </a:r>
            <a:r>
              <a:rPr lang="en-US" sz="1800" spc="-5" dirty="0">
                <a:latin typeface="Times New Roman" panose="02020603050405020304" pitchFamily="18" charset="0"/>
                <a:ea typeface="Times New Roman" panose="02020603050405020304" pitchFamily="18" charset="0"/>
              </a:rPr>
              <a:t>t</a:t>
            </a:r>
            <a:r>
              <a:rPr lang="en-US" sz="1800" dirty="0">
                <a:latin typeface="Times New Roman" panose="02020603050405020304" pitchFamily="18" charset="0"/>
                <a:ea typeface="Times New Roman" panose="02020603050405020304" pitchFamily="18" charset="0"/>
              </a:rPr>
              <a:t>h</a:t>
            </a:r>
            <a:r>
              <a:rPr lang="en-US" sz="1800" spc="10" dirty="0">
                <a:latin typeface="Times New Roman" panose="02020603050405020304" pitchFamily="18" charset="0"/>
                <a:ea typeface="Times New Roman" panose="02020603050405020304" pitchFamily="18" charset="0"/>
              </a:rPr>
              <a:t>a</a:t>
            </a:r>
            <a:r>
              <a:rPr lang="en-US" sz="1800" dirty="0">
                <a:latin typeface="Times New Roman" panose="02020603050405020304" pitchFamily="18" charset="0"/>
                <a:ea typeface="Times New Roman" panose="02020603050405020304" pitchFamily="18" charset="0"/>
              </a:rPr>
              <a:t>t </a:t>
            </a:r>
            <a:r>
              <a:rPr lang="en-US" sz="1800" spc="-10" dirty="0">
                <a:latin typeface="Times New Roman" panose="02020603050405020304" pitchFamily="18" charset="0"/>
                <a:ea typeface="Times New Roman" panose="02020603050405020304" pitchFamily="18" charset="0"/>
              </a:rPr>
              <a:t>c</a:t>
            </a:r>
            <a:r>
              <a:rPr lang="en-US" sz="1800" spc="10" dirty="0">
                <a:latin typeface="Times New Roman" panose="02020603050405020304" pitchFamily="18" charset="0"/>
                <a:ea typeface="Times New Roman" panose="02020603050405020304" pitchFamily="18" charset="0"/>
              </a:rPr>
              <a:t>a</a:t>
            </a:r>
            <a:r>
              <a:rPr lang="en-US" sz="1800" dirty="0">
                <a:latin typeface="Times New Roman" panose="02020603050405020304" pitchFamily="18" charset="0"/>
                <a:ea typeface="Times New Roman" panose="02020603050405020304" pitchFamily="18" charset="0"/>
              </a:rPr>
              <a:t>n be</a:t>
            </a:r>
            <a:r>
              <a:rPr lang="en-US" sz="1800" spc="-10" dirty="0">
                <a:latin typeface="Times New Roman" panose="02020603050405020304" pitchFamily="18" charset="0"/>
                <a:ea typeface="Times New Roman" panose="02020603050405020304" pitchFamily="18" charset="0"/>
              </a:rPr>
              <a:t> </a:t>
            </a:r>
            <a:r>
              <a:rPr lang="en-US" sz="1800" spc="-25" dirty="0">
                <a:latin typeface="Times New Roman" panose="02020603050405020304" pitchFamily="18" charset="0"/>
                <a:ea typeface="Times New Roman" panose="02020603050405020304" pitchFamily="18" charset="0"/>
              </a:rPr>
              <a:t>u</a:t>
            </a:r>
            <a:r>
              <a:rPr lang="en-US" sz="1800" dirty="0">
                <a:latin typeface="Times New Roman" panose="02020603050405020304" pitchFamily="18" charset="0"/>
                <a:ea typeface="Times New Roman" panose="02020603050405020304" pitchFamily="18" charset="0"/>
              </a:rPr>
              <a:t>n</a:t>
            </a:r>
            <a:r>
              <a:rPr lang="en-US" sz="1800" spc="-25" dirty="0">
                <a:latin typeface="Times New Roman" panose="02020603050405020304" pitchFamily="18" charset="0"/>
                <a:ea typeface="Times New Roman" panose="02020603050405020304" pitchFamily="18" charset="0"/>
              </a:rPr>
              <a:t>d</a:t>
            </a:r>
            <a:r>
              <a:rPr lang="en-US" sz="1800" spc="-10" dirty="0">
                <a:latin typeface="Times New Roman" panose="02020603050405020304" pitchFamily="18" charset="0"/>
                <a:ea typeface="Times New Roman" panose="02020603050405020304" pitchFamily="18" charset="0"/>
              </a:rPr>
              <a:t>e</a:t>
            </a:r>
            <a:r>
              <a:rPr lang="en-US" sz="1800" spc="10" dirty="0">
                <a:latin typeface="Times New Roman" panose="02020603050405020304" pitchFamily="18" charset="0"/>
                <a:ea typeface="Times New Roman" panose="02020603050405020304" pitchFamily="18" charset="0"/>
              </a:rPr>
              <a:t>r</a:t>
            </a:r>
            <a:r>
              <a:rPr lang="en-US" sz="1800" dirty="0">
                <a:latin typeface="Times New Roman" panose="02020603050405020304" pitchFamily="18" charset="0"/>
                <a:ea typeface="Times New Roman" panose="02020603050405020304" pitchFamily="18" charset="0"/>
              </a:rPr>
              <a:t>s</a:t>
            </a:r>
            <a:r>
              <a:rPr lang="en-US" sz="1800" spc="-5" dirty="0">
                <a:latin typeface="Times New Roman" panose="02020603050405020304" pitchFamily="18" charset="0"/>
                <a:ea typeface="Times New Roman" panose="02020603050405020304" pitchFamily="18" charset="0"/>
              </a:rPr>
              <a:t>t</a:t>
            </a:r>
            <a:r>
              <a:rPr lang="en-US" sz="1800" dirty="0">
                <a:latin typeface="Times New Roman" panose="02020603050405020304" pitchFamily="18" charset="0"/>
                <a:ea typeface="Times New Roman" panose="02020603050405020304" pitchFamily="18" charset="0"/>
              </a:rPr>
              <a:t>ood</a:t>
            </a:r>
            <a:r>
              <a:rPr lang="en-US" sz="1800" spc="2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by </a:t>
            </a:r>
            <a:r>
              <a:rPr lang="en-US" sz="1800" spc="-5" dirty="0">
                <a:latin typeface="Times New Roman" panose="02020603050405020304" pitchFamily="18" charset="0"/>
                <a:ea typeface="Times New Roman" panose="02020603050405020304" pitchFamily="18" charset="0"/>
              </a:rPr>
              <a:t>t</a:t>
            </a:r>
            <a:r>
              <a:rPr lang="en-US" sz="1800" spc="-25" dirty="0">
                <a:latin typeface="Times New Roman" panose="02020603050405020304" pitchFamily="18" charset="0"/>
                <a:ea typeface="Times New Roman" panose="02020603050405020304" pitchFamily="18" charset="0"/>
              </a:rPr>
              <a:t>h</a:t>
            </a:r>
            <a:r>
              <a:rPr lang="en-US" sz="1800" dirty="0">
                <a:latin typeface="Times New Roman" panose="02020603050405020304" pitchFamily="18" charset="0"/>
                <a:ea typeface="Times New Roman" panose="02020603050405020304" pitchFamily="18" charset="0"/>
              </a:rPr>
              <a:t>e</a:t>
            </a:r>
            <a:r>
              <a:rPr lang="en-US" sz="1800" spc="15" dirty="0">
                <a:latin typeface="Times New Roman" panose="02020603050405020304" pitchFamily="18" charset="0"/>
                <a:ea typeface="Times New Roman" panose="02020603050405020304" pitchFamily="18" charset="0"/>
              </a:rPr>
              <a:t> </a:t>
            </a:r>
            <a:r>
              <a:rPr lang="en-US" sz="1800" spc="10" dirty="0">
                <a:latin typeface="Times New Roman" panose="02020603050405020304" pitchFamily="18" charset="0"/>
                <a:ea typeface="Times New Roman" panose="02020603050405020304" pitchFamily="18" charset="0"/>
              </a:rPr>
              <a:t>r</a:t>
            </a:r>
            <a:r>
              <a:rPr lang="en-US" sz="1800" spc="-10" dirty="0">
                <a:latin typeface="Times New Roman" panose="02020603050405020304" pitchFamily="18" charset="0"/>
                <a:ea typeface="Times New Roman" panose="02020603050405020304" pitchFamily="18" charset="0"/>
              </a:rPr>
              <a:t>ece</a:t>
            </a:r>
            <a:r>
              <a:rPr lang="en-US" sz="1800" spc="-5" dirty="0">
                <a:latin typeface="Times New Roman" panose="02020603050405020304" pitchFamily="18" charset="0"/>
                <a:ea typeface="Times New Roman" panose="02020603050405020304" pitchFamily="18" charset="0"/>
              </a:rPr>
              <a:t>i</a:t>
            </a:r>
            <a:r>
              <a:rPr lang="en-US" sz="1800" spc="-25" dirty="0">
                <a:latin typeface="Times New Roman" panose="02020603050405020304" pitchFamily="18" charset="0"/>
                <a:ea typeface="Times New Roman" panose="02020603050405020304" pitchFamily="18" charset="0"/>
              </a:rPr>
              <a:t>v</a:t>
            </a:r>
            <a:r>
              <a:rPr lang="en-US" sz="1800" spc="10" dirty="0">
                <a:latin typeface="Times New Roman" panose="02020603050405020304" pitchFamily="18" charset="0"/>
                <a:ea typeface="Times New Roman" panose="02020603050405020304" pitchFamily="18" charset="0"/>
              </a:rPr>
              <a:t>er</a:t>
            </a:r>
            <a:endParaRPr lang="en-US" dirty="0"/>
          </a:p>
        </p:txBody>
      </p:sp>
    </p:spTree>
    <p:extLst>
      <p:ext uri="{BB962C8B-B14F-4D97-AF65-F5344CB8AC3E}">
        <p14:creationId xmlns:p14="http://schemas.microsoft.com/office/powerpoint/2010/main" val="125952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Psychological Barriers</a:t>
            </a:r>
            <a:br>
              <a:rPr lang="en-US" b="1" dirty="0"/>
            </a:br>
            <a:endParaRPr lang="en-US" b="1" dirty="0"/>
          </a:p>
        </p:txBody>
      </p:sp>
      <p:sp>
        <p:nvSpPr>
          <p:cNvPr id="3" name="Content Placeholder 2"/>
          <p:cNvSpPr>
            <a:spLocks noGrp="1"/>
          </p:cNvSpPr>
          <p:nvPr>
            <p:ph idx="1"/>
          </p:nvPr>
        </p:nvSpPr>
        <p:spPr/>
        <p:txBody>
          <a:bodyPr>
            <a:normAutofit fontScale="77500" lnSpcReduction="20000"/>
          </a:bodyPr>
          <a:lstStyle/>
          <a:p>
            <a:pPr marL="0" indent="0">
              <a:buNone/>
            </a:pPr>
            <a:endParaRPr lang="en-US" b="1" dirty="0"/>
          </a:p>
          <a:p>
            <a:pPr marL="0" indent="0">
              <a:buNone/>
            </a:pPr>
            <a:r>
              <a:rPr lang="en-US" dirty="0"/>
              <a:t>The psychological state of the receiver will influence how the message is received. For example, people having personal issues, worries, and stress may be preoccupied by their concerns and not as receptive to the message as they would be if they were not stressed. A close relative to attitudinal barriers, psychological barriers involve elements like:</a:t>
            </a:r>
          </a:p>
          <a:p>
            <a:pPr marL="0" indent="0">
              <a:buNone/>
            </a:pPr>
            <a:r>
              <a:rPr lang="en-US" dirty="0"/>
              <a:t>1.    Emotional regulation ability, specifically of emotions around anger, sadness and connection</a:t>
            </a:r>
          </a:p>
          <a:p>
            <a:pPr marL="0" indent="0">
              <a:buNone/>
            </a:pPr>
            <a:r>
              <a:rPr lang="en-US" dirty="0"/>
              <a:t>2.    Dislike of a friend or a team member</a:t>
            </a:r>
          </a:p>
          <a:p>
            <a:pPr marL="0" indent="0">
              <a:buNone/>
            </a:pPr>
            <a:r>
              <a:rPr lang="en-US" dirty="0"/>
              <a:t>3.    Disrespect</a:t>
            </a:r>
          </a:p>
          <a:p>
            <a:pPr marL="0" indent="0">
              <a:buNone/>
            </a:pPr>
            <a:r>
              <a:rPr lang="en-US" dirty="0"/>
              <a:t>4.    Discriminatory beliefs</a:t>
            </a:r>
          </a:p>
          <a:p>
            <a:pPr marL="0" indent="0">
              <a:buNone/>
            </a:pPr>
            <a:r>
              <a:rPr lang="en-US" dirty="0"/>
              <a:t>5.    The intent to harm or undermine rather than encourage and help</a:t>
            </a:r>
          </a:p>
          <a:p>
            <a:pPr marL="0" indent="0">
              <a:buNone/>
            </a:pPr>
            <a:r>
              <a:rPr lang="en-US" dirty="0"/>
              <a:t>6.    Feelings of superiority towards individuals or groups</a:t>
            </a:r>
          </a:p>
          <a:p>
            <a:pPr marL="0" indent="0">
              <a:buNone/>
            </a:pPr>
            <a:r>
              <a:rPr lang="en-US" dirty="0"/>
              <a:t>7.    Personal emotional issues resulting from past experiences</a:t>
            </a:r>
          </a:p>
          <a:p>
            <a:pPr marL="0" indent="0">
              <a:buNone/>
            </a:pPr>
            <a:endParaRPr lang="en-US" dirty="0"/>
          </a:p>
        </p:txBody>
      </p:sp>
    </p:spTree>
    <p:extLst>
      <p:ext uri="{BB962C8B-B14F-4D97-AF65-F5344CB8AC3E}">
        <p14:creationId xmlns:p14="http://schemas.microsoft.com/office/powerpoint/2010/main" val="24547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5" dirty="0">
                <a:latin typeface="Arial" panose="020B0604020202020204" pitchFamily="34" charset="0"/>
                <a:ea typeface="Arial" panose="020B0604020202020204" pitchFamily="34" charset="0"/>
              </a:rPr>
              <a:t>Ph</a:t>
            </a:r>
            <a:r>
              <a:rPr lang="en-US" b="1" dirty="0">
                <a:latin typeface="Arial" panose="020B0604020202020204" pitchFamily="34" charset="0"/>
                <a:ea typeface="Arial" panose="020B0604020202020204" pitchFamily="34" charset="0"/>
              </a:rPr>
              <a:t>ys</a:t>
            </a:r>
            <a:r>
              <a:rPr lang="en-US" b="1" spc="-10" dirty="0">
                <a:latin typeface="Arial" panose="020B0604020202020204" pitchFamily="34" charset="0"/>
                <a:ea typeface="Arial" panose="020B0604020202020204" pitchFamily="34" charset="0"/>
              </a:rPr>
              <a:t>i</a:t>
            </a:r>
            <a:r>
              <a:rPr lang="en-US" b="1" dirty="0">
                <a:latin typeface="Arial" panose="020B0604020202020204" pitchFamily="34" charset="0"/>
                <a:ea typeface="Arial" panose="020B0604020202020204" pitchFamily="34" charset="0"/>
              </a:rPr>
              <a:t>cal</a:t>
            </a:r>
            <a:r>
              <a:rPr lang="en-US" b="1" spc="-20" dirty="0">
                <a:latin typeface="Arial" panose="020B0604020202020204" pitchFamily="34" charset="0"/>
                <a:ea typeface="Arial" panose="020B0604020202020204" pitchFamily="34" charset="0"/>
              </a:rPr>
              <a:t> </a:t>
            </a:r>
            <a:r>
              <a:rPr lang="en-US" b="1" spc="10" dirty="0">
                <a:latin typeface="Arial" panose="020B0604020202020204" pitchFamily="34" charset="0"/>
                <a:ea typeface="Arial" panose="020B0604020202020204" pitchFamily="34" charset="0"/>
              </a:rPr>
              <a:t>B</a:t>
            </a:r>
            <a:r>
              <a:rPr lang="en-US" b="1" dirty="0">
                <a:latin typeface="Arial" panose="020B0604020202020204" pitchFamily="34" charset="0"/>
                <a:ea typeface="Arial" panose="020B0604020202020204" pitchFamily="34" charset="0"/>
              </a:rPr>
              <a:t>a</a:t>
            </a:r>
            <a:r>
              <a:rPr lang="en-US" b="1" spc="-5" dirty="0">
                <a:latin typeface="Arial" panose="020B0604020202020204" pitchFamily="34" charset="0"/>
                <a:ea typeface="Arial" panose="020B0604020202020204" pitchFamily="34" charset="0"/>
              </a:rPr>
              <a:t>rr</a:t>
            </a:r>
            <a:r>
              <a:rPr lang="en-US" b="1" spc="-10" dirty="0">
                <a:latin typeface="Arial" panose="020B0604020202020204" pitchFamily="34" charset="0"/>
                <a:ea typeface="Arial" panose="020B0604020202020204" pitchFamily="34" charset="0"/>
              </a:rPr>
              <a:t>i</a:t>
            </a:r>
            <a:r>
              <a:rPr lang="en-US" b="1" dirty="0">
                <a:latin typeface="Arial" panose="020B0604020202020204" pitchFamily="34" charset="0"/>
                <a:ea typeface="Arial" panose="020B0604020202020204" pitchFamily="34" charset="0"/>
              </a:rPr>
              <a:t>e</a:t>
            </a:r>
            <a:r>
              <a:rPr lang="en-US" b="1" spc="-5" dirty="0">
                <a:latin typeface="Arial" panose="020B0604020202020204" pitchFamily="34" charset="0"/>
                <a:ea typeface="Arial" panose="020B0604020202020204" pitchFamily="34" charset="0"/>
              </a:rPr>
              <a:t>r</a:t>
            </a:r>
            <a:r>
              <a:rPr lang="en-US" b="1" dirty="0">
                <a:latin typeface="Arial" panose="020B0604020202020204" pitchFamily="34" charset="0"/>
                <a:ea typeface="Arial" panose="020B0604020202020204" pitchFamily="34" charset="0"/>
              </a:rPr>
              <a:t>s</a:t>
            </a:r>
            <a:r>
              <a:rPr lang="en-US" sz="2800" dirty="0">
                <a:latin typeface="Times New Roman" panose="02020603050405020304" pitchFamily="18" charset="0"/>
                <a:ea typeface="Times New Roman" panose="02020603050405020304" pitchFamily="18" charset="0"/>
              </a:rPr>
              <a:t/>
            </a:r>
            <a:br>
              <a:rPr lang="en-US" sz="2800" dirty="0">
                <a:latin typeface="Times New Roman" panose="02020603050405020304" pitchFamily="18" charset="0"/>
                <a:ea typeface="Times New Roman" panose="02020603050405020304" pitchFamily="18" charset="0"/>
              </a:rPr>
            </a:br>
            <a:endParaRPr lang="en-US" b="1" dirty="0"/>
          </a:p>
        </p:txBody>
      </p:sp>
      <p:sp>
        <p:nvSpPr>
          <p:cNvPr id="3" name="Content Placeholder 2"/>
          <p:cNvSpPr>
            <a:spLocks noGrp="1"/>
          </p:cNvSpPr>
          <p:nvPr>
            <p:ph idx="1"/>
          </p:nvPr>
        </p:nvSpPr>
        <p:spPr/>
        <p:txBody>
          <a:bodyPr/>
          <a:lstStyle/>
          <a:p>
            <a:pPr marL="0" marR="0">
              <a:lnSpc>
                <a:spcPts val="900"/>
              </a:lnSpc>
              <a:spcBef>
                <a:spcPts val="40"/>
              </a:spcBef>
              <a:spcAft>
                <a:spcPts val="0"/>
              </a:spcAft>
            </a:pPr>
            <a:r>
              <a:rPr lang="en-US" sz="1400" dirty="0">
                <a:latin typeface="Times New Roman" panose="02020603050405020304" pitchFamily="18" charset="0"/>
                <a:ea typeface="Times New Roman" panose="02020603050405020304" pitchFamily="18" charset="0"/>
              </a:rPr>
              <a:t> </a:t>
            </a:r>
            <a:endParaRPr lang="en-US" sz="1600" dirty="0">
              <a:latin typeface="Times New Roman" panose="02020603050405020304" pitchFamily="18" charset="0"/>
              <a:ea typeface="Times New Roman" panose="02020603050405020304" pitchFamily="18" charset="0"/>
            </a:endParaRPr>
          </a:p>
          <a:p>
            <a:pPr marL="64770" marR="45720" algn="just">
              <a:lnSpc>
                <a:spcPct val="112000"/>
              </a:lnSpc>
              <a:spcBef>
                <a:spcPts val="0"/>
              </a:spcBef>
              <a:spcAft>
                <a:spcPts val="0"/>
              </a:spcAft>
            </a:pPr>
            <a:r>
              <a:rPr lang="en-US" sz="1800" spc="-10" dirty="0">
                <a:latin typeface="Times New Roman" panose="02020603050405020304" pitchFamily="18" charset="0"/>
                <a:ea typeface="Times New Roman" panose="02020603050405020304" pitchFamily="18" charset="0"/>
              </a:rPr>
              <a:t>P</a:t>
            </a:r>
            <a:r>
              <a:rPr lang="en-US" sz="1800" spc="-25" dirty="0">
                <a:latin typeface="Times New Roman" panose="02020603050405020304" pitchFamily="18" charset="0"/>
                <a:ea typeface="Times New Roman" panose="02020603050405020304" pitchFamily="18" charset="0"/>
              </a:rPr>
              <a:t>h</a:t>
            </a:r>
            <a:r>
              <a:rPr lang="en-US" sz="1800" spc="-45" dirty="0">
                <a:latin typeface="Times New Roman" panose="02020603050405020304" pitchFamily="18" charset="0"/>
                <a:ea typeface="Times New Roman" panose="02020603050405020304" pitchFamily="18" charset="0"/>
              </a:rPr>
              <a:t>y</a:t>
            </a:r>
            <a:r>
              <a:rPr lang="en-US" sz="1800" dirty="0">
                <a:latin typeface="Times New Roman" panose="02020603050405020304" pitchFamily="18" charset="0"/>
                <a:ea typeface="Times New Roman" panose="02020603050405020304" pitchFamily="18" charset="0"/>
              </a:rPr>
              <a:t>s</a:t>
            </a:r>
            <a:r>
              <a:rPr lang="en-US" sz="1800" spc="-5" dirty="0">
                <a:latin typeface="Times New Roman" panose="02020603050405020304" pitchFamily="18" charset="0"/>
                <a:ea typeface="Times New Roman" panose="02020603050405020304" pitchFamily="18" charset="0"/>
              </a:rPr>
              <a:t>i</a:t>
            </a:r>
            <a:r>
              <a:rPr lang="en-US" sz="1800" spc="-35" dirty="0">
                <a:latin typeface="Times New Roman" panose="02020603050405020304" pitchFamily="18" charset="0"/>
                <a:ea typeface="Times New Roman" panose="02020603050405020304" pitchFamily="18" charset="0"/>
              </a:rPr>
              <a:t>c</a:t>
            </a:r>
            <a:r>
              <a:rPr lang="en-US" sz="1800" spc="-10" dirty="0">
                <a:latin typeface="Times New Roman" panose="02020603050405020304" pitchFamily="18" charset="0"/>
                <a:ea typeface="Times New Roman" panose="02020603050405020304" pitchFamily="18" charset="0"/>
              </a:rPr>
              <a:t>a</a:t>
            </a:r>
            <a:r>
              <a:rPr lang="en-US" sz="1800" dirty="0">
                <a:latin typeface="Times New Roman" panose="02020603050405020304" pitchFamily="18" charset="0"/>
                <a:ea typeface="Times New Roman" panose="02020603050405020304" pitchFamily="18" charset="0"/>
              </a:rPr>
              <a:t>l</a:t>
            </a:r>
            <a:r>
              <a:rPr lang="en-US" sz="1800" spc="25" dirty="0">
                <a:latin typeface="Times New Roman" panose="02020603050405020304" pitchFamily="18" charset="0"/>
                <a:ea typeface="Times New Roman" panose="02020603050405020304" pitchFamily="18" charset="0"/>
              </a:rPr>
              <a:t> </a:t>
            </a:r>
            <a:r>
              <a:rPr lang="en-US" sz="1800" spc="-25" dirty="0">
                <a:latin typeface="Times New Roman" panose="02020603050405020304" pitchFamily="18" charset="0"/>
                <a:ea typeface="Times New Roman" panose="02020603050405020304" pitchFamily="18" charset="0"/>
              </a:rPr>
              <a:t>d</a:t>
            </a:r>
            <a:r>
              <a:rPr lang="en-US" sz="1800" spc="-5" dirty="0">
                <a:latin typeface="Times New Roman" panose="02020603050405020304" pitchFamily="18" charset="0"/>
                <a:ea typeface="Times New Roman" panose="02020603050405020304" pitchFamily="18" charset="0"/>
              </a:rPr>
              <a:t>i</a:t>
            </a:r>
            <a:r>
              <a:rPr lang="en-US" sz="1800" dirty="0">
                <a:latin typeface="Times New Roman" panose="02020603050405020304" pitchFamily="18" charset="0"/>
                <a:ea typeface="Times New Roman" panose="02020603050405020304" pitchFamily="18" charset="0"/>
              </a:rPr>
              <a:t>s</a:t>
            </a:r>
            <a:r>
              <a:rPr lang="en-US" sz="1800" spc="-60" dirty="0">
                <a:latin typeface="Times New Roman" panose="02020603050405020304" pitchFamily="18" charset="0"/>
                <a:ea typeface="Times New Roman" panose="02020603050405020304" pitchFamily="18" charset="0"/>
              </a:rPr>
              <a:t>c</a:t>
            </a:r>
            <a:r>
              <a:rPr lang="en-US" sz="1800" spc="-25" dirty="0">
                <a:latin typeface="Times New Roman" panose="02020603050405020304" pitchFamily="18" charset="0"/>
                <a:ea typeface="Times New Roman" panose="02020603050405020304" pitchFamily="18" charset="0"/>
              </a:rPr>
              <a:t>o</a:t>
            </a:r>
            <a:r>
              <a:rPr lang="en-US" sz="1800" spc="-30" dirty="0">
                <a:latin typeface="Times New Roman" panose="02020603050405020304" pitchFamily="18" charset="0"/>
                <a:ea typeface="Times New Roman" panose="02020603050405020304" pitchFamily="18" charset="0"/>
              </a:rPr>
              <a:t>m</a:t>
            </a:r>
            <a:r>
              <a:rPr lang="en-US" sz="1800" spc="-15" dirty="0">
                <a:latin typeface="Times New Roman" panose="02020603050405020304" pitchFamily="18" charset="0"/>
                <a:ea typeface="Times New Roman" panose="02020603050405020304" pitchFamily="18" charset="0"/>
              </a:rPr>
              <a:t>f</a:t>
            </a:r>
            <a:r>
              <a:rPr lang="en-US" sz="1800" spc="-25" dirty="0">
                <a:latin typeface="Times New Roman" panose="02020603050405020304" pitchFamily="18" charset="0"/>
                <a:ea typeface="Times New Roman" panose="02020603050405020304" pitchFamily="18" charset="0"/>
              </a:rPr>
              <a:t>o</a:t>
            </a:r>
            <a:r>
              <a:rPr lang="en-US" sz="1800" spc="10" dirty="0">
                <a:latin typeface="Times New Roman" panose="02020603050405020304" pitchFamily="18" charset="0"/>
                <a:ea typeface="Times New Roman" panose="02020603050405020304" pitchFamily="18" charset="0"/>
              </a:rPr>
              <a:t>r</a:t>
            </a:r>
            <a:r>
              <a:rPr lang="en-US" sz="1800" dirty="0">
                <a:latin typeface="Times New Roman" panose="02020603050405020304" pitchFamily="18" charset="0"/>
                <a:ea typeface="Times New Roman" panose="02020603050405020304" pitchFamily="18" charset="0"/>
              </a:rPr>
              <a:t>t</a:t>
            </a:r>
            <a:r>
              <a:rPr lang="en-US" sz="1800" spc="25" dirty="0">
                <a:latin typeface="Times New Roman" panose="02020603050405020304" pitchFamily="18" charset="0"/>
                <a:ea typeface="Times New Roman" panose="02020603050405020304" pitchFamily="18" charset="0"/>
              </a:rPr>
              <a:t> </a:t>
            </a:r>
            <a:r>
              <a:rPr lang="en-US" sz="1800" spc="-30" dirty="0">
                <a:latin typeface="Times New Roman" panose="02020603050405020304" pitchFamily="18" charset="0"/>
                <a:ea typeface="Times New Roman" panose="02020603050405020304" pitchFamily="18" charset="0"/>
              </a:rPr>
              <a:t>m</a:t>
            </a:r>
            <a:r>
              <a:rPr lang="en-US" sz="1800" spc="10" dirty="0">
                <a:latin typeface="Times New Roman" panose="02020603050405020304" pitchFamily="18" charset="0"/>
                <a:ea typeface="Times New Roman" panose="02020603050405020304" pitchFamily="18" charset="0"/>
              </a:rPr>
              <a:t>a</a:t>
            </a:r>
            <a:r>
              <a:rPr lang="en-US" sz="1800" dirty="0">
                <a:latin typeface="Times New Roman" panose="02020603050405020304" pitchFamily="18" charset="0"/>
                <a:ea typeface="Times New Roman" panose="02020603050405020304" pitchFamily="18" charset="0"/>
              </a:rPr>
              <a:t>y</a:t>
            </a:r>
            <a:r>
              <a:rPr lang="en-US" sz="1800" spc="10" dirty="0">
                <a:latin typeface="Times New Roman" panose="02020603050405020304" pitchFamily="18" charset="0"/>
                <a:ea typeface="Times New Roman" panose="02020603050405020304" pitchFamily="18" charset="0"/>
              </a:rPr>
              <a:t> </a:t>
            </a:r>
            <a:r>
              <a:rPr lang="en-US" sz="1800" spc="-10" dirty="0">
                <a:latin typeface="Times New Roman" panose="02020603050405020304" pitchFamily="18" charset="0"/>
                <a:ea typeface="Times New Roman" panose="02020603050405020304" pitchFamily="18" charset="0"/>
              </a:rPr>
              <a:t>ca</a:t>
            </a:r>
            <a:r>
              <a:rPr lang="en-US" sz="1800" spc="-25" dirty="0">
                <a:latin typeface="Times New Roman" panose="02020603050405020304" pitchFamily="18" charset="0"/>
                <a:ea typeface="Times New Roman" panose="02020603050405020304" pitchFamily="18" charset="0"/>
              </a:rPr>
              <a:t>u</a:t>
            </a:r>
            <a:r>
              <a:rPr lang="en-US" sz="1800" spc="-50" dirty="0">
                <a:latin typeface="Times New Roman" panose="02020603050405020304" pitchFamily="18" charset="0"/>
                <a:ea typeface="Times New Roman" panose="02020603050405020304" pitchFamily="18" charset="0"/>
              </a:rPr>
              <a:t>s</a:t>
            </a:r>
            <a:r>
              <a:rPr lang="en-US" sz="1800" dirty="0">
                <a:latin typeface="Times New Roman" panose="02020603050405020304" pitchFamily="18" charset="0"/>
                <a:ea typeface="Times New Roman" panose="02020603050405020304" pitchFamily="18" charset="0"/>
              </a:rPr>
              <a:t>e</a:t>
            </a:r>
            <a:r>
              <a:rPr lang="en-US" sz="1800" spc="40" dirty="0">
                <a:latin typeface="Times New Roman" panose="02020603050405020304" pitchFamily="18" charset="0"/>
                <a:ea typeface="Times New Roman" panose="02020603050405020304" pitchFamily="18" charset="0"/>
              </a:rPr>
              <a:t> </a:t>
            </a:r>
            <a:r>
              <a:rPr lang="en-US" sz="1800" spc="-10" dirty="0">
                <a:latin typeface="Times New Roman" panose="02020603050405020304" pitchFamily="18" charset="0"/>
                <a:ea typeface="Times New Roman" panose="02020603050405020304" pitchFamily="18" charset="0"/>
              </a:rPr>
              <a:t>c</a:t>
            </a:r>
            <a:r>
              <a:rPr lang="en-US" sz="1800" spc="-25" dirty="0">
                <a:latin typeface="Times New Roman" panose="02020603050405020304" pitchFamily="18" charset="0"/>
                <a:ea typeface="Times New Roman" panose="02020603050405020304" pitchFamily="18" charset="0"/>
              </a:rPr>
              <a:t>o</a:t>
            </a:r>
            <a:r>
              <a:rPr lang="en-US" sz="1800" spc="-30" dirty="0">
                <a:latin typeface="Times New Roman" panose="02020603050405020304" pitchFamily="18" charset="0"/>
                <a:ea typeface="Times New Roman" panose="02020603050405020304" pitchFamily="18" charset="0"/>
              </a:rPr>
              <a:t>mm</a:t>
            </a:r>
            <a:r>
              <a:rPr lang="en-US" sz="1800" spc="-45" dirty="0">
                <a:latin typeface="Times New Roman" panose="02020603050405020304" pitchFamily="18" charset="0"/>
                <a:ea typeface="Times New Roman" panose="02020603050405020304" pitchFamily="18" charset="0"/>
              </a:rPr>
              <a:t>u</a:t>
            </a:r>
            <a:r>
              <a:rPr lang="en-US" sz="1800" spc="-25" dirty="0">
                <a:latin typeface="Times New Roman" panose="02020603050405020304" pitchFamily="18" charset="0"/>
                <a:ea typeface="Times New Roman" panose="02020603050405020304" pitchFamily="18" charset="0"/>
              </a:rPr>
              <a:t>n</a:t>
            </a:r>
            <a:r>
              <a:rPr lang="en-US" sz="1800" spc="-5" dirty="0">
                <a:latin typeface="Times New Roman" panose="02020603050405020304" pitchFamily="18" charset="0"/>
                <a:ea typeface="Times New Roman" panose="02020603050405020304" pitchFamily="18" charset="0"/>
              </a:rPr>
              <a:t>i</a:t>
            </a:r>
            <a:r>
              <a:rPr lang="en-US" sz="1800" spc="-10" dirty="0">
                <a:latin typeface="Times New Roman" panose="02020603050405020304" pitchFamily="18" charset="0"/>
                <a:ea typeface="Times New Roman" panose="02020603050405020304" pitchFamily="18" charset="0"/>
              </a:rPr>
              <a:t>c</a:t>
            </a:r>
            <a:r>
              <a:rPr lang="en-US" sz="1800" spc="10" dirty="0">
                <a:latin typeface="Times New Roman" panose="02020603050405020304" pitchFamily="18" charset="0"/>
                <a:ea typeface="Times New Roman" panose="02020603050405020304" pitchFamily="18" charset="0"/>
              </a:rPr>
              <a:t>a</a:t>
            </a:r>
            <a:r>
              <a:rPr lang="en-US" sz="1800" spc="-30" dirty="0">
                <a:latin typeface="Times New Roman" panose="02020603050405020304" pitchFamily="18" charset="0"/>
                <a:ea typeface="Times New Roman" panose="02020603050405020304" pitchFamily="18" charset="0"/>
              </a:rPr>
              <a:t>t</a:t>
            </a:r>
            <a:r>
              <a:rPr lang="en-US" sz="1800" spc="-5" dirty="0">
                <a:latin typeface="Times New Roman" panose="02020603050405020304" pitchFamily="18" charset="0"/>
                <a:ea typeface="Times New Roman" panose="02020603050405020304" pitchFamily="18" charset="0"/>
              </a:rPr>
              <a:t>i</a:t>
            </a:r>
            <a:r>
              <a:rPr lang="en-US" sz="1800" spc="-25" dirty="0">
                <a:latin typeface="Times New Roman" panose="02020603050405020304" pitchFamily="18" charset="0"/>
                <a:ea typeface="Times New Roman" panose="02020603050405020304" pitchFamily="18" charset="0"/>
              </a:rPr>
              <a:t>o</a:t>
            </a:r>
            <a:r>
              <a:rPr lang="en-US" sz="1800" dirty="0">
                <a:latin typeface="Times New Roman" panose="02020603050405020304" pitchFamily="18" charset="0"/>
                <a:ea typeface="Times New Roman" panose="02020603050405020304" pitchFamily="18" charset="0"/>
              </a:rPr>
              <a:t>n</a:t>
            </a:r>
            <a:r>
              <a:rPr lang="en-US" sz="1800" spc="5" dirty="0">
                <a:latin typeface="Times New Roman" panose="02020603050405020304" pitchFamily="18" charset="0"/>
                <a:ea typeface="Times New Roman" panose="02020603050405020304" pitchFamily="18" charset="0"/>
              </a:rPr>
              <a:t> </a:t>
            </a:r>
            <a:r>
              <a:rPr lang="en-US" sz="1800" spc="-15" dirty="0">
                <a:latin typeface="Times New Roman" panose="02020603050405020304" pitchFamily="18" charset="0"/>
                <a:ea typeface="Times New Roman" panose="02020603050405020304" pitchFamily="18" charset="0"/>
              </a:rPr>
              <a:t>f</a:t>
            </a:r>
            <a:r>
              <a:rPr lang="en-US" sz="1800" spc="-10" dirty="0">
                <a:latin typeface="Times New Roman" panose="02020603050405020304" pitchFamily="18" charset="0"/>
                <a:ea typeface="Times New Roman" panose="02020603050405020304" pitchFamily="18" charset="0"/>
              </a:rPr>
              <a:t>a</a:t>
            </a:r>
            <a:r>
              <a:rPr lang="en-US" sz="1800" spc="-5" dirty="0">
                <a:latin typeface="Times New Roman" panose="02020603050405020304" pitchFamily="18" charset="0"/>
                <a:ea typeface="Times New Roman" panose="02020603050405020304" pitchFamily="18" charset="0"/>
              </a:rPr>
              <a:t>i</a:t>
            </a:r>
            <a:r>
              <a:rPr lang="en-US" sz="1800" spc="-30" dirty="0">
                <a:latin typeface="Times New Roman" panose="02020603050405020304" pitchFamily="18" charset="0"/>
                <a:ea typeface="Times New Roman" panose="02020603050405020304" pitchFamily="18" charset="0"/>
              </a:rPr>
              <a:t>l</a:t>
            </a:r>
            <a:r>
              <a:rPr lang="en-US" sz="1800" spc="-45" dirty="0">
                <a:latin typeface="Times New Roman" panose="02020603050405020304" pitchFamily="18" charset="0"/>
                <a:ea typeface="Times New Roman" panose="02020603050405020304" pitchFamily="18" charset="0"/>
              </a:rPr>
              <a:t>u</a:t>
            </a:r>
            <a:r>
              <a:rPr lang="en-US" sz="1800" spc="-15" dirty="0">
                <a:latin typeface="Times New Roman" panose="02020603050405020304" pitchFamily="18" charset="0"/>
                <a:ea typeface="Times New Roman" panose="02020603050405020304" pitchFamily="18" charset="0"/>
              </a:rPr>
              <a:t>r</a:t>
            </a:r>
            <a:r>
              <a:rPr lang="en-US" sz="1800" spc="-10"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s.</a:t>
            </a:r>
            <a:r>
              <a:rPr lang="en-US" sz="1800" spc="30" dirty="0">
                <a:latin typeface="Times New Roman" panose="02020603050405020304" pitchFamily="18" charset="0"/>
                <a:ea typeface="Times New Roman" panose="02020603050405020304" pitchFamily="18" charset="0"/>
              </a:rPr>
              <a:t> </a:t>
            </a:r>
            <a:r>
              <a:rPr lang="en-US" sz="1800" spc="-20" dirty="0">
                <a:latin typeface="Times New Roman" panose="02020603050405020304" pitchFamily="18" charset="0"/>
                <a:ea typeface="Times New Roman" panose="02020603050405020304" pitchFamily="18" charset="0"/>
              </a:rPr>
              <a:t>E</a:t>
            </a:r>
            <a:r>
              <a:rPr lang="en-US" sz="1800" spc="-25" dirty="0">
                <a:latin typeface="Times New Roman" panose="02020603050405020304" pitchFamily="18" charset="0"/>
                <a:ea typeface="Times New Roman" panose="02020603050405020304" pitchFamily="18" charset="0"/>
              </a:rPr>
              <a:t>x</a:t>
            </a:r>
            <a:r>
              <a:rPr lang="en-US" sz="1800" spc="-10" dirty="0">
                <a:latin typeface="Times New Roman" panose="02020603050405020304" pitchFamily="18" charset="0"/>
                <a:ea typeface="Times New Roman" panose="02020603050405020304" pitchFamily="18" charset="0"/>
              </a:rPr>
              <a:t>a</a:t>
            </a:r>
            <a:r>
              <a:rPr lang="en-US" sz="1800" spc="-30" dirty="0">
                <a:latin typeface="Times New Roman" panose="02020603050405020304" pitchFamily="18" charset="0"/>
                <a:ea typeface="Times New Roman" panose="02020603050405020304" pitchFamily="18" charset="0"/>
              </a:rPr>
              <a:t>m</a:t>
            </a:r>
            <a:r>
              <a:rPr lang="en-US" sz="1800" spc="-45" dirty="0">
                <a:latin typeface="Times New Roman" panose="02020603050405020304" pitchFamily="18" charset="0"/>
                <a:ea typeface="Times New Roman" panose="02020603050405020304" pitchFamily="18" charset="0"/>
              </a:rPr>
              <a:t>p</a:t>
            </a:r>
            <a:r>
              <a:rPr lang="en-US" sz="1800" spc="-5" dirty="0">
                <a:latin typeface="Times New Roman" panose="02020603050405020304" pitchFamily="18" charset="0"/>
                <a:ea typeface="Times New Roman" panose="02020603050405020304" pitchFamily="18" charset="0"/>
              </a:rPr>
              <a:t>l</a:t>
            </a:r>
            <a:r>
              <a:rPr lang="en-US" sz="1800" spc="-10"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s</a:t>
            </a:r>
            <a:r>
              <a:rPr lang="en-US" sz="1800" spc="25" dirty="0">
                <a:latin typeface="Times New Roman" panose="02020603050405020304" pitchFamily="18" charset="0"/>
                <a:ea typeface="Times New Roman" panose="02020603050405020304" pitchFamily="18" charset="0"/>
              </a:rPr>
              <a:t> </a:t>
            </a:r>
            <a:r>
              <a:rPr lang="en-US" sz="1800" spc="-25" dirty="0">
                <a:latin typeface="Times New Roman" panose="02020603050405020304" pitchFamily="18" charset="0"/>
                <a:ea typeface="Times New Roman" panose="02020603050405020304" pitchFamily="18" charset="0"/>
              </a:rPr>
              <a:t>o</a:t>
            </a:r>
            <a:r>
              <a:rPr lang="en-US" sz="1800" dirty="0">
                <a:latin typeface="Times New Roman" panose="02020603050405020304" pitchFamily="18" charset="0"/>
                <a:ea typeface="Times New Roman" panose="02020603050405020304" pitchFamily="18" charset="0"/>
              </a:rPr>
              <a:t>f</a:t>
            </a:r>
            <a:r>
              <a:rPr lang="en-US" sz="1800" spc="15" dirty="0">
                <a:latin typeface="Times New Roman" panose="02020603050405020304" pitchFamily="18" charset="0"/>
                <a:ea typeface="Times New Roman" panose="02020603050405020304" pitchFamily="18" charset="0"/>
              </a:rPr>
              <a:t> </a:t>
            </a:r>
            <a:r>
              <a:rPr lang="en-US" sz="1800" spc="-25" dirty="0">
                <a:latin typeface="Times New Roman" panose="02020603050405020304" pitchFamily="18" charset="0"/>
                <a:ea typeface="Times New Roman" panose="02020603050405020304" pitchFamily="18" charset="0"/>
              </a:rPr>
              <a:t>ph</a:t>
            </a:r>
            <a:r>
              <a:rPr lang="en-US" sz="1800" spc="-45" dirty="0">
                <a:latin typeface="Times New Roman" panose="02020603050405020304" pitchFamily="18" charset="0"/>
                <a:ea typeface="Times New Roman" panose="02020603050405020304" pitchFamily="18" charset="0"/>
              </a:rPr>
              <a:t>y</a:t>
            </a:r>
            <a:r>
              <a:rPr lang="en-US" sz="1800" dirty="0">
                <a:latin typeface="Times New Roman" panose="02020603050405020304" pitchFamily="18" charset="0"/>
                <a:ea typeface="Times New Roman" panose="02020603050405020304" pitchFamily="18" charset="0"/>
              </a:rPr>
              <a:t>s</a:t>
            </a:r>
            <a:r>
              <a:rPr lang="en-US" sz="1800" spc="-5" dirty="0">
                <a:latin typeface="Times New Roman" panose="02020603050405020304" pitchFamily="18" charset="0"/>
                <a:ea typeface="Times New Roman" panose="02020603050405020304" pitchFamily="18" charset="0"/>
              </a:rPr>
              <a:t>i</a:t>
            </a:r>
            <a:r>
              <a:rPr lang="en-US" sz="1800" spc="-10" dirty="0">
                <a:latin typeface="Times New Roman" panose="02020603050405020304" pitchFamily="18" charset="0"/>
                <a:ea typeface="Times New Roman" panose="02020603050405020304" pitchFamily="18" charset="0"/>
              </a:rPr>
              <a:t>ca</a:t>
            </a:r>
            <a:r>
              <a:rPr lang="en-US" sz="1800" dirty="0">
                <a:latin typeface="Times New Roman" panose="02020603050405020304" pitchFamily="18" charset="0"/>
                <a:ea typeface="Times New Roman" panose="02020603050405020304" pitchFamily="18" charset="0"/>
              </a:rPr>
              <a:t>l b</a:t>
            </a:r>
            <a:r>
              <a:rPr lang="en-US" sz="1800" spc="-10" dirty="0">
                <a:latin typeface="Times New Roman" panose="02020603050405020304" pitchFamily="18" charset="0"/>
                <a:ea typeface="Times New Roman" panose="02020603050405020304" pitchFamily="18" charset="0"/>
              </a:rPr>
              <a:t>a</a:t>
            </a:r>
            <a:r>
              <a:rPr lang="en-US" sz="1800" spc="-15" dirty="0">
                <a:latin typeface="Times New Roman" panose="02020603050405020304" pitchFamily="18" charset="0"/>
                <a:ea typeface="Times New Roman" panose="02020603050405020304" pitchFamily="18" charset="0"/>
              </a:rPr>
              <a:t>rr</a:t>
            </a:r>
            <a:r>
              <a:rPr lang="en-US" sz="1800" spc="-55" dirty="0">
                <a:latin typeface="Times New Roman" panose="02020603050405020304" pitchFamily="18" charset="0"/>
                <a:ea typeface="Times New Roman" panose="02020603050405020304" pitchFamily="18" charset="0"/>
              </a:rPr>
              <a:t>i</a:t>
            </a:r>
            <a:r>
              <a:rPr lang="en-US" sz="1800" spc="-10"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r</a:t>
            </a:r>
            <a:r>
              <a:rPr lang="en-US" sz="1800" spc="15"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t</a:t>
            </a:r>
            <a:r>
              <a:rPr lang="en-US" sz="1800" dirty="0">
                <a:latin typeface="Times New Roman" panose="02020603050405020304" pitchFamily="18" charset="0"/>
                <a:ea typeface="Times New Roman" panose="02020603050405020304" pitchFamily="18" charset="0"/>
              </a:rPr>
              <a:t>o</a:t>
            </a:r>
            <a:r>
              <a:rPr lang="en-US" sz="1800" spc="10" dirty="0">
                <a:latin typeface="Times New Roman" panose="02020603050405020304" pitchFamily="18" charset="0"/>
                <a:ea typeface="Times New Roman" panose="02020603050405020304" pitchFamily="18" charset="0"/>
              </a:rPr>
              <a:t> </a:t>
            </a:r>
            <a:r>
              <a:rPr lang="en-US" sz="1800" spc="-10" dirty="0">
                <a:latin typeface="Times New Roman" panose="02020603050405020304" pitchFamily="18" charset="0"/>
                <a:ea typeface="Times New Roman" panose="02020603050405020304" pitchFamily="18" charset="0"/>
              </a:rPr>
              <a:t>c</a:t>
            </a:r>
            <a:r>
              <a:rPr lang="en-US" sz="1800" spc="-25" dirty="0">
                <a:latin typeface="Times New Roman" panose="02020603050405020304" pitchFamily="18" charset="0"/>
                <a:ea typeface="Times New Roman" panose="02020603050405020304" pitchFamily="18" charset="0"/>
              </a:rPr>
              <a:t>o</a:t>
            </a:r>
            <a:r>
              <a:rPr lang="en-US" sz="1800" spc="-30" dirty="0">
                <a:latin typeface="Times New Roman" panose="02020603050405020304" pitchFamily="18" charset="0"/>
                <a:ea typeface="Times New Roman" panose="02020603050405020304" pitchFamily="18" charset="0"/>
              </a:rPr>
              <a:t>mm</a:t>
            </a:r>
            <a:r>
              <a:rPr lang="en-US" sz="1800" spc="-25" dirty="0">
                <a:latin typeface="Times New Roman" panose="02020603050405020304" pitchFamily="18" charset="0"/>
                <a:ea typeface="Times New Roman" panose="02020603050405020304" pitchFamily="18" charset="0"/>
              </a:rPr>
              <a:t>un</a:t>
            </a:r>
            <a:r>
              <a:rPr lang="en-US" sz="1800" spc="-5" dirty="0">
                <a:latin typeface="Times New Roman" panose="02020603050405020304" pitchFamily="18" charset="0"/>
                <a:ea typeface="Times New Roman" panose="02020603050405020304" pitchFamily="18" charset="0"/>
              </a:rPr>
              <a:t>i</a:t>
            </a:r>
            <a:r>
              <a:rPr lang="en-US" sz="1800" spc="-10" dirty="0">
                <a:latin typeface="Times New Roman" panose="02020603050405020304" pitchFamily="18" charset="0"/>
                <a:ea typeface="Times New Roman" panose="02020603050405020304" pitchFamily="18" charset="0"/>
              </a:rPr>
              <a:t>ca</a:t>
            </a:r>
            <a:r>
              <a:rPr lang="en-US" sz="1800" spc="-5" dirty="0">
                <a:latin typeface="Times New Roman" panose="02020603050405020304" pitchFamily="18" charset="0"/>
                <a:ea typeface="Times New Roman" panose="02020603050405020304" pitchFamily="18" charset="0"/>
              </a:rPr>
              <a:t>t</a:t>
            </a:r>
            <a:r>
              <a:rPr lang="en-US" sz="1800" spc="-30" dirty="0">
                <a:latin typeface="Times New Roman" panose="02020603050405020304" pitchFamily="18" charset="0"/>
                <a:ea typeface="Times New Roman" panose="02020603050405020304" pitchFamily="18" charset="0"/>
              </a:rPr>
              <a:t>i</a:t>
            </a:r>
            <a:r>
              <a:rPr lang="en-US" sz="1800" spc="-25" dirty="0">
                <a:latin typeface="Times New Roman" panose="02020603050405020304" pitchFamily="18" charset="0"/>
                <a:ea typeface="Times New Roman" panose="02020603050405020304" pitchFamily="18" charset="0"/>
              </a:rPr>
              <a:t>o</a:t>
            </a:r>
            <a:r>
              <a:rPr lang="en-US" sz="1800" dirty="0">
                <a:latin typeface="Times New Roman" panose="02020603050405020304" pitchFamily="18" charset="0"/>
                <a:ea typeface="Times New Roman" panose="02020603050405020304" pitchFamily="18" charset="0"/>
              </a:rPr>
              <a:t>n </a:t>
            </a:r>
            <a:r>
              <a:rPr lang="en-US" sz="1800" spc="-10" dirty="0">
                <a:latin typeface="Times New Roman" panose="02020603050405020304" pitchFamily="18" charset="0"/>
                <a:ea typeface="Times New Roman" panose="02020603050405020304" pitchFamily="18" charset="0"/>
              </a:rPr>
              <a:t>c</a:t>
            </a:r>
            <a:r>
              <a:rPr lang="en-US" sz="1800" spc="10" dirty="0">
                <a:latin typeface="Times New Roman" panose="02020603050405020304" pitchFamily="18" charset="0"/>
                <a:ea typeface="Times New Roman" panose="02020603050405020304" pitchFamily="18" charset="0"/>
              </a:rPr>
              <a:t>a</a:t>
            </a:r>
            <a:r>
              <a:rPr lang="en-US" sz="1800" dirty="0">
                <a:latin typeface="Times New Roman" panose="02020603050405020304" pitchFamily="18" charset="0"/>
                <a:ea typeface="Times New Roman" panose="02020603050405020304" pitchFamily="18" charset="0"/>
              </a:rPr>
              <a:t>n b</a:t>
            </a:r>
            <a:r>
              <a:rPr lang="en-US" sz="1800" spc="-10"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a:t>
            </a:r>
            <a:endParaRPr lang="en-US" sz="1600" dirty="0">
              <a:latin typeface="Times New Roman" panose="02020603050405020304" pitchFamily="18" charset="0"/>
              <a:ea typeface="Times New Roman" panose="02020603050405020304" pitchFamily="18" charset="0"/>
            </a:endParaRPr>
          </a:p>
          <a:p>
            <a:pPr marL="348615" marR="0">
              <a:spcBef>
                <a:spcPts val="105"/>
              </a:spcBef>
              <a:spcAft>
                <a:spcPts val="0"/>
              </a:spcAft>
            </a:pPr>
            <a:r>
              <a:rPr lang="en-US" sz="1800" dirty="0">
                <a:latin typeface="Segoe MDL2 Assets" panose="050A0102010101010101" pitchFamily="18" charset="0"/>
                <a:ea typeface="Segoe MDL2 Assets" panose="050A0102010101010101" pitchFamily="18" charset="0"/>
                <a:cs typeface="Segoe MDL2 Assets" panose="050A0102010101010101" pitchFamily="18" charset="0"/>
              </a:rPr>
              <a:t>  </a:t>
            </a:r>
            <a:r>
              <a:rPr lang="en-US" sz="1800" spc="125" dirty="0">
                <a:latin typeface="Segoe MDL2 Assets" panose="050A0102010101010101" pitchFamily="18" charset="0"/>
                <a:ea typeface="Segoe MDL2 Assets" panose="050A0102010101010101" pitchFamily="18" charset="0"/>
                <a:cs typeface="Segoe MDL2 Assets" panose="050A0102010101010101" pitchFamily="18" charset="0"/>
              </a:rPr>
              <a:t> </a:t>
            </a:r>
            <a:r>
              <a:rPr lang="en-US" sz="1800" spc="-20" dirty="0">
                <a:latin typeface="Times New Roman" panose="02020603050405020304" pitchFamily="18" charset="0"/>
                <a:ea typeface="Times New Roman" panose="02020603050405020304" pitchFamily="18" charset="0"/>
              </a:rPr>
              <a:t>T</a:t>
            </a:r>
            <a:r>
              <a:rPr lang="en-US" sz="1800" dirty="0">
                <a:latin typeface="Times New Roman" panose="02020603050405020304" pitchFamily="18" charset="0"/>
                <a:ea typeface="Times New Roman" panose="02020603050405020304" pitchFamily="18" charset="0"/>
              </a:rPr>
              <a:t>he</a:t>
            </a:r>
            <a:r>
              <a:rPr lang="en-US" sz="1800" spc="-10" dirty="0">
                <a:latin typeface="Times New Roman" panose="02020603050405020304" pitchFamily="18" charset="0"/>
                <a:ea typeface="Times New Roman" panose="02020603050405020304" pitchFamily="18" charset="0"/>
              </a:rPr>
              <a:t> </a:t>
            </a:r>
            <a:r>
              <a:rPr lang="en-US" sz="1800" spc="-25" dirty="0">
                <a:latin typeface="Times New Roman" panose="02020603050405020304" pitchFamily="18" charset="0"/>
                <a:ea typeface="Times New Roman" panose="02020603050405020304" pitchFamily="18" charset="0"/>
              </a:rPr>
              <a:t>g</a:t>
            </a:r>
            <a:r>
              <a:rPr lang="en-US" sz="1800" spc="10"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o</a:t>
            </a:r>
            <a:r>
              <a:rPr lang="en-US" sz="1800" spc="-25" dirty="0">
                <a:latin typeface="Times New Roman" panose="02020603050405020304" pitchFamily="18" charset="0"/>
                <a:ea typeface="Times New Roman" panose="02020603050405020304" pitchFamily="18" charset="0"/>
              </a:rPr>
              <a:t>g</a:t>
            </a:r>
            <a:r>
              <a:rPr lang="en-US" sz="1800" spc="10" dirty="0">
                <a:latin typeface="Times New Roman" panose="02020603050405020304" pitchFamily="18" charset="0"/>
                <a:ea typeface="Times New Roman" panose="02020603050405020304" pitchFamily="18" charset="0"/>
              </a:rPr>
              <a:t>ra</a:t>
            </a:r>
            <a:r>
              <a:rPr lang="en-US" sz="1800" spc="-25" dirty="0">
                <a:latin typeface="Times New Roman" panose="02020603050405020304" pitchFamily="18" charset="0"/>
                <a:ea typeface="Times New Roman" panose="02020603050405020304" pitchFamily="18" charset="0"/>
              </a:rPr>
              <a:t>ph</a:t>
            </a:r>
            <a:r>
              <a:rPr lang="en-US" sz="1800" spc="-5" dirty="0">
                <a:latin typeface="Times New Roman" panose="02020603050405020304" pitchFamily="18" charset="0"/>
                <a:ea typeface="Times New Roman" panose="02020603050405020304" pitchFamily="18" charset="0"/>
              </a:rPr>
              <a:t>i</a:t>
            </a:r>
            <a:r>
              <a:rPr lang="en-US" sz="1800" dirty="0">
                <a:latin typeface="Times New Roman" panose="02020603050405020304" pitchFamily="18" charset="0"/>
                <a:ea typeface="Times New Roman" panose="02020603050405020304" pitchFamily="18" charset="0"/>
              </a:rPr>
              <a:t>c</a:t>
            </a:r>
            <a:r>
              <a:rPr lang="en-US" sz="1800" spc="65" dirty="0">
                <a:latin typeface="Times New Roman" panose="02020603050405020304" pitchFamily="18" charset="0"/>
                <a:ea typeface="Times New Roman" panose="02020603050405020304" pitchFamily="18" charset="0"/>
              </a:rPr>
              <a:t> </a:t>
            </a:r>
            <a:r>
              <a:rPr lang="en-US" sz="1800" spc="-25" dirty="0">
                <a:latin typeface="Times New Roman" panose="02020603050405020304" pitchFamily="18" charset="0"/>
                <a:ea typeface="Times New Roman" panose="02020603050405020304" pitchFamily="18" charset="0"/>
              </a:rPr>
              <a:t>d</a:t>
            </a:r>
            <a:r>
              <a:rPr lang="en-US" sz="1800" spc="-5" dirty="0">
                <a:latin typeface="Times New Roman" panose="02020603050405020304" pitchFamily="18" charset="0"/>
                <a:ea typeface="Times New Roman" panose="02020603050405020304" pitchFamily="18" charset="0"/>
              </a:rPr>
              <a:t>i</a:t>
            </a:r>
            <a:r>
              <a:rPr lang="en-US" sz="1800" dirty="0">
                <a:latin typeface="Times New Roman" panose="02020603050405020304" pitchFamily="18" charset="0"/>
                <a:ea typeface="Times New Roman" panose="02020603050405020304" pitchFamily="18" charset="0"/>
              </a:rPr>
              <a:t>s</a:t>
            </a:r>
            <a:r>
              <a:rPr lang="en-US" sz="1800" spc="-30" dirty="0">
                <a:latin typeface="Times New Roman" panose="02020603050405020304" pitchFamily="18" charset="0"/>
                <a:ea typeface="Times New Roman" panose="02020603050405020304" pitchFamily="18" charset="0"/>
              </a:rPr>
              <a:t>t</a:t>
            </a:r>
            <a:r>
              <a:rPr lang="en-US" sz="1800" spc="10" dirty="0">
                <a:latin typeface="Times New Roman" panose="02020603050405020304" pitchFamily="18" charset="0"/>
                <a:ea typeface="Times New Roman" panose="02020603050405020304" pitchFamily="18" charset="0"/>
              </a:rPr>
              <a:t>a</a:t>
            </a:r>
            <a:r>
              <a:rPr lang="en-US" sz="1800" dirty="0">
                <a:latin typeface="Times New Roman" panose="02020603050405020304" pitchFamily="18" charset="0"/>
                <a:ea typeface="Times New Roman" panose="02020603050405020304" pitchFamily="18" charset="0"/>
              </a:rPr>
              <a:t>n</a:t>
            </a:r>
            <a:r>
              <a:rPr lang="en-US" sz="1800" spc="-10" dirty="0">
                <a:latin typeface="Times New Roman" panose="02020603050405020304" pitchFamily="18" charset="0"/>
                <a:ea typeface="Times New Roman" panose="02020603050405020304" pitchFamily="18" charset="0"/>
              </a:rPr>
              <a:t>c</a:t>
            </a:r>
            <a:r>
              <a:rPr lang="en-US" sz="1800" dirty="0">
                <a:latin typeface="Times New Roman" panose="02020603050405020304" pitchFamily="18" charset="0"/>
                <a:ea typeface="Times New Roman" panose="02020603050405020304" pitchFamily="18" charset="0"/>
              </a:rPr>
              <a:t>e</a:t>
            </a:r>
            <a:r>
              <a:rPr lang="en-US" sz="1800" spc="3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b</a:t>
            </a:r>
            <a:r>
              <a:rPr lang="en-US" sz="1800" spc="-10" dirty="0">
                <a:latin typeface="Times New Roman" panose="02020603050405020304" pitchFamily="18" charset="0"/>
                <a:ea typeface="Times New Roman" panose="02020603050405020304" pitchFamily="18" charset="0"/>
              </a:rPr>
              <a:t>e</a:t>
            </a:r>
            <a:r>
              <a:rPr lang="en-US" sz="1800" spc="-5" dirty="0">
                <a:latin typeface="Times New Roman" panose="02020603050405020304" pitchFamily="18" charset="0"/>
                <a:ea typeface="Times New Roman" panose="02020603050405020304" pitchFamily="18" charset="0"/>
              </a:rPr>
              <a:t>t</a:t>
            </a:r>
            <a:r>
              <a:rPr lang="en-US" sz="1800" spc="-40" dirty="0">
                <a:latin typeface="Times New Roman" panose="02020603050405020304" pitchFamily="18" charset="0"/>
                <a:ea typeface="Times New Roman" panose="02020603050405020304" pitchFamily="18" charset="0"/>
              </a:rPr>
              <a:t>w</a:t>
            </a:r>
            <a:r>
              <a:rPr lang="en-US" sz="1800" spc="10" dirty="0">
                <a:latin typeface="Times New Roman" panose="02020603050405020304" pitchFamily="18" charset="0"/>
                <a:ea typeface="Times New Roman" panose="02020603050405020304" pitchFamily="18" charset="0"/>
              </a:rPr>
              <a:t>e</a:t>
            </a:r>
            <a:r>
              <a:rPr lang="en-US" sz="1800" spc="-10"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n</a:t>
            </a:r>
            <a:r>
              <a:rPr lang="en-US" sz="1800" spc="50"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t</a:t>
            </a:r>
            <a:r>
              <a:rPr lang="en-US" sz="1800" spc="-25" dirty="0">
                <a:latin typeface="Times New Roman" panose="02020603050405020304" pitchFamily="18" charset="0"/>
                <a:ea typeface="Times New Roman" panose="02020603050405020304" pitchFamily="18" charset="0"/>
              </a:rPr>
              <a:t>h</a:t>
            </a:r>
            <a:r>
              <a:rPr lang="en-US" sz="1800" dirty="0">
                <a:latin typeface="Times New Roman" panose="02020603050405020304" pitchFamily="18" charset="0"/>
                <a:ea typeface="Times New Roman" panose="02020603050405020304" pitchFamily="18" charset="0"/>
              </a:rPr>
              <a:t>e</a:t>
            </a:r>
            <a:r>
              <a:rPr lang="en-US" sz="1800" spc="1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s</a:t>
            </a:r>
            <a:r>
              <a:rPr lang="en-US" sz="1800" spc="-25" dirty="0">
                <a:latin typeface="Times New Roman" panose="02020603050405020304" pitchFamily="18" charset="0"/>
                <a:ea typeface="Times New Roman" panose="02020603050405020304" pitchFamily="18" charset="0"/>
              </a:rPr>
              <a:t>p</a:t>
            </a:r>
            <a:r>
              <a:rPr lang="en-US" sz="1800" spc="10" dirty="0">
                <a:latin typeface="Times New Roman" panose="02020603050405020304" pitchFamily="18" charset="0"/>
                <a:ea typeface="Times New Roman" panose="02020603050405020304" pitchFamily="18" charset="0"/>
              </a:rPr>
              <a:t>ea</a:t>
            </a:r>
            <a:r>
              <a:rPr lang="en-US" sz="1800" spc="-25" dirty="0">
                <a:latin typeface="Times New Roman" panose="02020603050405020304" pitchFamily="18" charset="0"/>
                <a:ea typeface="Times New Roman" panose="02020603050405020304" pitchFamily="18" charset="0"/>
              </a:rPr>
              <a:t>k</a:t>
            </a:r>
            <a:r>
              <a:rPr lang="en-US" sz="1800" spc="10"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r</a:t>
            </a:r>
            <a:r>
              <a:rPr lang="en-US" sz="1800" spc="-10" dirty="0">
                <a:latin typeface="Times New Roman" panose="02020603050405020304" pitchFamily="18" charset="0"/>
                <a:ea typeface="Times New Roman" panose="02020603050405020304" pitchFamily="18" charset="0"/>
              </a:rPr>
              <a:t> </a:t>
            </a:r>
            <a:r>
              <a:rPr lang="en-US" sz="1800" spc="10" dirty="0">
                <a:latin typeface="Times New Roman" panose="02020603050405020304" pitchFamily="18" charset="0"/>
                <a:ea typeface="Times New Roman" panose="02020603050405020304" pitchFamily="18" charset="0"/>
              </a:rPr>
              <a:t>a</a:t>
            </a:r>
            <a:r>
              <a:rPr lang="en-US" sz="1800" spc="-25" dirty="0">
                <a:latin typeface="Times New Roman" panose="02020603050405020304" pitchFamily="18" charset="0"/>
                <a:ea typeface="Times New Roman" panose="02020603050405020304" pitchFamily="18" charset="0"/>
              </a:rPr>
              <a:t>n</a:t>
            </a:r>
            <a:r>
              <a:rPr lang="en-US" sz="1800" dirty="0">
                <a:latin typeface="Times New Roman" panose="02020603050405020304" pitchFamily="18" charset="0"/>
                <a:ea typeface="Times New Roman" panose="02020603050405020304" pitchFamily="18" charset="0"/>
              </a:rPr>
              <a:t>d</a:t>
            </a:r>
            <a:r>
              <a:rPr lang="en-US" sz="1800" spc="25" dirty="0">
                <a:latin typeface="Times New Roman" panose="02020603050405020304" pitchFamily="18" charset="0"/>
                <a:ea typeface="Times New Roman" panose="02020603050405020304" pitchFamily="18" charset="0"/>
              </a:rPr>
              <a:t> </a:t>
            </a:r>
            <a:r>
              <a:rPr lang="en-US" sz="1800" spc="10" dirty="0">
                <a:latin typeface="Times New Roman" panose="02020603050405020304" pitchFamily="18" charset="0"/>
                <a:ea typeface="Times New Roman" panose="02020603050405020304" pitchFamily="18" charset="0"/>
              </a:rPr>
              <a:t>r</a:t>
            </a:r>
            <a:r>
              <a:rPr lang="en-US" sz="1800" spc="-10" dirty="0">
                <a:latin typeface="Times New Roman" panose="02020603050405020304" pitchFamily="18" charset="0"/>
                <a:ea typeface="Times New Roman" panose="02020603050405020304" pitchFamily="18" charset="0"/>
              </a:rPr>
              <a:t>ece</a:t>
            </a:r>
            <a:r>
              <a:rPr lang="en-US" sz="1800" spc="-5" dirty="0">
                <a:latin typeface="Times New Roman" panose="02020603050405020304" pitchFamily="18" charset="0"/>
                <a:ea typeface="Times New Roman" panose="02020603050405020304" pitchFamily="18" charset="0"/>
              </a:rPr>
              <a:t>i</a:t>
            </a:r>
            <a:r>
              <a:rPr lang="en-US" sz="1800" dirty="0">
                <a:latin typeface="Times New Roman" panose="02020603050405020304" pitchFamily="18" charset="0"/>
                <a:ea typeface="Times New Roman" panose="02020603050405020304" pitchFamily="18" charset="0"/>
              </a:rPr>
              <a:t>v</a:t>
            </a:r>
            <a:r>
              <a:rPr lang="en-US" sz="1800" spc="-35" dirty="0">
                <a:latin typeface="Times New Roman" panose="02020603050405020304" pitchFamily="18" charset="0"/>
                <a:ea typeface="Times New Roman" panose="02020603050405020304" pitchFamily="18" charset="0"/>
              </a:rPr>
              <a:t>e</a:t>
            </a:r>
            <a:r>
              <a:rPr lang="en-US" sz="1800" spc="10" dirty="0">
                <a:latin typeface="Times New Roman" panose="02020603050405020304" pitchFamily="18" charset="0"/>
                <a:ea typeface="Times New Roman" panose="02020603050405020304" pitchFamily="18" charset="0"/>
              </a:rPr>
              <a:t>r(</a:t>
            </a:r>
            <a:r>
              <a:rPr lang="en-US" sz="1800" dirty="0">
                <a:latin typeface="Times New Roman" panose="02020603050405020304" pitchFamily="18" charset="0"/>
                <a:ea typeface="Times New Roman" panose="02020603050405020304" pitchFamily="18" charset="0"/>
              </a:rPr>
              <a:t>s)</a:t>
            </a:r>
            <a:endParaRPr lang="en-US" sz="1600" dirty="0">
              <a:latin typeface="Times New Roman" panose="02020603050405020304" pitchFamily="18" charset="0"/>
              <a:ea typeface="Times New Roman" panose="02020603050405020304" pitchFamily="18" charset="0"/>
            </a:endParaRPr>
          </a:p>
          <a:p>
            <a:pPr marL="348615" marR="0">
              <a:spcBef>
                <a:spcPts val="280"/>
              </a:spcBef>
              <a:spcAft>
                <a:spcPts val="0"/>
              </a:spcAft>
            </a:pPr>
            <a:r>
              <a:rPr lang="en-US" sz="1800" dirty="0">
                <a:latin typeface="Segoe MDL2 Assets" panose="050A0102010101010101" pitchFamily="18" charset="0"/>
                <a:ea typeface="Segoe MDL2 Assets" panose="050A0102010101010101" pitchFamily="18" charset="0"/>
                <a:cs typeface="Segoe MDL2 Assets" panose="050A0102010101010101" pitchFamily="18" charset="0"/>
              </a:rPr>
              <a:t>  </a:t>
            </a:r>
            <a:r>
              <a:rPr lang="en-US" sz="1800" spc="125" dirty="0">
                <a:latin typeface="Segoe MDL2 Assets" panose="050A0102010101010101" pitchFamily="18" charset="0"/>
                <a:ea typeface="Segoe MDL2 Assets" panose="050A0102010101010101" pitchFamily="18" charset="0"/>
                <a:cs typeface="Segoe MDL2 Assets" panose="050A0102010101010101" pitchFamily="18" charset="0"/>
              </a:rPr>
              <a:t> </a:t>
            </a:r>
            <a:r>
              <a:rPr lang="en-US" sz="1800" spc="-10" dirty="0">
                <a:latin typeface="Times New Roman" panose="02020603050405020304" pitchFamily="18" charset="0"/>
                <a:ea typeface="Times New Roman" panose="02020603050405020304" pitchFamily="18" charset="0"/>
              </a:rPr>
              <a:t>P</a:t>
            </a:r>
            <a:r>
              <a:rPr lang="en-US" sz="1800" spc="-25" dirty="0">
                <a:latin typeface="Times New Roman" panose="02020603050405020304" pitchFamily="18" charset="0"/>
                <a:ea typeface="Times New Roman" panose="02020603050405020304" pitchFamily="18" charset="0"/>
              </a:rPr>
              <a:t>h</a:t>
            </a:r>
            <a:r>
              <a:rPr lang="en-US" sz="1800" dirty="0">
                <a:latin typeface="Times New Roman" panose="02020603050405020304" pitchFamily="18" charset="0"/>
                <a:ea typeface="Times New Roman" panose="02020603050405020304" pitchFamily="18" charset="0"/>
              </a:rPr>
              <a:t>ys</a:t>
            </a:r>
            <a:r>
              <a:rPr lang="en-US" sz="1800" spc="-30" dirty="0">
                <a:latin typeface="Times New Roman" panose="02020603050405020304" pitchFamily="18" charset="0"/>
                <a:ea typeface="Times New Roman" panose="02020603050405020304" pitchFamily="18" charset="0"/>
              </a:rPr>
              <a:t>i</a:t>
            </a:r>
            <a:r>
              <a:rPr lang="en-US" sz="1800" spc="10" dirty="0">
                <a:latin typeface="Times New Roman" panose="02020603050405020304" pitchFamily="18" charset="0"/>
                <a:ea typeface="Times New Roman" panose="02020603050405020304" pitchFamily="18" charset="0"/>
              </a:rPr>
              <a:t>ca</a:t>
            </a:r>
            <a:r>
              <a:rPr lang="en-US" sz="1800" dirty="0">
                <a:latin typeface="Times New Roman" panose="02020603050405020304" pitchFamily="18" charset="0"/>
                <a:ea typeface="Times New Roman" panose="02020603050405020304" pitchFamily="18" charset="0"/>
              </a:rPr>
              <a:t>l</a:t>
            </a:r>
            <a:r>
              <a:rPr lang="en-US" sz="1800" spc="20" dirty="0">
                <a:latin typeface="Times New Roman" panose="02020603050405020304" pitchFamily="18" charset="0"/>
                <a:ea typeface="Times New Roman" panose="02020603050405020304" pitchFamily="18" charset="0"/>
              </a:rPr>
              <a:t> </a:t>
            </a:r>
            <a:r>
              <a:rPr lang="en-US" sz="1800" spc="-25" dirty="0">
                <a:latin typeface="Times New Roman" panose="02020603050405020304" pitchFamily="18" charset="0"/>
                <a:ea typeface="Times New Roman" panose="02020603050405020304" pitchFamily="18" charset="0"/>
              </a:rPr>
              <a:t>d</a:t>
            </a:r>
            <a:r>
              <a:rPr lang="en-US" sz="1800" spc="-5" dirty="0">
                <a:latin typeface="Times New Roman" panose="02020603050405020304" pitchFamily="18" charset="0"/>
                <a:ea typeface="Times New Roman" panose="02020603050405020304" pitchFamily="18" charset="0"/>
              </a:rPr>
              <a:t>i</a:t>
            </a:r>
            <a:r>
              <a:rPr lang="en-US" sz="1800" dirty="0">
                <a:latin typeface="Times New Roman" panose="02020603050405020304" pitchFamily="18" charset="0"/>
                <a:ea typeface="Times New Roman" panose="02020603050405020304" pitchFamily="18" charset="0"/>
              </a:rPr>
              <a:t>s</a:t>
            </a:r>
            <a:r>
              <a:rPr lang="en-US" sz="1800" spc="-30" dirty="0">
                <a:latin typeface="Times New Roman" panose="02020603050405020304" pitchFamily="18" charset="0"/>
                <a:ea typeface="Times New Roman" panose="02020603050405020304" pitchFamily="18" charset="0"/>
              </a:rPr>
              <a:t>t</a:t>
            </a:r>
            <a:r>
              <a:rPr lang="en-US" sz="1800" spc="10" dirty="0">
                <a:latin typeface="Times New Roman" panose="02020603050405020304" pitchFamily="18" charset="0"/>
                <a:ea typeface="Times New Roman" panose="02020603050405020304" pitchFamily="18" charset="0"/>
              </a:rPr>
              <a:t>a</a:t>
            </a:r>
            <a:r>
              <a:rPr lang="en-US" sz="1800" dirty="0">
                <a:latin typeface="Times New Roman" panose="02020603050405020304" pitchFamily="18" charset="0"/>
                <a:ea typeface="Times New Roman" panose="02020603050405020304" pitchFamily="18" charset="0"/>
              </a:rPr>
              <a:t>n</a:t>
            </a:r>
            <a:r>
              <a:rPr lang="en-US" sz="1800" spc="-10" dirty="0">
                <a:latin typeface="Times New Roman" panose="02020603050405020304" pitchFamily="18" charset="0"/>
                <a:ea typeface="Times New Roman" panose="02020603050405020304" pitchFamily="18" charset="0"/>
              </a:rPr>
              <a:t>c</a:t>
            </a:r>
            <a:r>
              <a:rPr lang="en-US" sz="1800" dirty="0">
                <a:latin typeface="Times New Roman" panose="02020603050405020304" pitchFamily="18" charset="0"/>
                <a:ea typeface="Times New Roman" panose="02020603050405020304" pitchFamily="18" charset="0"/>
              </a:rPr>
              <a:t>e</a:t>
            </a:r>
            <a:r>
              <a:rPr lang="en-US" sz="1800" spc="3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b</a:t>
            </a:r>
            <a:r>
              <a:rPr lang="en-US" sz="1800" spc="-10" dirty="0">
                <a:latin typeface="Times New Roman" panose="02020603050405020304" pitchFamily="18" charset="0"/>
                <a:ea typeface="Times New Roman" panose="02020603050405020304" pitchFamily="18" charset="0"/>
              </a:rPr>
              <a:t>e</a:t>
            </a:r>
            <a:r>
              <a:rPr lang="en-US" sz="1800" spc="-5" dirty="0">
                <a:latin typeface="Times New Roman" panose="02020603050405020304" pitchFamily="18" charset="0"/>
                <a:ea typeface="Times New Roman" panose="02020603050405020304" pitchFamily="18" charset="0"/>
              </a:rPr>
              <a:t>t</a:t>
            </a:r>
            <a:r>
              <a:rPr lang="en-US" sz="1800" spc="-40" dirty="0">
                <a:latin typeface="Times New Roman" panose="02020603050405020304" pitchFamily="18" charset="0"/>
                <a:ea typeface="Times New Roman" panose="02020603050405020304" pitchFamily="18" charset="0"/>
              </a:rPr>
              <a:t>w</a:t>
            </a:r>
            <a:r>
              <a:rPr lang="en-US" sz="1800" spc="10" dirty="0">
                <a:latin typeface="Times New Roman" panose="02020603050405020304" pitchFamily="18" charset="0"/>
                <a:ea typeface="Times New Roman" panose="02020603050405020304" pitchFamily="18" charset="0"/>
              </a:rPr>
              <a:t>e</a:t>
            </a:r>
            <a:r>
              <a:rPr lang="en-US" sz="1800" spc="-10"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n</a:t>
            </a:r>
            <a:r>
              <a:rPr lang="en-US" sz="1800" spc="50"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t</a:t>
            </a:r>
            <a:r>
              <a:rPr lang="en-US" sz="1800" spc="-25" dirty="0">
                <a:latin typeface="Times New Roman" panose="02020603050405020304" pitchFamily="18" charset="0"/>
                <a:ea typeface="Times New Roman" panose="02020603050405020304" pitchFamily="18" charset="0"/>
              </a:rPr>
              <a:t>h</a:t>
            </a:r>
            <a:r>
              <a:rPr lang="en-US" sz="1800" dirty="0">
                <a:latin typeface="Times New Roman" panose="02020603050405020304" pitchFamily="18" charset="0"/>
                <a:ea typeface="Times New Roman" panose="02020603050405020304" pitchFamily="18" charset="0"/>
              </a:rPr>
              <a:t>e</a:t>
            </a:r>
            <a:r>
              <a:rPr lang="en-US" sz="1800" spc="1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s</a:t>
            </a:r>
            <a:r>
              <a:rPr lang="en-US" sz="1800" spc="-25" dirty="0">
                <a:latin typeface="Times New Roman" panose="02020603050405020304" pitchFamily="18" charset="0"/>
                <a:ea typeface="Times New Roman" panose="02020603050405020304" pitchFamily="18" charset="0"/>
              </a:rPr>
              <a:t>p</a:t>
            </a:r>
            <a:r>
              <a:rPr lang="en-US" sz="1800" spc="10" dirty="0">
                <a:latin typeface="Times New Roman" panose="02020603050405020304" pitchFamily="18" charset="0"/>
                <a:ea typeface="Times New Roman" panose="02020603050405020304" pitchFamily="18" charset="0"/>
              </a:rPr>
              <a:t>ea</a:t>
            </a:r>
            <a:r>
              <a:rPr lang="en-US" sz="1800" spc="-25" dirty="0">
                <a:latin typeface="Times New Roman" panose="02020603050405020304" pitchFamily="18" charset="0"/>
                <a:ea typeface="Times New Roman" panose="02020603050405020304" pitchFamily="18" charset="0"/>
              </a:rPr>
              <a:t>k</a:t>
            </a:r>
            <a:r>
              <a:rPr lang="en-US" sz="1800" spc="-35"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r</a:t>
            </a:r>
            <a:r>
              <a:rPr lang="en-US" sz="1800" spc="35" dirty="0">
                <a:latin typeface="Times New Roman" panose="02020603050405020304" pitchFamily="18" charset="0"/>
                <a:ea typeface="Times New Roman" panose="02020603050405020304" pitchFamily="18" charset="0"/>
              </a:rPr>
              <a:t> </a:t>
            </a:r>
            <a:r>
              <a:rPr lang="en-US" sz="1800" spc="10" dirty="0">
                <a:latin typeface="Times New Roman" panose="02020603050405020304" pitchFamily="18" charset="0"/>
                <a:ea typeface="Times New Roman" panose="02020603050405020304" pitchFamily="18" charset="0"/>
              </a:rPr>
              <a:t>a</a:t>
            </a:r>
            <a:r>
              <a:rPr lang="en-US" sz="1800" spc="-25" dirty="0">
                <a:latin typeface="Times New Roman" panose="02020603050405020304" pitchFamily="18" charset="0"/>
                <a:ea typeface="Times New Roman" panose="02020603050405020304" pitchFamily="18" charset="0"/>
              </a:rPr>
              <a:t>n</a:t>
            </a:r>
            <a:r>
              <a:rPr lang="en-US" sz="1800" dirty="0">
                <a:latin typeface="Times New Roman" panose="02020603050405020304" pitchFamily="18" charset="0"/>
                <a:ea typeface="Times New Roman" panose="02020603050405020304" pitchFamily="18" charset="0"/>
              </a:rPr>
              <a:t>d</a:t>
            </a:r>
            <a:r>
              <a:rPr lang="en-US" sz="1800" spc="25" dirty="0">
                <a:latin typeface="Times New Roman" panose="02020603050405020304" pitchFamily="18" charset="0"/>
                <a:ea typeface="Times New Roman" panose="02020603050405020304" pitchFamily="18" charset="0"/>
              </a:rPr>
              <a:t> </a:t>
            </a:r>
            <a:r>
              <a:rPr lang="en-US" sz="1800" spc="10" dirty="0">
                <a:latin typeface="Times New Roman" panose="02020603050405020304" pitchFamily="18" charset="0"/>
                <a:ea typeface="Times New Roman" panose="02020603050405020304" pitchFamily="18" charset="0"/>
              </a:rPr>
              <a:t>r</a:t>
            </a:r>
            <a:r>
              <a:rPr lang="en-US" sz="1800" spc="-10" dirty="0">
                <a:latin typeface="Times New Roman" panose="02020603050405020304" pitchFamily="18" charset="0"/>
                <a:ea typeface="Times New Roman" panose="02020603050405020304" pitchFamily="18" charset="0"/>
              </a:rPr>
              <a:t>ece</a:t>
            </a:r>
            <a:r>
              <a:rPr lang="en-US" sz="1800" spc="-5" dirty="0">
                <a:latin typeface="Times New Roman" panose="02020603050405020304" pitchFamily="18" charset="0"/>
                <a:ea typeface="Times New Roman" panose="02020603050405020304" pitchFamily="18" charset="0"/>
              </a:rPr>
              <a:t>i</a:t>
            </a:r>
            <a:r>
              <a:rPr lang="en-US" sz="1800" dirty="0">
                <a:latin typeface="Times New Roman" panose="02020603050405020304" pitchFamily="18" charset="0"/>
                <a:ea typeface="Times New Roman" panose="02020603050405020304" pitchFamily="18" charset="0"/>
              </a:rPr>
              <a:t>v</a:t>
            </a:r>
            <a:r>
              <a:rPr lang="en-US" sz="1800" spc="-35" dirty="0">
                <a:latin typeface="Times New Roman" panose="02020603050405020304" pitchFamily="18" charset="0"/>
                <a:ea typeface="Times New Roman" panose="02020603050405020304" pitchFamily="18" charset="0"/>
              </a:rPr>
              <a:t>e</a:t>
            </a:r>
            <a:r>
              <a:rPr lang="en-US" sz="1800" spc="10" dirty="0">
                <a:latin typeface="Times New Roman" panose="02020603050405020304" pitchFamily="18" charset="0"/>
                <a:ea typeface="Times New Roman" panose="02020603050405020304" pitchFamily="18" charset="0"/>
              </a:rPr>
              <a:t>r(</a:t>
            </a:r>
            <a:r>
              <a:rPr lang="en-US" sz="1800" dirty="0">
                <a:latin typeface="Times New Roman" panose="02020603050405020304" pitchFamily="18" charset="0"/>
                <a:ea typeface="Times New Roman" panose="02020603050405020304" pitchFamily="18" charset="0"/>
              </a:rPr>
              <a:t>s)</a:t>
            </a:r>
            <a:endParaRPr lang="en-US" sz="1600" dirty="0">
              <a:latin typeface="Times New Roman" panose="02020603050405020304" pitchFamily="18" charset="0"/>
              <a:ea typeface="Times New Roman" panose="02020603050405020304" pitchFamily="18" charset="0"/>
            </a:endParaRPr>
          </a:p>
          <a:p>
            <a:pPr marL="348615" marR="0">
              <a:spcBef>
                <a:spcPts val="255"/>
              </a:spcBef>
              <a:spcAft>
                <a:spcPts val="0"/>
              </a:spcAft>
            </a:pPr>
            <a:r>
              <a:rPr lang="en-US" sz="1800" dirty="0">
                <a:latin typeface="Segoe MDL2 Assets" panose="050A0102010101010101" pitchFamily="18" charset="0"/>
                <a:ea typeface="Segoe MDL2 Assets" panose="050A0102010101010101" pitchFamily="18" charset="0"/>
                <a:cs typeface="Segoe MDL2 Assets" panose="050A0102010101010101" pitchFamily="18" charset="0"/>
              </a:rPr>
              <a:t>  </a:t>
            </a:r>
            <a:r>
              <a:rPr lang="en-US" sz="1800" spc="125" dirty="0">
                <a:latin typeface="Segoe MDL2 Assets" panose="050A0102010101010101" pitchFamily="18" charset="0"/>
                <a:ea typeface="Segoe MDL2 Assets" panose="050A0102010101010101" pitchFamily="18" charset="0"/>
                <a:cs typeface="Segoe MDL2 Assets" panose="050A0102010101010101" pitchFamily="18" charset="0"/>
              </a:rPr>
              <a:t> </a:t>
            </a:r>
            <a:r>
              <a:rPr lang="en-US" sz="1800" spc="5" dirty="0">
                <a:latin typeface="Times New Roman" panose="02020603050405020304" pitchFamily="18" charset="0"/>
                <a:ea typeface="Times New Roman" panose="02020603050405020304" pitchFamily="18" charset="0"/>
              </a:rPr>
              <a:t>N</a:t>
            </a:r>
            <a:r>
              <a:rPr lang="en-US" sz="1800" spc="-25" dirty="0">
                <a:latin typeface="Times New Roman" panose="02020603050405020304" pitchFamily="18" charset="0"/>
                <a:ea typeface="Times New Roman" panose="02020603050405020304" pitchFamily="18" charset="0"/>
              </a:rPr>
              <a:t>o</a:t>
            </a:r>
            <a:r>
              <a:rPr lang="en-US" sz="1800" spc="-5" dirty="0">
                <a:latin typeface="Times New Roman" panose="02020603050405020304" pitchFamily="18" charset="0"/>
                <a:ea typeface="Times New Roman" panose="02020603050405020304" pitchFamily="18" charset="0"/>
              </a:rPr>
              <a:t>i</a:t>
            </a:r>
            <a:r>
              <a:rPr lang="en-US" sz="1800" spc="-25" dirty="0">
                <a:latin typeface="Times New Roman" panose="02020603050405020304" pitchFamily="18" charset="0"/>
                <a:ea typeface="Times New Roman" panose="02020603050405020304" pitchFamily="18" charset="0"/>
              </a:rPr>
              <a:t>s</a:t>
            </a:r>
            <a:r>
              <a:rPr lang="en-US" sz="1800" dirty="0">
                <a:latin typeface="Times New Roman" panose="02020603050405020304" pitchFamily="18" charset="0"/>
                <a:ea typeface="Times New Roman" panose="02020603050405020304" pitchFamily="18" charset="0"/>
              </a:rPr>
              <a:t>e</a:t>
            </a:r>
            <a:endParaRPr lang="en-US" sz="1600" dirty="0">
              <a:latin typeface="Times New Roman" panose="02020603050405020304" pitchFamily="18" charset="0"/>
              <a:ea typeface="Times New Roman" panose="02020603050405020304" pitchFamily="18" charset="0"/>
            </a:endParaRPr>
          </a:p>
          <a:p>
            <a:pPr marL="348615" marR="0">
              <a:spcBef>
                <a:spcPts val="280"/>
              </a:spcBef>
              <a:spcAft>
                <a:spcPts val="0"/>
              </a:spcAft>
            </a:pPr>
            <a:r>
              <a:rPr lang="en-US" sz="1800" dirty="0">
                <a:latin typeface="Segoe MDL2 Assets" panose="050A0102010101010101" pitchFamily="18" charset="0"/>
                <a:ea typeface="Segoe MDL2 Assets" panose="050A0102010101010101" pitchFamily="18" charset="0"/>
                <a:cs typeface="Segoe MDL2 Assets" panose="050A0102010101010101" pitchFamily="18" charset="0"/>
              </a:rPr>
              <a:t>  </a:t>
            </a:r>
            <a:r>
              <a:rPr lang="en-US" sz="1800" spc="125" dirty="0">
                <a:latin typeface="Segoe MDL2 Assets" panose="050A0102010101010101" pitchFamily="18" charset="0"/>
                <a:ea typeface="Segoe MDL2 Assets" panose="050A0102010101010101" pitchFamily="18" charset="0"/>
                <a:cs typeface="Segoe MDL2 Assets" panose="050A0102010101010101" pitchFamily="18" charset="0"/>
              </a:rPr>
              <a:t> </a:t>
            </a:r>
            <a:r>
              <a:rPr lang="en-US" sz="1800" spc="-10" dirty="0">
                <a:latin typeface="Times New Roman" panose="02020603050405020304" pitchFamily="18" charset="0"/>
                <a:ea typeface="Times New Roman" panose="02020603050405020304" pitchFamily="18" charset="0"/>
              </a:rPr>
              <a:t>P</a:t>
            </a:r>
            <a:r>
              <a:rPr lang="en-US" sz="1800" spc="-25" dirty="0">
                <a:latin typeface="Times New Roman" panose="02020603050405020304" pitchFamily="18" charset="0"/>
                <a:ea typeface="Times New Roman" panose="02020603050405020304" pitchFamily="18" charset="0"/>
              </a:rPr>
              <a:t>o</a:t>
            </a:r>
            <a:r>
              <a:rPr lang="en-US" sz="1800" dirty="0">
                <a:latin typeface="Times New Roman" panose="02020603050405020304" pitchFamily="18" charset="0"/>
                <a:ea typeface="Times New Roman" panose="02020603050405020304" pitchFamily="18" charset="0"/>
              </a:rPr>
              <a:t>or</a:t>
            </a:r>
            <a:r>
              <a:rPr lang="en-US" sz="1800" spc="10" dirty="0">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li</a:t>
            </a:r>
            <a:r>
              <a:rPr lang="en-US" sz="1800" dirty="0">
                <a:latin typeface="Times New Roman" panose="02020603050405020304" pitchFamily="18" charset="0"/>
                <a:ea typeface="Times New Roman" panose="02020603050405020304" pitchFamily="18" charset="0"/>
              </a:rPr>
              <a:t>g</a:t>
            </a:r>
            <a:r>
              <a:rPr lang="en-US" sz="1800" spc="-25" dirty="0">
                <a:latin typeface="Times New Roman" panose="02020603050405020304" pitchFamily="18" charset="0"/>
                <a:ea typeface="Times New Roman" panose="02020603050405020304" pitchFamily="18" charset="0"/>
              </a:rPr>
              <a:t>h</a:t>
            </a:r>
            <a:r>
              <a:rPr lang="en-US" sz="1800" spc="-5" dirty="0">
                <a:latin typeface="Times New Roman" panose="02020603050405020304" pitchFamily="18" charset="0"/>
                <a:ea typeface="Times New Roman" panose="02020603050405020304" pitchFamily="18" charset="0"/>
              </a:rPr>
              <a:t>ti</a:t>
            </a:r>
            <a:r>
              <a:rPr lang="en-US" sz="1800" dirty="0">
                <a:latin typeface="Times New Roman" panose="02020603050405020304" pitchFamily="18" charset="0"/>
                <a:ea typeface="Times New Roman" panose="02020603050405020304" pitchFamily="18" charset="0"/>
              </a:rPr>
              <a:t>ng</a:t>
            </a:r>
            <a:endParaRPr lang="en-US" sz="1600" dirty="0">
              <a:latin typeface="Times New Roman" panose="02020603050405020304" pitchFamily="18" charset="0"/>
              <a:ea typeface="Times New Roman" panose="02020603050405020304" pitchFamily="18" charset="0"/>
            </a:endParaRPr>
          </a:p>
          <a:p>
            <a:pPr marL="348615" marR="0">
              <a:spcBef>
                <a:spcPts val="280"/>
              </a:spcBef>
              <a:spcAft>
                <a:spcPts val="0"/>
              </a:spcAft>
            </a:pPr>
            <a:r>
              <a:rPr lang="en-US" sz="1800" dirty="0">
                <a:latin typeface="Segoe MDL2 Assets" panose="050A0102010101010101" pitchFamily="18" charset="0"/>
                <a:ea typeface="Segoe MDL2 Assets" panose="050A0102010101010101" pitchFamily="18" charset="0"/>
                <a:cs typeface="Segoe MDL2 Assets" panose="050A0102010101010101" pitchFamily="18" charset="0"/>
              </a:rPr>
              <a:t>  </a:t>
            </a:r>
            <a:r>
              <a:rPr lang="en-US" sz="1800" spc="125" dirty="0">
                <a:latin typeface="Segoe MDL2 Assets" panose="050A0102010101010101" pitchFamily="18" charset="0"/>
                <a:ea typeface="Segoe MDL2 Assets" panose="050A0102010101010101" pitchFamily="18" charset="0"/>
                <a:cs typeface="Segoe MDL2 Assets" panose="050A0102010101010101" pitchFamily="18" charset="0"/>
              </a:rPr>
              <a:t> </a:t>
            </a:r>
            <a:r>
              <a:rPr lang="en-US" sz="1800" spc="-15" dirty="0">
                <a:latin typeface="Times New Roman" panose="02020603050405020304" pitchFamily="18" charset="0"/>
                <a:ea typeface="Times New Roman" panose="02020603050405020304" pitchFamily="18" charset="0"/>
              </a:rPr>
              <a:t>U</a:t>
            </a:r>
            <a:r>
              <a:rPr lang="en-US" sz="1800" spc="-25" dirty="0">
                <a:latin typeface="Times New Roman" panose="02020603050405020304" pitchFamily="18" charset="0"/>
                <a:ea typeface="Times New Roman" panose="02020603050405020304" pitchFamily="18" charset="0"/>
              </a:rPr>
              <a:t>n</a:t>
            </a:r>
            <a:r>
              <a:rPr lang="en-US" sz="1800" spc="10" dirty="0">
                <a:latin typeface="Times New Roman" panose="02020603050405020304" pitchFamily="18" charset="0"/>
                <a:ea typeface="Times New Roman" panose="02020603050405020304" pitchFamily="18" charset="0"/>
              </a:rPr>
              <a:t>c</a:t>
            </a:r>
            <a:r>
              <a:rPr lang="en-US" sz="1800" dirty="0">
                <a:latin typeface="Times New Roman" panose="02020603050405020304" pitchFamily="18" charset="0"/>
                <a:ea typeface="Times New Roman" panose="02020603050405020304" pitchFamily="18" charset="0"/>
              </a:rPr>
              <a:t>o</a:t>
            </a:r>
            <a:r>
              <a:rPr lang="en-US" sz="1800" spc="-55" dirty="0">
                <a:latin typeface="Times New Roman" panose="02020603050405020304" pitchFamily="18" charset="0"/>
                <a:ea typeface="Times New Roman" panose="02020603050405020304" pitchFamily="18" charset="0"/>
              </a:rPr>
              <a:t>m</a:t>
            </a:r>
            <a:r>
              <a:rPr lang="en-US" sz="1800" spc="10" dirty="0">
                <a:latin typeface="Times New Roman" panose="02020603050405020304" pitchFamily="18" charset="0"/>
                <a:ea typeface="Times New Roman" panose="02020603050405020304" pitchFamily="18" charset="0"/>
              </a:rPr>
              <a:t>f</a:t>
            </a:r>
            <a:r>
              <a:rPr lang="en-US" sz="1800" dirty="0">
                <a:latin typeface="Times New Roman" panose="02020603050405020304" pitchFamily="18" charset="0"/>
                <a:ea typeface="Times New Roman" panose="02020603050405020304" pitchFamily="18" charset="0"/>
              </a:rPr>
              <a:t>o</a:t>
            </a:r>
            <a:r>
              <a:rPr lang="en-US" sz="1800" spc="10" dirty="0">
                <a:latin typeface="Times New Roman" panose="02020603050405020304" pitchFamily="18" charset="0"/>
                <a:ea typeface="Times New Roman" panose="02020603050405020304" pitchFamily="18" charset="0"/>
              </a:rPr>
              <a:t>r</a:t>
            </a:r>
            <a:r>
              <a:rPr lang="en-US" sz="1800" spc="-5" dirty="0">
                <a:latin typeface="Times New Roman" panose="02020603050405020304" pitchFamily="18" charset="0"/>
                <a:ea typeface="Times New Roman" panose="02020603050405020304" pitchFamily="18" charset="0"/>
              </a:rPr>
              <a:t>t</a:t>
            </a:r>
            <a:r>
              <a:rPr lang="en-US" sz="1800" spc="10" dirty="0">
                <a:latin typeface="Times New Roman" panose="02020603050405020304" pitchFamily="18" charset="0"/>
                <a:ea typeface="Times New Roman" panose="02020603050405020304" pitchFamily="18" charset="0"/>
              </a:rPr>
              <a:t>a</a:t>
            </a:r>
            <a:r>
              <a:rPr lang="en-US" sz="1800" dirty="0">
                <a:latin typeface="Times New Roman" panose="02020603050405020304" pitchFamily="18" charset="0"/>
                <a:ea typeface="Times New Roman" panose="02020603050405020304" pitchFamily="18" charset="0"/>
              </a:rPr>
              <a:t>b</a:t>
            </a:r>
            <a:r>
              <a:rPr lang="en-US" sz="1800" spc="-5" dirty="0">
                <a:latin typeface="Times New Roman" panose="02020603050405020304" pitchFamily="18" charset="0"/>
                <a:ea typeface="Times New Roman" panose="02020603050405020304" pitchFamily="18" charset="0"/>
              </a:rPr>
              <a:t>l</a:t>
            </a:r>
            <a:r>
              <a:rPr lang="en-US" sz="1800" dirty="0">
                <a:latin typeface="Times New Roman" panose="02020603050405020304" pitchFamily="18" charset="0"/>
                <a:ea typeface="Times New Roman" panose="02020603050405020304" pitchFamily="18" charset="0"/>
              </a:rPr>
              <a:t>e</a:t>
            </a:r>
            <a:r>
              <a:rPr lang="en-US" sz="1800" spc="15" dirty="0">
                <a:latin typeface="Times New Roman" panose="02020603050405020304" pitchFamily="18" charset="0"/>
                <a:ea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rPr>
              <a:t>s</a:t>
            </a:r>
            <a:r>
              <a:rPr lang="en-US" sz="1800" spc="-5" dirty="0">
                <a:latin typeface="Times New Roman" panose="02020603050405020304" pitchFamily="18" charset="0"/>
                <a:ea typeface="Times New Roman" panose="02020603050405020304" pitchFamily="18" charset="0"/>
              </a:rPr>
              <a:t>it</a:t>
            </a:r>
            <a:r>
              <a:rPr lang="en-US" sz="1800" spc="-30" dirty="0">
                <a:latin typeface="Times New Roman" panose="02020603050405020304" pitchFamily="18" charset="0"/>
                <a:ea typeface="Times New Roman" panose="02020603050405020304" pitchFamily="18" charset="0"/>
              </a:rPr>
              <a:t>t</a:t>
            </a:r>
            <a:r>
              <a:rPr lang="en-US" sz="1800" spc="-5" dirty="0">
                <a:latin typeface="Times New Roman" panose="02020603050405020304" pitchFamily="18" charset="0"/>
                <a:ea typeface="Times New Roman" panose="02020603050405020304" pitchFamily="18" charset="0"/>
              </a:rPr>
              <a:t>i</a:t>
            </a:r>
            <a:r>
              <a:rPr lang="en-US" sz="1800" dirty="0">
                <a:latin typeface="Times New Roman" panose="02020603050405020304" pitchFamily="18" charset="0"/>
                <a:ea typeface="Times New Roman" panose="02020603050405020304" pitchFamily="18" charset="0"/>
              </a:rPr>
              <a:t>ng</a:t>
            </a:r>
            <a:endParaRPr lang="en-US" sz="1600" dirty="0">
              <a:latin typeface="Times New Roman" panose="02020603050405020304" pitchFamily="18" charset="0"/>
              <a:ea typeface="Times New Roman" panose="02020603050405020304" pitchFamily="18" charset="0"/>
            </a:endParaRPr>
          </a:p>
          <a:p>
            <a:pPr marL="348615" marR="0">
              <a:spcBef>
                <a:spcPts val="255"/>
              </a:spcBef>
              <a:spcAft>
                <a:spcPts val="0"/>
              </a:spcAft>
            </a:pPr>
            <a:r>
              <a:rPr lang="en-US" sz="1800" dirty="0">
                <a:latin typeface="Segoe MDL2 Assets" panose="050A0102010101010101" pitchFamily="18" charset="0"/>
                <a:ea typeface="Segoe MDL2 Assets" panose="050A0102010101010101" pitchFamily="18" charset="0"/>
                <a:cs typeface="Segoe MDL2 Assets" panose="050A0102010101010101" pitchFamily="18" charset="0"/>
              </a:rPr>
              <a:t>  </a:t>
            </a:r>
            <a:r>
              <a:rPr lang="en-US" sz="1800" spc="125" dirty="0">
                <a:latin typeface="Segoe MDL2 Assets" panose="050A0102010101010101" pitchFamily="18" charset="0"/>
                <a:ea typeface="Segoe MDL2 Assets" panose="050A0102010101010101" pitchFamily="18" charset="0"/>
                <a:cs typeface="Segoe MDL2 Assets" panose="050A0102010101010101" pitchFamily="18" charset="0"/>
              </a:rPr>
              <a:t> </a:t>
            </a:r>
            <a:r>
              <a:rPr lang="en-US" sz="1800" spc="-15" dirty="0">
                <a:latin typeface="Times New Roman" panose="02020603050405020304" pitchFamily="18" charset="0"/>
                <a:ea typeface="Times New Roman" panose="02020603050405020304" pitchFamily="18" charset="0"/>
              </a:rPr>
              <a:t>U</a:t>
            </a:r>
            <a:r>
              <a:rPr lang="en-US" sz="1800" spc="-25" dirty="0">
                <a:latin typeface="Times New Roman" panose="02020603050405020304" pitchFamily="18" charset="0"/>
                <a:ea typeface="Times New Roman" panose="02020603050405020304" pitchFamily="18" charset="0"/>
              </a:rPr>
              <a:t>n</a:t>
            </a:r>
            <a:r>
              <a:rPr lang="en-US" sz="1800" dirty="0">
                <a:latin typeface="Times New Roman" panose="02020603050405020304" pitchFamily="18" charset="0"/>
                <a:ea typeface="Times New Roman" panose="02020603050405020304" pitchFamily="18" charset="0"/>
              </a:rPr>
              <a:t>h</a:t>
            </a:r>
            <a:r>
              <a:rPr lang="en-US" sz="1800" spc="-25" dirty="0">
                <a:latin typeface="Times New Roman" panose="02020603050405020304" pitchFamily="18" charset="0"/>
                <a:ea typeface="Times New Roman" panose="02020603050405020304" pitchFamily="18" charset="0"/>
              </a:rPr>
              <a:t>y</a:t>
            </a:r>
            <a:r>
              <a:rPr lang="en-US" sz="1800" dirty="0">
                <a:latin typeface="Times New Roman" panose="02020603050405020304" pitchFamily="18" charset="0"/>
                <a:ea typeface="Times New Roman" panose="02020603050405020304" pitchFamily="18" charset="0"/>
              </a:rPr>
              <a:t>g</a:t>
            </a:r>
            <a:r>
              <a:rPr lang="en-US" sz="1800" spc="-5" dirty="0">
                <a:latin typeface="Times New Roman" panose="02020603050405020304" pitchFamily="18" charset="0"/>
                <a:ea typeface="Times New Roman" panose="02020603050405020304" pitchFamily="18" charset="0"/>
              </a:rPr>
              <a:t>i</a:t>
            </a:r>
            <a:r>
              <a:rPr lang="en-US" sz="1800" spc="10" dirty="0">
                <a:latin typeface="Times New Roman" panose="02020603050405020304" pitchFamily="18" charset="0"/>
                <a:ea typeface="Times New Roman" panose="02020603050405020304" pitchFamily="18" charset="0"/>
              </a:rPr>
              <a:t>e</a:t>
            </a:r>
            <a:r>
              <a:rPr lang="en-US" sz="1800" dirty="0">
                <a:latin typeface="Times New Roman" panose="02020603050405020304" pitchFamily="18" charset="0"/>
                <a:ea typeface="Times New Roman" panose="02020603050405020304" pitchFamily="18" charset="0"/>
              </a:rPr>
              <a:t>n</a:t>
            </a:r>
            <a:r>
              <a:rPr lang="en-US" sz="1800" spc="-5" dirty="0">
                <a:latin typeface="Times New Roman" panose="02020603050405020304" pitchFamily="18" charset="0"/>
                <a:ea typeface="Times New Roman" panose="02020603050405020304" pitchFamily="18" charset="0"/>
              </a:rPr>
              <a:t>i</a:t>
            </a:r>
            <a:r>
              <a:rPr lang="en-US" sz="1800" dirty="0">
                <a:latin typeface="Times New Roman" panose="02020603050405020304" pitchFamily="18" charset="0"/>
                <a:ea typeface="Times New Roman" panose="02020603050405020304" pitchFamily="18" charset="0"/>
              </a:rPr>
              <a:t>c</a:t>
            </a:r>
            <a:r>
              <a:rPr lang="en-US" sz="1800" spc="40" dirty="0">
                <a:latin typeface="Times New Roman" panose="02020603050405020304" pitchFamily="18" charset="0"/>
                <a:ea typeface="Times New Roman" panose="02020603050405020304" pitchFamily="18" charset="0"/>
              </a:rPr>
              <a:t> </a:t>
            </a:r>
            <a:r>
              <a:rPr lang="en-US" sz="1800" spc="10" dirty="0">
                <a:latin typeface="Times New Roman" panose="02020603050405020304" pitchFamily="18" charset="0"/>
                <a:ea typeface="Times New Roman" panose="02020603050405020304" pitchFamily="18" charset="0"/>
              </a:rPr>
              <a:t>r</a:t>
            </a:r>
            <a:r>
              <a:rPr lang="en-US" sz="1800" spc="-25" dirty="0">
                <a:latin typeface="Times New Roman" panose="02020603050405020304" pitchFamily="18" charset="0"/>
                <a:ea typeface="Times New Roman" panose="02020603050405020304" pitchFamily="18" charset="0"/>
              </a:rPr>
              <a:t>oo</a:t>
            </a:r>
            <a:r>
              <a:rPr lang="en-US" sz="1800" dirty="0">
                <a:latin typeface="Times New Roman" panose="02020603050405020304" pitchFamily="18" charset="0"/>
                <a:ea typeface="Times New Roman" panose="02020603050405020304" pitchFamily="18" charset="0"/>
              </a:rPr>
              <a:t>m</a:t>
            </a:r>
            <a:endParaRPr lang="en-US" sz="1600" dirty="0">
              <a:latin typeface="Times New Roman" panose="02020603050405020304" pitchFamily="18" charset="0"/>
              <a:ea typeface="Times New Roman" panose="02020603050405020304" pitchFamily="18" charset="0"/>
            </a:endParaRPr>
          </a:p>
          <a:p>
            <a:r>
              <a:rPr lang="en-US" sz="1800" dirty="0">
                <a:latin typeface="Times New Roman" panose="02020603050405020304" pitchFamily="18" charset="0"/>
                <a:ea typeface="Times New Roman" panose="02020603050405020304" pitchFamily="18" charset="0"/>
              </a:rPr>
              <a:t/>
            </a:r>
            <a:br>
              <a:rPr lang="en-US" sz="1800" dirty="0">
                <a:latin typeface="Times New Roman" panose="02020603050405020304" pitchFamily="18" charset="0"/>
                <a:ea typeface="Times New Roman" panose="02020603050405020304" pitchFamily="18" charset="0"/>
              </a:rPr>
            </a:br>
            <a:endParaRPr lang="en-US" b="1" dirty="0"/>
          </a:p>
        </p:txBody>
      </p:sp>
    </p:spTree>
    <p:extLst>
      <p:ext uri="{BB962C8B-B14F-4D97-AF65-F5344CB8AC3E}">
        <p14:creationId xmlns:p14="http://schemas.microsoft.com/office/powerpoint/2010/main" val="1581800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99" y="47976"/>
            <a:ext cx="9144000" cy="399754"/>
          </a:xfrm>
          <a:solidFill>
            <a:srgbClr val="002060"/>
          </a:solidFill>
        </p:spPr>
        <p:txBody>
          <a:bodyPr>
            <a:normAutofit fontScale="90000"/>
          </a:bodyPr>
          <a:lstStyle/>
          <a:p>
            <a:endParaRPr lang="en-GB" sz="3600" dirty="0">
              <a:solidFill>
                <a:schemeClr val="tx1"/>
              </a:solidFill>
              <a:latin typeface="Berlin Sans FB Demi" pitchFamily="34" charset="0"/>
            </a:endParaRPr>
          </a:p>
        </p:txBody>
      </p:sp>
      <p:sp>
        <p:nvSpPr>
          <p:cNvPr id="3" name="Content Placeholder 2"/>
          <p:cNvSpPr>
            <a:spLocks noGrp="1"/>
          </p:cNvSpPr>
          <p:nvPr>
            <p:ph idx="1"/>
          </p:nvPr>
        </p:nvSpPr>
        <p:spPr>
          <a:xfrm>
            <a:off x="301103" y="925402"/>
            <a:ext cx="11589791" cy="5570933"/>
          </a:xfrm>
        </p:spPr>
        <p:txBody>
          <a:bodyPr>
            <a:normAutofit/>
          </a:bodyPr>
          <a:lstStyle/>
          <a:p>
            <a:pPr marL="0" indent="0">
              <a:lnSpc>
                <a:spcPct val="150000"/>
              </a:lnSpc>
              <a:buNone/>
            </a:pPr>
            <a:r>
              <a:rPr lang="en-US" b="1" dirty="0" smtClean="0">
                <a:latin typeface="Times New Roman" panose="02020603050405020304" pitchFamily="18" charset="0"/>
                <a:cs typeface="Times New Roman" panose="02020603050405020304" pitchFamily="18" charset="0"/>
              </a:rPr>
              <a:t>Physiological Barriers</a:t>
            </a:r>
            <a:endParaRPr lang="en-US"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dirty="0">
                <a:latin typeface="Times New Roman" panose="02020603050405020304" pitchFamily="18" charset="0"/>
                <a:cs typeface="Times New Roman" panose="02020603050405020304" pitchFamily="18" charset="0"/>
              </a:rPr>
              <a:t>Physiological barriers may result from the receiver’s physical state. Any psychological or emotional turbulence or disturbance can prove to be a barrier to effective communication:</a:t>
            </a:r>
          </a:p>
          <a:p>
            <a:pPr marL="0" indent="0">
              <a:lnSpc>
                <a:spcPct val="150000"/>
              </a:lnSpc>
              <a:buNone/>
            </a:pPr>
            <a:r>
              <a:rPr lang="en-US" sz="2000" dirty="0">
                <a:latin typeface="Times New Roman" panose="02020603050405020304" pitchFamily="18" charset="0"/>
                <a:cs typeface="Times New Roman" panose="02020603050405020304" pitchFamily="18" charset="0"/>
              </a:rPr>
              <a:t>(a)   </a:t>
            </a:r>
            <a:r>
              <a:rPr lang="en-US" sz="2000" dirty="0" smtClean="0">
                <a:latin typeface="Times New Roman" panose="02020603050405020304" pitchFamily="18" charset="0"/>
                <a:cs typeface="Times New Roman" panose="02020603050405020304" pitchFamily="18" charset="0"/>
              </a:rPr>
              <a:t>Sadness</a:t>
            </a:r>
            <a:endParaRPr lang="en-US" sz="2000" dirty="0">
              <a:latin typeface="Times New Roman" panose="02020603050405020304" pitchFamily="18" charset="0"/>
              <a:cs typeface="Times New Roman" panose="02020603050405020304" pitchFamily="18" charset="0"/>
            </a:endParaRPr>
          </a:p>
          <a:p>
            <a:pPr marL="457200" indent="-457200">
              <a:lnSpc>
                <a:spcPct val="150000"/>
              </a:lnSpc>
              <a:buAutoNum type="alphaLcParenBoth" startAt="2"/>
            </a:pPr>
            <a:r>
              <a:rPr lang="en-US" sz="2000" dirty="0" smtClean="0">
                <a:latin typeface="Times New Roman" panose="02020603050405020304" pitchFamily="18" charset="0"/>
                <a:cs typeface="Times New Roman" panose="02020603050405020304" pitchFamily="18" charset="0"/>
              </a:rPr>
              <a:t>Fear </a:t>
            </a:r>
          </a:p>
          <a:p>
            <a:pPr marL="457200" indent="-457200">
              <a:lnSpc>
                <a:spcPct val="150000"/>
              </a:lnSpc>
              <a:buAutoNum type="alphaLcParenBoth" startAt="2"/>
            </a:pPr>
            <a:r>
              <a:rPr lang="en-US" sz="2000" dirty="0" smtClean="0">
                <a:latin typeface="Times New Roman" panose="02020603050405020304" pitchFamily="18" charset="0"/>
                <a:cs typeface="Times New Roman" panose="02020603050405020304" pitchFamily="18" charset="0"/>
              </a:rPr>
              <a:t>Anger</a:t>
            </a:r>
          </a:p>
          <a:p>
            <a:pPr marL="457200" indent="-457200">
              <a:lnSpc>
                <a:spcPct val="150000"/>
              </a:lnSpc>
              <a:buAutoNum type="alphaLcParenBoth" startAt="2"/>
            </a:pPr>
            <a:r>
              <a:rPr lang="en-US" sz="2000" dirty="0" smtClean="0">
                <a:latin typeface="Times New Roman" panose="02020603050405020304" pitchFamily="18" charset="0"/>
                <a:cs typeface="Times New Roman" panose="02020603050405020304" pitchFamily="18" charset="0"/>
              </a:rPr>
              <a:t>Anxiety</a:t>
            </a:r>
            <a:endParaRPr lang="en-US"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dirty="0">
                <a:latin typeface="Times New Roman" panose="02020603050405020304" pitchFamily="18" charset="0"/>
                <a:cs typeface="Times New Roman" panose="02020603050405020304" pitchFamily="18" charset="0"/>
              </a:rPr>
              <a:t>(e)   </a:t>
            </a:r>
            <a:r>
              <a:rPr lang="en-US" sz="2000" dirty="0" smtClean="0">
                <a:latin typeface="Times New Roman" panose="02020603050405020304" pitchFamily="18" charset="0"/>
                <a:cs typeface="Times New Roman" panose="02020603050405020304" pitchFamily="18" charset="0"/>
              </a:rPr>
              <a:t>Excitement</a:t>
            </a:r>
            <a:endParaRPr lang="en-US" sz="2000" dirty="0">
              <a:latin typeface="Times New Roman" panose="02020603050405020304" pitchFamily="18" charset="0"/>
              <a:cs typeface="Times New Roman" panose="02020603050405020304" pitchFamily="18" charset="0"/>
            </a:endParaRPr>
          </a:p>
          <a:p>
            <a:pPr marL="0" indent="0">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962400" y="6356350"/>
            <a:ext cx="4267200" cy="501650"/>
          </a:xfrm>
        </p:spPr>
        <p:txBody>
          <a:bodyPr/>
          <a:lstStyle/>
          <a:p>
            <a:r>
              <a:rPr lang="en-GB" sz="900" dirty="0">
                <a:latin typeface="Lucida Calligraphy" pitchFamily="66" charset="0"/>
              </a:rPr>
              <a:t>....Linking Learners Everywhere © 2013 All Rights Reserved</a:t>
            </a:r>
          </a:p>
        </p:txBody>
      </p:sp>
      <p:sp>
        <p:nvSpPr>
          <p:cNvPr id="5" name="Rectangle 4"/>
          <p:cNvSpPr/>
          <p:nvPr/>
        </p:nvSpPr>
        <p:spPr>
          <a:xfrm>
            <a:off x="195050" y="925403"/>
            <a:ext cx="11695844" cy="753060"/>
          </a:xfrm>
          <a:prstGeom prst="rect">
            <a:avLst/>
          </a:prstGeom>
        </p:spPr>
        <p:txBody>
          <a:bodyPr wrap="square">
            <a:spAutoFit/>
          </a:bodyPr>
          <a:lstStyle/>
          <a:p>
            <a:pPr marR="0" lvl="0" algn="just">
              <a:lnSpc>
                <a:spcPct val="107000"/>
              </a:lnSpc>
              <a:spcBef>
                <a:spcPts val="0"/>
              </a:spcBef>
              <a:spcAft>
                <a:spcPts val="800"/>
              </a:spcAft>
            </a:pPr>
            <a:endParaRPr lang="en-US" sz="2400" dirty="0">
              <a:solidFill>
                <a:schemeClr val="bg1"/>
              </a:solidFill>
              <a:effectLst/>
              <a:latin typeface="Berlin Sans FB" panose="020E0602020502020306"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91689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99" y="47976"/>
            <a:ext cx="9144000" cy="399754"/>
          </a:xfrm>
          <a:solidFill>
            <a:srgbClr val="002060"/>
          </a:solidFill>
        </p:spPr>
        <p:txBody>
          <a:bodyPr>
            <a:normAutofit fontScale="90000"/>
          </a:bodyPr>
          <a:lstStyle/>
          <a:p>
            <a:endParaRPr lang="en-GB" sz="3600" dirty="0">
              <a:solidFill>
                <a:schemeClr val="tx1"/>
              </a:solidFill>
              <a:latin typeface="Berlin Sans FB Demi" pitchFamily="34" charset="0"/>
            </a:endParaRPr>
          </a:p>
        </p:txBody>
      </p:sp>
      <p:sp>
        <p:nvSpPr>
          <p:cNvPr id="3" name="Content Placeholder 2"/>
          <p:cNvSpPr>
            <a:spLocks noGrp="1"/>
          </p:cNvSpPr>
          <p:nvPr>
            <p:ph idx="1"/>
          </p:nvPr>
        </p:nvSpPr>
        <p:spPr>
          <a:xfrm>
            <a:off x="301103" y="577383"/>
            <a:ext cx="11589791" cy="5570933"/>
          </a:xfrm>
        </p:spPr>
        <p:txBody>
          <a:bodyPr>
            <a:normAutofit/>
          </a:bodyPr>
          <a:lstStyle/>
          <a:p>
            <a:pPr marL="0" marR="0" algn="just">
              <a:lnSpc>
                <a:spcPct val="107000"/>
              </a:lnSpc>
              <a:spcBef>
                <a:spcPts val="0"/>
              </a:spcBef>
              <a:spcAft>
                <a:spcPts val="800"/>
              </a:spcAft>
            </a:pPr>
            <a:endParaRPr lang="en-US"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r>
              <a:rPr lang="en-US" sz="2000" dirty="0" smtClean="0">
                <a:latin typeface="Berlin Sans FB" panose="020E0602020502020306" pitchFamily="34" charset="0"/>
              </a:rPr>
              <a:t>Other barriers;</a:t>
            </a:r>
          </a:p>
          <a:p>
            <a:pPr marL="0" indent="0">
              <a:lnSpc>
                <a:spcPct val="150000"/>
              </a:lnSpc>
              <a:buNone/>
            </a:pPr>
            <a:r>
              <a:rPr lang="en-US" sz="2000" dirty="0" smtClean="0">
                <a:latin typeface="Berlin Sans FB" panose="020E0602020502020306" pitchFamily="34" charset="0"/>
              </a:rPr>
              <a:t>Gender</a:t>
            </a:r>
          </a:p>
          <a:p>
            <a:pPr marL="0" indent="0">
              <a:lnSpc>
                <a:spcPct val="150000"/>
              </a:lnSpc>
              <a:buNone/>
            </a:pPr>
            <a:r>
              <a:rPr lang="en-US" sz="2000" dirty="0" smtClean="0">
                <a:latin typeface="Berlin Sans FB" panose="020E0602020502020306" pitchFamily="34" charset="0"/>
              </a:rPr>
              <a:t>Attitudinal</a:t>
            </a:r>
          </a:p>
          <a:p>
            <a:pPr marL="0" indent="0">
              <a:lnSpc>
                <a:spcPct val="150000"/>
              </a:lnSpc>
              <a:buNone/>
            </a:pPr>
            <a:r>
              <a:rPr lang="en-US" sz="2000" dirty="0" smtClean="0">
                <a:latin typeface="Berlin Sans FB" panose="020E0602020502020306" pitchFamily="34" charset="0"/>
              </a:rPr>
              <a:t>Perceptual</a:t>
            </a:r>
          </a:p>
          <a:p>
            <a:pPr marL="0" indent="0">
              <a:lnSpc>
                <a:spcPct val="150000"/>
              </a:lnSpc>
              <a:buNone/>
            </a:pPr>
            <a:r>
              <a:rPr lang="en-US" sz="2000" dirty="0" smtClean="0">
                <a:latin typeface="Berlin Sans FB" panose="020E0602020502020306" pitchFamily="34" charset="0"/>
              </a:rPr>
              <a:t>Cultural differences</a:t>
            </a:r>
          </a:p>
          <a:p>
            <a:pPr marL="0" indent="0">
              <a:lnSpc>
                <a:spcPct val="150000"/>
              </a:lnSpc>
              <a:buNone/>
            </a:pPr>
            <a:r>
              <a:rPr lang="en-US" sz="2000" dirty="0" smtClean="0">
                <a:latin typeface="Berlin Sans FB" panose="020E0602020502020306" pitchFamily="34" charset="0"/>
              </a:rPr>
              <a:t>Information overload</a:t>
            </a:r>
            <a:endParaRPr lang="en-US" sz="2000" dirty="0">
              <a:latin typeface="Berlin Sans FB" panose="020E0602020502020306" pitchFamily="34" charset="0"/>
            </a:endParaRPr>
          </a:p>
        </p:txBody>
      </p:sp>
      <p:sp>
        <p:nvSpPr>
          <p:cNvPr id="4" name="Footer Placeholder 3"/>
          <p:cNvSpPr>
            <a:spLocks noGrp="1"/>
          </p:cNvSpPr>
          <p:nvPr>
            <p:ph type="ftr" sz="quarter" idx="11"/>
          </p:nvPr>
        </p:nvSpPr>
        <p:spPr>
          <a:xfrm>
            <a:off x="3962400" y="6356350"/>
            <a:ext cx="4267200" cy="501650"/>
          </a:xfrm>
        </p:spPr>
        <p:txBody>
          <a:bodyPr/>
          <a:lstStyle/>
          <a:p>
            <a:r>
              <a:rPr lang="en-GB" sz="900" dirty="0">
                <a:latin typeface="Lucida Calligraphy" pitchFamily="66" charset="0"/>
              </a:rPr>
              <a:t>....Linking Learners Everywhere © 2013 All Rights Reserved</a:t>
            </a:r>
          </a:p>
        </p:txBody>
      </p:sp>
      <p:sp>
        <p:nvSpPr>
          <p:cNvPr id="5" name="Rectangle 4"/>
          <p:cNvSpPr/>
          <p:nvPr/>
        </p:nvSpPr>
        <p:spPr>
          <a:xfrm>
            <a:off x="-3791734" y="585541"/>
            <a:ext cx="11801900" cy="457241"/>
          </a:xfrm>
          <a:prstGeom prst="rect">
            <a:avLst/>
          </a:prstGeom>
        </p:spPr>
        <p:txBody>
          <a:bodyPr wrap="square">
            <a:spAutoFit/>
          </a:bodyPr>
          <a:lstStyle/>
          <a:p>
            <a:pPr marR="0" lvl="0" algn="just">
              <a:lnSpc>
                <a:spcPct val="107000"/>
              </a:lnSpc>
              <a:spcBef>
                <a:spcPts val="0"/>
              </a:spcBef>
              <a:spcAft>
                <a:spcPts val="800"/>
              </a:spcAft>
            </a:pPr>
            <a:endParaRPr lang="en-US" sz="2400" dirty="0">
              <a:solidFill>
                <a:schemeClr val="bg1"/>
              </a:solidFill>
              <a:effectLst/>
              <a:latin typeface="Berlin Sans FB" panose="020E0602020502020306"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2132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95809"/>
            <a:ext cx="12192000" cy="5912316"/>
          </a:xfrm>
        </p:spPr>
        <p:txBody>
          <a:bodyPr>
            <a:noAutofit/>
          </a:bodyPr>
          <a:lstStyle/>
          <a:p>
            <a:pPr marL="0" indent="0">
              <a:lnSpc>
                <a:spcPct val="150000"/>
              </a:lnSpc>
              <a:buNone/>
            </a:pPr>
            <a:endParaRPr lang="en-US" b="1" dirty="0">
              <a:latin typeface="Times New Roman" panose="02020603050405020304" pitchFamily="18" charset="0"/>
              <a:cs typeface="Times New Roman" panose="02020603050405020304" pitchFamily="18" charset="0"/>
            </a:endParaRPr>
          </a:p>
          <a:p>
            <a:pPr marL="0" indent="0">
              <a:lnSpc>
                <a:spcPct val="150000"/>
              </a:lnSpc>
              <a:buNone/>
            </a:pPr>
            <a:r>
              <a:rPr lang="en-US" sz="2000" b="1" dirty="0" smtClean="0">
                <a:latin typeface="Times New Roman" panose="02020603050405020304" pitchFamily="18" charset="0"/>
                <a:cs typeface="Times New Roman" panose="02020603050405020304" pitchFamily="18" charset="0"/>
              </a:rPr>
              <a:t>“Communication </a:t>
            </a:r>
            <a:r>
              <a:rPr lang="en-US" sz="2000" b="1" dirty="0">
                <a:latin typeface="Times New Roman" panose="02020603050405020304" pitchFamily="18" charset="0"/>
                <a:cs typeface="Times New Roman" panose="02020603050405020304" pitchFamily="18" charset="0"/>
              </a:rPr>
              <a:t>is a process of sharing information with another person in such a way that he or she </a:t>
            </a:r>
            <a:r>
              <a:rPr lang="en-US" sz="2000" b="1" dirty="0" smtClean="0">
                <a:latin typeface="Times New Roman" panose="02020603050405020304" pitchFamily="18" charset="0"/>
                <a:cs typeface="Times New Roman" panose="02020603050405020304" pitchFamily="18" charset="0"/>
              </a:rPr>
              <a:t>understands </a:t>
            </a:r>
            <a:r>
              <a:rPr lang="en-US" sz="2000" b="1" dirty="0">
                <a:latin typeface="Times New Roman" panose="02020603050405020304" pitchFamily="18" charset="0"/>
                <a:cs typeface="Times New Roman" panose="02020603050405020304" pitchFamily="18" charset="0"/>
              </a:rPr>
              <a:t>what you are saying.”                                                                   – Dr. H. Norman </a:t>
            </a:r>
            <a:r>
              <a:rPr lang="en-US" sz="2000" b="1" dirty="0" smtClean="0">
                <a:latin typeface="Times New Roman" panose="02020603050405020304" pitchFamily="18" charset="0"/>
                <a:cs typeface="Times New Roman" panose="02020603050405020304" pitchFamily="18" charset="0"/>
              </a:rPr>
              <a:t>Writing</a:t>
            </a:r>
          </a:p>
          <a:p>
            <a:pPr marL="0" indent="0">
              <a:lnSpc>
                <a:spcPct val="150000"/>
              </a:lnSpc>
              <a:buNone/>
            </a:pPr>
            <a:r>
              <a:rPr lang="en-US" sz="2000" b="1" dirty="0" smtClean="0">
                <a:latin typeface="Times New Roman" panose="02020603050405020304" pitchFamily="18" charset="0"/>
                <a:cs typeface="Times New Roman" panose="02020603050405020304" pitchFamily="18" charset="0"/>
              </a:rPr>
              <a:t>Communication is a tool with which we exercise our influence on others, bring out changes in our and others’ attitudes, motivate the people around us and establish and maintain relationships with them. Communication makes a major part of our active life and is a social activity. This social activity is pursued verbally through speech, reading and writing or non-verbally through body language.</a:t>
            </a:r>
            <a:endParaRPr lang="en-US" sz="2000"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962400" y="6356350"/>
            <a:ext cx="4267200" cy="501650"/>
          </a:xfrm>
        </p:spPr>
        <p:txBody>
          <a:bodyPr/>
          <a:lstStyle/>
          <a:p>
            <a:r>
              <a:rPr lang="en-GB" sz="900" dirty="0">
                <a:latin typeface="Lucida Calligraphy" pitchFamily="66" charset="0"/>
              </a:rPr>
              <a:t>....Linking Learners Everywhere © 2013 All Rights Reserved</a:t>
            </a:r>
          </a:p>
        </p:txBody>
      </p:sp>
      <p:sp>
        <p:nvSpPr>
          <p:cNvPr id="5" name="Title 4"/>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What is communication?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93410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SAMPLE QUESTIONS</a:t>
            </a:r>
            <a:endParaRPr lang="en-US" i="1" dirty="0"/>
          </a:p>
        </p:txBody>
      </p:sp>
      <p:sp>
        <p:nvSpPr>
          <p:cNvPr id="3" name="Content Placeholder 2"/>
          <p:cNvSpPr>
            <a:spLocks noGrp="1"/>
          </p:cNvSpPr>
          <p:nvPr>
            <p:ph idx="1"/>
          </p:nvPr>
        </p:nvSpPr>
        <p:spPr/>
        <p:txBody>
          <a:bodyPr/>
          <a:lstStyle/>
          <a:p>
            <a:r>
              <a:rPr lang="en-US" b="1" dirty="0"/>
              <a:t>What is Communication</a:t>
            </a:r>
            <a:r>
              <a:rPr lang="en-US" b="1" dirty="0" smtClean="0"/>
              <a:t>?</a:t>
            </a:r>
          </a:p>
          <a:p>
            <a:r>
              <a:rPr lang="en-US" b="1" dirty="0"/>
              <a:t>What are various elements of a communication cycle</a:t>
            </a:r>
            <a:r>
              <a:rPr lang="en-US" b="1" dirty="0" smtClean="0"/>
              <a:t>?</a:t>
            </a:r>
          </a:p>
          <a:p>
            <a:r>
              <a:rPr lang="en-US" b="1" dirty="0"/>
              <a:t>What is effective communication</a:t>
            </a:r>
            <a:r>
              <a:rPr lang="en-US" b="1" dirty="0" smtClean="0"/>
              <a:t>?</a:t>
            </a:r>
          </a:p>
          <a:p>
            <a:r>
              <a:rPr lang="en-US" b="1" dirty="0"/>
              <a:t>What </a:t>
            </a:r>
            <a:r>
              <a:rPr lang="en-US" b="1" dirty="0" smtClean="0"/>
              <a:t>are the types of communication?</a:t>
            </a:r>
          </a:p>
          <a:p>
            <a:r>
              <a:rPr lang="en-US" b="1" dirty="0"/>
              <a:t>What are the advantages and disadvantages of verbal communication</a:t>
            </a:r>
            <a:r>
              <a:rPr lang="en-US" b="1" dirty="0" smtClean="0"/>
              <a:t>?</a:t>
            </a:r>
          </a:p>
          <a:p>
            <a:r>
              <a:rPr lang="en-US" b="1" dirty="0" smtClean="0"/>
              <a:t>What is feed back?</a:t>
            </a:r>
          </a:p>
          <a:p>
            <a:r>
              <a:rPr lang="en-US" b="1" dirty="0" smtClean="0"/>
              <a:t>What are the barriers of communication?</a:t>
            </a:r>
          </a:p>
          <a:p>
            <a:endParaRPr lang="en-US" b="1" dirty="0" smtClean="0"/>
          </a:p>
          <a:p>
            <a:endParaRPr lang="en-US" dirty="0"/>
          </a:p>
        </p:txBody>
      </p:sp>
    </p:spTree>
    <p:extLst>
      <p:ext uri="{BB962C8B-B14F-4D97-AF65-F5344CB8AC3E}">
        <p14:creationId xmlns:p14="http://schemas.microsoft.com/office/powerpoint/2010/main" val="2402724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93931"/>
            <a:ext cx="9144000" cy="609600"/>
          </a:xfrm>
          <a:solidFill>
            <a:srgbClr val="002060"/>
          </a:solidFill>
        </p:spPr>
        <p:txBody>
          <a:bodyPr>
            <a:normAutofit/>
          </a:bodyPr>
          <a:lstStyle/>
          <a:p>
            <a:r>
              <a:rPr lang="en-GB" sz="3600" dirty="0" smtClean="0">
                <a:solidFill>
                  <a:schemeClr val="tx1"/>
                </a:solidFill>
                <a:latin typeface="Berlin Sans FB Demi" pitchFamily="34" charset="0"/>
              </a:rPr>
              <a:t>Why is communication important?</a:t>
            </a:r>
            <a:endParaRPr lang="en-GB" sz="3600" dirty="0">
              <a:solidFill>
                <a:schemeClr val="tx1"/>
              </a:solidFill>
              <a:latin typeface="Berlin Sans FB Demi" pitchFamily="34" charset="0"/>
            </a:endParaRPr>
          </a:p>
        </p:txBody>
      </p:sp>
      <p:sp>
        <p:nvSpPr>
          <p:cNvPr id="3" name="Content Placeholder 2"/>
          <p:cNvSpPr>
            <a:spLocks noGrp="1"/>
          </p:cNvSpPr>
          <p:nvPr>
            <p:ph idx="1"/>
          </p:nvPr>
        </p:nvSpPr>
        <p:spPr>
          <a:xfrm>
            <a:off x="980365" y="703531"/>
            <a:ext cx="8991600" cy="4906963"/>
          </a:xfrm>
        </p:spPr>
        <p:txBody>
          <a:bodyPr>
            <a:normAutofit/>
          </a:bodyPr>
          <a:lstStyle/>
          <a:p>
            <a:endParaRPr lang="en-US" dirty="0" smtClean="0"/>
          </a:p>
          <a:p>
            <a:endParaRPr lang="en-US" dirty="0"/>
          </a:p>
          <a:p>
            <a:r>
              <a:rPr lang="en-US" dirty="0" smtClean="0"/>
              <a:t>In </a:t>
            </a:r>
            <a:r>
              <a:rPr lang="en-US" dirty="0"/>
              <a:t>the information age, we send, receive, and process huge numbers of messages every day. It could be via different medium—face-to-face, email, phone, text message, </a:t>
            </a:r>
            <a:r>
              <a:rPr lang="en-US" dirty="0" smtClean="0"/>
              <a:t>WhatsApp</a:t>
            </a:r>
            <a:r>
              <a:rPr lang="en-US" dirty="0"/>
              <a:t>, Facebook, twitter, etc. Effective   communication   is  about  more  than  just  exchanging   information.   It  is  also  about understanding  the  emotion  behind  the  information,  the  reason  for  transmitting  the  information, ensuring that the receiver will not be confused and will receive the correct information.</a:t>
            </a:r>
          </a:p>
          <a:p>
            <a:pPr marL="0" indent="0">
              <a:lnSpc>
                <a:spcPct val="150000"/>
              </a:lnSpc>
              <a:buNone/>
            </a:pPr>
            <a:endParaRPr lang="en-US" sz="3200"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962400" y="6356350"/>
            <a:ext cx="4267200" cy="501650"/>
          </a:xfrm>
        </p:spPr>
        <p:txBody>
          <a:bodyPr/>
          <a:lstStyle/>
          <a:p>
            <a:r>
              <a:rPr lang="en-GB" sz="900" dirty="0">
                <a:latin typeface="Lucida Calligraphy" pitchFamily="66" charset="0"/>
              </a:rPr>
              <a:t>....Linking Learners Everywhere © 2013 All Rights Reserved</a:t>
            </a:r>
          </a:p>
        </p:txBody>
      </p:sp>
    </p:spTree>
    <p:extLst>
      <p:ext uri="{BB962C8B-B14F-4D97-AF65-F5344CB8AC3E}">
        <p14:creationId xmlns:p14="http://schemas.microsoft.com/office/powerpoint/2010/main" val="2613421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93931"/>
            <a:ext cx="9144000" cy="609600"/>
          </a:xfrm>
          <a:solidFill>
            <a:srgbClr val="002060"/>
          </a:solidFill>
        </p:spPr>
        <p:txBody>
          <a:bodyPr>
            <a:normAutofit/>
          </a:bodyPr>
          <a:lstStyle/>
          <a:p>
            <a:endParaRPr lang="en-GB" sz="3600" dirty="0">
              <a:solidFill>
                <a:schemeClr val="tx1"/>
              </a:solidFill>
              <a:latin typeface="Berlin Sans FB Demi" pitchFamily="34" charset="0"/>
            </a:endParaRPr>
          </a:p>
        </p:txBody>
      </p:sp>
      <p:sp>
        <p:nvSpPr>
          <p:cNvPr id="3" name="Content Placeholder 2"/>
          <p:cNvSpPr>
            <a:spLocks noGrp="1"/>
          </p:cNvSpPr>
          <p:nvPr>
            <p:ph idx="1"/>
          </p:nvPr>
        </p:nvSpPr>
        <p:spPr>
          <a:xfrm>
            <a:off x="0" y="2597063"/>
            <a:ext cx="12192000" cy="5410666"/>
          </a:xfrm>
        </p:spPr>
        <p:txBody>
          <a:bodyPr>
            <a:noAutofit/>
          </a:bodyPr>
          <a:lstStyle/>
          <a:p>
            <a:pPr marL="0" indent="0">
              <a:buNone/>
            </a:pPr>
            <a:endParaRPr lang="en-US" i="1" smtClean="0">
              <a:latin typeface="Berlin Sans FB" panose="020E0602020502020306" pitchFamily="34" charset="0"/>
            </a:endParaRPr>
          </a:p>
          <a:p>
            <a:pPr marL="0" indent="0">
              <a:buNone/>
            </a:pPr>
            <a:endParaRPr lang="en-US" i="1" dirty="0">
              <a:latin typeface="Berlin Sans FB" panose="020E0602020502020306" pitchFamily="34" charset="0"/>
            </a:endParaRPr>
          </a:p>
        </p:txBody>
      </p:sp>
      <p:sp>
        <p:nvSpPr>
          <p:cNvPr id="4" name="Footer Placeholder 3"/>
          <p:cNvSpPr>
            <a:spLocks noGrp="1"/>
          </p:cNvSpPr>
          <p:nvPr>
            <p:ph type="ftr" sz="quarter" idx="11"/>
          </p:nvPr>
        </p:nvSpPr>
        <p:spPr>
          <a:xfrm>
            <a:off x="3962400" y="6356350"/>
            <a:ext cx="4267200" cy="501650"/>
          </a:xfrm>
        </p:spPr>
        <p:txBody>
          <a:bodyPr/>
          <a:lstStyle/>
          <a:p>
            <a:r>
              <a:rPr lang="en-GB" sz="900" smtClean="0">
                <a:latin typeface="Lucida Calligraphy" pitchFamily="66" charset="0"/>
              </a:rPr>
              <a:t>....Linking Learners Everywhere © 2013 All Rights Reserved</a:t>
            </a:r>
            <a:endParaRPr lang="en-GB" sz="900" dirty="0">
              <a:latin typeface="Lucida Calligraphy" pitchFamily="66" charset="0"/>
            </a:endParaRPr>
          </a:p>
        </p:txBody>
      </p:sp>
      <p:pic>
        <p:nvPicPr>
          <p:cNvPr id="1026" name="Picture 2" descr="8 Elements of Communication ( Elements Universals of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184" y="1213974"/>
            <a:ext cx="11430000" cy="600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112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ELEMENTS OF COMMUNICATION</a:t>
            </a:r>
            <a:endParaRPr lang="en-US" b="1" dirty="0"/>
          </a:p>
        </p:txBody>
      </p:sp>
      <p:sp>
        <p:nvSpPr>
          <p:cNvPr id="3" name="Content Placeholder 2"/>
          <p:cNvSpPr>
            <a:spLocks noGrp="1"/>
          </p:cNvSpPr>
          <p:nvPr>
            <p:ph idx="1"/>
          </p:nvPr>
        </p:nvSpPr>
        <p:spPr/>
        <p:txBody>
          <a:bodyPr>
            <a:normAutofit/>
          </a:bodyPr>
          <a:lstStyle/>
          <a:p>
            <a:r>
              <a:rPr lang="en-US" dirty="0"/>
              <a:t>The seven major elements of communication process are: </a:t>
            </a:r>
            <a:endParaRPr lang="en-US" dirty="0" smtClean="0"/>
          </a:p>
          <a:p>
            <a:r>
              <a:rPr lang="en-US" dirty="0" smtClean="0"/>
              <a:t>(</a:t>
            </a:r>
            <a:r>
              <a:rPr lang="en-US" dirty="0"/>
              <a:t>1) Sender:</a:t>
            </a:r>
          </a:p>
          <a:p>
            <a:r>
              <a:rPr lang="en-US" dirty="0"/>
              <a:t>The person who intends to convey the message with the intention of passing information and ideas to others is known as sender or communicator.</a:t>
            </a:r>
          </a:p>
          <a:p>
            <a:r>
              <a:rPr lang="en-US" dirty="0"/>
              <a:t>(2) Ideas:</a:t>
            </a:r>
          </a:p>
          <a:p>
            <a:r>
              <a:rPr lang="en-US" dirty="0"/>
              <a:t>This is the subject matter of the communication. This may be an opinion, attitude, feelings, views, orders, or suggestions.</a:t>
            </a:r>
          </a:p>
          <a:p>
            <a:endParaRPr lang="en-US" dirty="0"/>
          </a:p>
        </p:txBody>
      </p:sp>
    </p:spTree>
    <p:extLst>
      <p:ext uri="{BB962C8B-B14F-4D97-AF65-F5344CB8AC3E}">
        <p14:creationId xmlns:p14="http://schemas.microsoft.com/office/powerpoint/2010/main" val="2990332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(3) Encoding:</a:t>
            </a:r>
          </a:p>
          <a:p>
            <a:r>
              <a:rPr lang="en-US" dirty="0"/>
              <a:t>Since the subject matter of communication is theoretical and intangible, its further passing requires use of certain symbols such as words, actions or pictures etc. Conversion of subject matter into these symbols is the process of encoding.</a:t>
            </a:r>
          </a:p>
          <a:p>
            <a:r>
              <a:rPr lang="en-US" dirty="0"/>
              <a:t>(4) Communication Channel:</a:t>
            </a:r>
          </a:p>
          <a:p>
            <a:r>
              <a:rPr lang="en-US" dirty="0"/>
              <a:t>The person who is interested in communicating has to choose the channel for sending the required information, ideas etc. This information is transmitted to the receiver through certain channels which may be either formal or informal.</a:t>
            </a:r>
          </a:p>
          <a:p>
            <a:endParaRPr lang="en-US" dirty="0"/>
          </a:p>
        </p:txBody>
      </p:sp>
    </p:spTree>
    <p:extLst>
      <p:ext uri="{BB962C8B-B14F-4D97-AF65-F5344CB8AC3E}">
        <p14:creationId xmlns:p14="http://schemas.microsoft.com/office/powerpoint/2010/main" val="2828886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(5) Receiver:</a:t>
            </a:r>
          </a:p>
          <a:p>
            <a:r>
              <a:rPr lang="en-US" dirty="0"/>
              <a:t>Receiver is the person who receives the message or for whom the message is meant for. It is the receiver who tries to understand the message in the best possible manner in achieving the desired objectives.</a:t>
            </a:r>
          </a:p>
          <a:p>
            <a:r>
              <a:rPr lang="en-US" dirty="0"/>
              <a:t>(6) Decoding:</a:t>
            </a:r>
          </a:p>
          <a:p>
            <a:r>
              <a:rPr lang="en-US" dirty="0"/>
              <a:t>The person who receives the message or symbol from the communicator tries to convert the same in such a way so that he may extract its meaning to his complete understanding.</a:t>
            </a:r>
          </a:p>
          <a:p>
            <a:r>
              <a:rPr lang="en-US" dirty="0"/>
              <a:t>(7) Feedback:</a:t>
            </a:r>
          </a:p>
          <a:p>
            <a:r>
              <a:rPr lang="en-US" dirty="0"/>
              <a:t>Feedback is the process of ensuring that the receiver has received the message and understood in the same sense as sender meant it.</a:t>
            </a:r>
          </a:p>
          <a:p>
            <a:endParaRPr lang="en-US" dirty="0"/>
          </a:p>
        </p:txBody>
      </p:sp>
    </p:spTree>
    <p:extLst>
      <p:ext uri="{BB962C8B-B14F-4D97-AF65-F5344CB8AC3E}">
        <p14:creationId xmlns:p14="http://schemas.microsoft.com/office/powerpoint/2010/main" val="4131575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FEEDBACK IN COMMUNICATION</a:t>
            </a:r>
            <a:endParaRPr lang="en-US" b="1" dirty="0"/>
          </a:p>
        </p:txBody>
      </p:sp>
      <p:sp>
        <p:nvSpPr>
          <p:cNvPr id="3" name="Content Placeholder 2"/>
          <p:cNvSpPr>
            <a:spLocks noGrp="1"/>
          </p:cNvSpPr>
          <p:nvPr>
            <p:ph idx="1"/>
          </p:nvPr>
        </p:nvSpPr>
        <p:spPr/>
        <p:txBody>
          <a:bodyPr>
            <a:normAutofit/>
          </a:bodyPr>
          <a:lstStyle/>
          <a:p>
            <a:pPr marL="0" indent="0">
              <a:buNone/>
            </a:pPr>
            <a:endParaRPr lang="en-US" dirty="0" smtClean="0">
              <a:solidFill>
                <a:srgbClr val="333333"/>
              </a:solidFill>
              <a:latin typeface="Lato"/>
            </a:endParaRPr>
          </a:p>
          <a:p>
            <a:r>
              <a:rPr lang="en-US" dirty="0"/>
              <a:t>What is feedback in </a:t>
            </a:r>
            <a:r>
              <a:rPr lang="en-US" dirty="0" smtClean="0"/>
              <a:t>communication?</a:t>
            </a:r>
            <a:endParaRPr lang="en-US" dirty="0"/>
          </a:p>
          <a:p>
            <a:r>
              <a:rPr lang="en-US" dirty="0"/>
              <a:t>Feedback in communication is defined as the response the receiver has on the message that has been delivered to it</a:t>
            </a:r>
            <a:r>
              <a:rPr lang="en-US" dirty="0" smtClean="0"/>
              <a:t>.</a:t>
            </a:r>
            <a:endParaRPr lang="en-US" dirty="0" smtClean="0">
              <a:solidFill>
                <a:srgbClr val="333333"/>
              </a:solidFill>
              <a:latin typeface="Lato"/>
            </a:endParaRPr>
          </a:p>
          <a:p>
            <a:r>
              <a:rPr lang="en-US" dirty="0" smtClean="0">
                <a:solidFill>
                  <a:srgbClr val="333333"/>
                </a:solidFill>
                <a:latin typeface="Lato"/>
              </a:rPr>
              <a:t>Feedback </a:t>
            </a:r>
            <a:r>
              <a:rPr lang="en-US" dirty="0">
                <a:solidFill>
                  <a:srgbClr val="333333"/>
                </a:solidFill>
                <a:latin typeface="Lato"/>
              </a:rPr>
              <a:t>is important in communication because it enables the sender to evaluate the effectiveness of its message.</a:t>
            </a:r>
          </a:p>
          <a:p>
            <a:r>
              <a:rPr lang="en-US" dirty="0">
                <a:solidFill>
                  <a:srgbClr val="333333"/>
                </a:solidFill>
                <a:latin typeface="Lato"/>
              </a:rPr>
              <a:t>Without feedback, the communication process would be incomplete.</a:t>
            </a:r>
          </a:p>
          <a:p>
            <a:endParaRPr lang="en-US" dirty="0"/>
          </a:p>
        </p:txBody>
      </p:sp>
    </p:spTree>
    <p:extLst>
      <p:ext uri="{BB962C8B-B14F-4D97-AF65-F5344CB8AC3E}">
        <p14:creationId xmlns:p14="http://schemas.microsoft.com/office/powerpoint/2010/main" val="1915947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1596</TotalTime>
  <Words>1492</Words>
  <Application>Microsoft Office PowerPoint</Application>
  <PresentationFormat>Widescreen</PresentationFormat>
  <Paragraphs>168</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Berlin Sans FB</vt:lpstr>
      <vt:lpstr>Berlin Sans FB Demi</vt:lpstr>
      <vt:lpstr>Calibri</vt:lpstr>
      <vt:lpstr>Calibri Light</vt:lpstr>
      <vt:lpstr>Lato</vt:lpstr>
      <vt:lpstr>Lucida Calligraphy</vt:lpstr>
      <vt:lpstr>Segoe MDL2 Assets</vt:lpstr>
      <vt:lpstr>Times New Roman</vt:lpstr>
      <vt:lpstr>Office Theme</vt:lpstr>
      <vt:lpstr>TECHNICAL COMMUNICATION SKILLS</vt:lpstr>
      <vt:lpstr>OVERVIEW OF COMMUNICATION</vt:lpstr>
      <vt:lpstr>What is communication?</vt:lpstr>
      <vt:lpstr>Why is communication important?</vt:lpstr>
      <vt:lpstr>PowerPoint Presentation</vt:lpstr>
      <vt:lpstr>ELEMENTS OF COMMUNICATION</vt:lpstr>
      <vt:lpstr>PowerPoint Presentation</vt:lpstr>
      <vt:lpstr>PowerPoint Presentation</vt:lpstr>
      <vt:lpstr>FEEDBACK IN COMMUNICATION</vt:lpstr>
      <vt:lpstr>Why is Feedback Important in Communication </vt:lpstr>
      <vt:lpstr>TYPES  OF COMMUNICATION</vt:lpstr>
      <vt:lpstr>Verbal Communication </vt:lpstr>
      <vt:lpstr>Advantages of verbal communication</vt:lpstr>
      <vt:lpstr>Limitations of Verbal Communication </vt:lpstr>
      <vt:lpstr>PowerPoint Presentation</vt:lpstr>
      <vt:lpstr>Disadvantages of Written Communication </vt:lpstr>
      <vt:lpstr> </vt:lpstr>
      <vt:lpstr>Factors that help Non-verbal communication</vt:lpstr>
      <vt:lpstr>Visual communication</vt:lpstr>
      <vt:lpstr>Difference between interpersonal and intrapersonal communication.</vt:lpstr>
      <vt:lpstr>Public Communication </vt:lpstr>
      <vt:lpstr>PRINCIPLES OF COMMUNICATION</vt:lpstr>
      <vt:lpstr>Principles of communication</vt:lpstr>
      <vt:lpstr>IMPORTANCE OF EFFECTIVE COMMUNICATION</vt:lpstr>
      <vt:lpstr> BARRIERS TO EFFECTIVE COMMUNICATION</vt:lpstr>
      <vt:lpstr>Psychological Barriers </vt:lpstr>
      <vt:lpstr>Physical Barriers </vt:lpstr>
      <vt:lpstr>PowerPoint Presentation</vt:lpstr>
      <vt:lpstr>PowerPoint Presentation</vt:lpstr>
      <vt:lpstr>SAMPLE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dc:creator>
  <cp:lastModifiedBy>Michael K. Appiah</cp:lastModifiedBy>
  <cp:revision>84</cp:revision>
  <dcterms:created xsi:type="dcterms:W3CDTF">2020-12-21T23:45:00Z</dcterms:created>
  <dcterms:modified xsi:type="dcterms:W3CDTF">2022-08-25T16:44:02Z</dcterms:modified>
</cp:coreProperties>
</file>