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具身智能网球识别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Nimbus Roman No9 L</vt:lpstr>
      <vt:lpstr>Arial Black</vt:lpstr>
      <vt:lpstr>微软雅黑</vt:lpstr>
      <vt:lpstr>Droid Sans Fallback</vt:lpstr>
      <vt:lpstr>宋体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hiho</cp:lastModifiedBy>
  <cp:revision>7</cp:revision>
  <dcterms:created xsi:type="dcterms:W3CDTF">2025-06-08T09:08:21Z</dcterms:created>
  <dcterms:modified xsi:type="dcterms:W3CDTF">2025-06-08T09:08:21Z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