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F7F4A-93E5-48C5-8836-FAF477BD6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07A3B-7D02-4B64-A61E-77DA70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B5B39-0D1C-4215-9875-2329A3C1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1A1C9-88A3-459F-A311-488472F7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65C5D-F5A5-4AC2-BD7C-E18274D8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BD997-CF98-48A4-B2BF-3DC2C4BE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7BDB5-CE86-445F-94C3-BDF3A068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0D15B-DD13-4A78-B967-53029FA4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EF4E1-C2A4-4AFD-8A9F-9E75240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4C08-5728-4778-B18A-9386E1C3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2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157B7-932B-40A8-8F37-A71285C5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10952-2F7E-4B19-BDFE-74195271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5A089-9260-4D14-BAB5-891A8558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9C625-BF97-41C9-A6F7-7CAF6CC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62E9E-5660-4E81-BC73-10F7E6AC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BF2A6-363F-4937-81F8-517A9DA4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C12DA-5AC1-4486-BF63-60528E647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1FD00-0BF6-4643-8994-69FE809D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2632F-9EE9-435E-BD6D-D860436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856CF-694C-4616-AA06-38E6205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3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05973-3BE3-422B-B397-452D789A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876F9-410C-407F-901B-CA3A034EE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F6189-11B4-4273-9672-A6E5A23C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1E1D3-442B-4AED-8A2D-FB45E84E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F921-2454-4EEF-B426-07A96E54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6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2E43-9EE3-4FC4-8489-66C8EB00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B1B8-37D8-47CC-9373-A6DC4A1E0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69D6E-2CBE-44A4-86FB-EBE4F15F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6C784-71E5-4498-8DCB-EE849EFC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B18B08-D26B-489A-A475-B1BE12CE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694F9-421F-4F00-9207-81DAD60B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4DEE-19FB-46ED-B3FC-7E608526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E6003-C4DB-46F9-85F5-54596A134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0318D-F09D-4B69-A4BF-C14B00341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C9C3F-4745-451C-B6D8-9E22EACB8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A3B7B7-C135-4DC4-9851-239E206E8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CFC7DD-55F5-4B9F-B224-714B4CD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C14D5-CDA6-41F2-B858-26A96A19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E9AB3-502B-4C0D-83C6-B4DF4330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0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C8790-08B7-4888-AB1B-7A18A2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FA75C-04F9-46B2-B40F-12D3BA4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2BD6-570B-4C9F-BDB2-49008B21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FC5E25-99E7-43D7-84D7-1F6A82B6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85681-3ADA-4BF6-A005-CF1A7F5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5C8D6-BAE1-4838-A0BB-975BE7E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5FDDFF-7808-417F-88B5-DC3B484B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EC8D8-397C-4A0F-9F3A-2424D823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AC71D-F3BA-4C50-83E2-82D13DA88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7B112C-FF7E-4546-BD18-B7F42DB58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986E2-ED8F-401E-A496-75855E32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86982-7D13-4E4A-BDC0-9DEBF03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EEDCC-DFD5-4E52-93F8-29B837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82CC-E9BC-44B4-97E2-71BE2817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22EFD6-3A4C-4F93-8793-AC2CAA9C1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80501-7EA2-492E-BAB6-97D82E1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D83A5-12B6-455C-BEFD-91D5422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B04F4-E3E3-4410-BDA5-B404DA5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A5497-87CC-4F4C-9D37-648FCF8D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31388-6AED-4475-813A-DD087562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24F4C-6F23-4699-9CE9-209CC60AF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9640-3A33-489B-88F7-B01BF233C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406B-0945-4616-9B2C-3138FCFF867A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4B48F-1354-4A1A-AE2F-754C34D7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A3EF-B71B-4869-97E0-018B7F94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ACBF-348D-4A45-BE4C-E771298AD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A107A-500C-4730-895C-0A201A752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深入浅出</a:t>
            </a:r>
            <a:r>
              <a:rPr lang="en-US" altLang="zh-CN" dirty="0"/>
              <a:t>JCF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17294-ADC0-42A3-A036-60FE46251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2020-10-19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5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深入浅出JCF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深入浅出JCF</dc:title>
  <dc:creator>力 李</dc:creator>
  <cp:lastModifiedBy>力 李</cp:lastModifiedBy>
  <cp:revision>1</cp:revision>
  <dcterms:created xsi:type="dcterms:W3CDTF">2020-10-18T17:50:57Z</dcterms:created>
  <dcterms:modified xsi:type="dcterms:W3CDTF">2020-10-18T17:52:07Z</dcterms:modified>
</cp:coreProperties>
</file>