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85" r:id="rId4"/>
    <p:sldId id="257" r:id="rId5"/>
    <p:sldId id="258" r:id="rId6"/>
    <p:sldId id="273" r:id="rId7"/>
    <p:sldId id="263" r:id="rId8"/>
    <p:sldId id="259" r:id="rId9"/>
    <p:sldId id="271" r:id="rId10"/>
    <p:sldId id="264" r:id="rId11"/>
    <p:sldId id="278" r:id="rId12"/>
    <p:sldId id="260" r:id="rId13"/>
    <p:sldId id="284" r:id="rId14"/>
    <p:sldId id="265" r:id="rId15"/>
    <p:sldId id="274" r:id="rId16"/>
    <p:sldId id="276" r:id="rId17"/>
    <p:sldId id="261" r:id="rId18"/>
    <p:sldId id="279" r:id="rId19"/>
    <p:sldId id="280" r:id="rId20"/>
    <p:sldId id="281" r:id="rId21"/>
    <p:sldId id="282" r:id="rId22"/>
    <p:sldId id="262" r:id="rId23"/>
    <p:sldId id="277" r:id="rId24"/>
    <p:sldId id="286" r:id="rId25"/>
    <p:sldId id="283" r:id="rId26"/>
    <p:sldId id="266" r:id="rId27"/>
    <p:sldId id="268" r:id="rId28"/>
    <p:sldId id="270" r:id="rId29"/>
    <p:sldId id="287" r:id="rId30"/>
    <p:sldId id="275" r:id="rId31"/>
    <p:sldId id="27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41" autoAdjust="0"/>
  </p:normalViewPr>
  <p:slideViewPr>
    <p:cSldViewPr snapToGrid="0">
      <p:cViewPr varScale="1">
        <p:scale>
          <a:sx n="48" d="100"/>
          <a:sy n="48" d="100"/>
        </p:scale>
        <p:origin x="13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E736-B084-4564-9889-93C7BB0F70F6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798F-FCE7-4FC5-861E-D54DB0B79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开发过程：分析，设计，实现，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0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代码大全</a:t>
            </a:r>
            <a:endParaRPr lang="en-US" altLang="zh-CN" dirty="0"/>
          </a:p>
          <a:p>
            <a:r>
              <a:rPr lang="zh-CN" altLang="en-US" dirty="0"/>
              <a:t>禅师：别多写，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软件设计哲学那本书为主要内存。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ThreadFactoryUtil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：固定线程？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0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3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OOAD</a:t>
            </a:r>
            <a:r>
              <a:rPr lang="zh-CN" altLang="en-US" dirty="0"/>
              <a:t>书和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3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3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FD27-CC1C-4435-8132-334FF4ED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30316-A631-4FD0-8B5C-80D8398C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36C6D-CF44-4039-9EC4-B42EC16C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705CD-ED7B-4BB7-ACBE-26270F5A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79C53-3506-4206-86B8-7E0E05BD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2FA7-6BCA-474A-A1D5-C3782DA3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C0C39-0D7F-4ABA-B090-2CD24FE4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0CA36-C609-4F90-B7EB-32C4FD6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2FA1-A22E-46A9-8F0C-E201EB7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93E7B-07A0-4D82-ABB3-C344D74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7F602-D865-4A1C-9A74-E28FCED14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91B52-921B-4542-A350-4983763D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50E0F-8A35-411D-A133-7256CB2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3A315-5044-47BB-9D8E-C28C494D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0A5B-D514-481E-9BF1-FCA39A6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9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FB7F-28B9-44CC-8DA4-287CEB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1B91-977A-4296-99B2-8444B1FC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E628D-1332-401E-A729-7E1B0B21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F09D-92C9-4E4C-B19B-8CCE9E5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079C2-93F3-4FA3-923C-71FC94F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CE0B1-96DC-410C-836E-83BCE453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2E009-AF04-4EFE-AA16-91D2FA9A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BBF3A-9D53-4323-A286-45F16482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82FE1-B2AD-4B7F-B9AB-713D506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4B80E-B349-4023-8D81-3B4279D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B156-8C2D-46F3-9CEF-63A5F29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2427F-C502-4C97-9CA1-F7051D73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16585-3969-4E50-9EB3-FAAA4F36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0881E-6B40-4AD2-BC62-F62F8031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44A7F-DD85-46F0-9243-A1745736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FE502-BB98-44C0-825C-56B2690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4330-C1D7-4E03-A108-E30934DF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4790D-348B-49E3-94F9-86665102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F7F8E-DAD4-40A4-8F87-E685265E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A7F34F-0F4F-47C2-9AB1-4622BD903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2555FD-39A1-457D-9520-28A190B11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8F370-1520-4573-8A37-386867EA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54E68-75A1-4D89-BE1B-3FADD32C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1D2610-1992-4E8A-AB91-530DF103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D0C8-BC99-4F40-A0A7-DA5B10F5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D8DC1-BE5D-44CB-BD5A-5129CD5F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3D57D-F0E5-4925-B6D4-DD96C93D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63985-39BB-438E-9276-B5D9C59F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F72CE-4F79-482D-A51E-F746DABE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7E954-3D2F-444B-A1D5-2BF10D6B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3D367-08F0-4FD7-B2BE-7BF17E8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7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C2CB-090D-4194-8371-ACDBE2D2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D4651-5EBE-4AEB-A8D8-A8132290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4B93-4265-4DA1-B534-8E0D7676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C93C-829F-41E5-9C5C-0D6BF7F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55A9A-6AF4-4AF2-8186-C31A9670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D0A13-BF45-434B-92DA-91B884F0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8E803-235C-40D3-B993-859DE221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061BD-C2CA-439E-B2B9-DEAA29C0D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B44E4-7A49-4262-9457-16EE0901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F554F-ECCF-4E4F-AF92-E707164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7B514-6A97-431F-92A4-B741124B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8AD18-E085-46A4-BEB0-D0F4EDA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0E927-9AD3-4E52-81EF-7875F269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C4AA-A719-4150-9D8F-340C549A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A0194-AD9F-42C1-92D3-F3CB58FD8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570D-3A48-4B43-9C1E-4ADCDDDFDFE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7D225-D77C-40A4-9A19-8DF01DF6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2CB92-4188-46A4-AE1E-9A405B13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6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/refac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ozhiliao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7F443-8DAD-4E72-9F15-EEF0C9D8D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crud, pattern, </a:t>
            </a:r>
            <a:r>
              <a:rPr lang="en-US" altLang="zh-CN" dirty="0" err="1"/>
              <a:t>ooad</a:t>
            </a:r>
            <a:r>
              <a:rPr lang="zh-CN" altLang="en-US" dirty="0"/>
              <a:t>到</a:t>
            </a:r>
            <a:r>
              <a:rPr lang="en-US" altLang="zh-CN" dirty="0" err="1"/>
              <a:t>ddd</a:t>
            </a:r>
            <a:r>
              <a:rPr lang="en-US" altLang="zh-CN" dirty="0"/>
              <a:t> </a:t>
            </a:r>
            <a:r>
              <a:rPr lang="zh-CN" altLang="en-US" dirty="0"/>
              <a:t>软件设计进阶之路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41343-E186-43AB-B03F-129C81218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</a:t>
            </a:r>
            <a:r>
              <a:rPr lang="zh-CN" altLang="en-US" dirty="0"/>
              <a:t>李力</a:t>
            </a:r>
            <a:r>
              <a:rPr lang="en-US" altLang="zh-CN" dirty="0"/>
              <a:t>-2020-09-24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8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CB31-53FB-4E0F-9B3E-C7AF9182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资源管理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2F3F7-213F-4065-AADB-E80E5448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Resource Pattern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Cache 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CF7B-F16A-4232-B903-9E181D1E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</a:t>
            </a:r>
            <a:r>
              <a:rPr lang="zh-CN" altLang="en-US" dirty="0">
                <a:solidFill>
                  <a:srgbClr val="FF0000"/>
                </a:solidFill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E759B-6DE0-4811-8073-14D41EA4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GOF 23</a:t>
            </a:r>
          </a:p>
          <a:p>
            <a:pPr lvl="1"/>
            <a:r>
              <a:rPr lang="zh-CN" altLang="en-US" sz="2400" dirty="0"/>
              <a:t>为什么你想不到模式呢？</a:t>
            </a:r>
            <a:r>
              <a:rPr lang="en-US" altLang="zh-CN" sz="2400" dirty="0"/>
              <a:t>1 </a:t>
            </a:r>
            <a:r>
              <a:rPr lang="zh-CN" altLang="en-US" sz="2400" dirty="0"/>
              <a:t>缺少抽象，没有建模思想  </a:t>
            </a:r>
            <a:r>
              <a:rPr lang="en-US" altLang="zh-CN" sz="2400" dirty="0"/>
              <a:t>2 </a:t>
            </a:r>
            <a:r>
              <a:rPr lang="zh-CN" altLang="en-US" sz="2400" dirty="0"/>
              <a:t>对</a:t>
            </a:r>
            <a:r>
              <a:rPr lang="en-US" altLang="zh-CN" sz="2400" dirty="0"/>
              <a:t>23</a:t>
            </a:r>
            <a:r>
              <a:rPr lang="zh-CN" altLang="en-US" sz="2400" dirty="0"/>
              <a:t>种设计模式不熟悉 </a:t>
            </a:r>
            <a:endParaRPr lang="en-US" altLang="zh-CN" sz="2400" dirty="0"/>
          </a:p>
          <a:p>
            <a:pPr lvl="1"/>
            <a:r>
              <a:rPr lang="zh-CN" altLang="en-US" sz="2400" dirty="0"/>
              <a:t>加密机创建是单例，调用加密机和</a:t>
            </a:r>
            <a:r>
              <a:rPr lang="en-US" altLang="zh-CN" sz="2400" dirty="0" err="1"/>
              <a:t>hicoin</a:t>
            </a:r>
            <a:r>
              <a:rPr lang="zh-CN" altLang="en-US" sz="2400" dirty="0"/>
              <a:t>是</a:t>
            </a:r>
            <a:r>
              <a:rPr lang="en-US" altLang="zh-CN" sz="2400" dirty="0"/>
              <a:t>facade</a:t>
            </a:r>
          </a:p>
          <a:p>
            <a:pPr lvl="1"/>
            <a:r>
              <a:rPr lang="zh-CN" altLang="en-US" sz="2400" dirty="0"/>
              <a:t>口诀：</a:t>
            </a:r>
            <a:endParaRPr lang="en-US" altLang="zh-CN" sz="2400" dirty="0"/>
          </a:p>
          <a:p>
            <a:pPr lvl="1"/>
            <a:r>
              <a:rPr lang="en-US" altLang="zh-CN" sz="2400" dirty="0"/>
              <a:t>23</a:t>
            </a:r>
            <a:r>
              <a:rPr lang="zh-CN" altLang="en-US" sz="2400" dirty="0"/>
              <a:t>种设计模式使用场景全部背下来，别去理解。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1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15D7-3C1E-4E5A-86F1-CDADE45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E6E2C-6CE0-4C29-9BFD-BDAA8E27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思想核心：分类思想</a:t>
            </a:r>
            <a:endParaRPr lang="en-US" altLang="zh-CN" dirty="0"/>
          </a:p>
          <a:p>
            <a:r>
              <a:rPr lang="en-US" altLang="zh-CN" sz="2000" dirty="0"/>
              <a:t>1   </a:t>
            </a:r>
            <a:r>
              <a:rPr lang="zh-CN" altLang="en-US" sz="2000" dirty="0"/>
              <a:t>抽象</a:t>
            </a:r>
            <a:endParaRPr lang="en-US" altLang="zh-CN" sz="2000" dirty="0"/>
          </a:p>
          <a:p>
            <a:r>
              <a:rPr lang="en-US" altLang="zh-CN" sz="2000" dirty="0"/>
              <a:t>2   </a:t>
            </a:r>
            <a:r>
              <a:rPr lang="zh-CN" altLang="en-US" sz="2000" dirty="0"/>
              <a:t>封装</a:t>
            </a:r>
            <a:endParaRPr lang="en-US" altLang="zh-CN" sz="2000" dirty="0"/>
          </a:p>
          <a:p>
            <a:r>
              <a:rPr lang="en-US" altLang="zh-CN" sz="2000" dirty="0"/>
              <a:t>3   </a:t>
            </a:r>
            <a:r>
              <a:rPr lang="zh-CN" altLang="en-US" sz="2000" dirty="0"/>
              <a:t>模块化</a:t>
            </a:r>
            <a:endParaRPr lang="en-US" altLang="zh-CN" sz="2000" dirty="0"/>
          </a:p>
          <a:p>
            <a:r>
              <a:rPr lang="en-US" altLang="zh-CN" sz="2000" dirty="0"/>
              <a:t>4   </a:t>
            </a:r>
            <a:r>
              <a:rPr lang="zh-CN" altLang="en-US" sz="2000" dirty="0"/>
              <a:t>层次化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</a:t>
            </a:r>
          </a:p>
          <a:p>
            <a:r>
              <a:rPr lang="zh-CN" altLang="en-US" sz="2000" dirty="0"/>
              <a:t>封装，继承，多态，组合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OOA</a:t>
            </a:r>
            <a:r>
              <a:rPr lang="zh-CN" altLang="en-US" sz="2000" dirty="0"/>
              <a:t>：从问题域词汇表确定类</a:t>
            </a:r>
            <a:r>
              <a:rPr lang="en-US" altLang="zh-CN" sz="2000" dirty="0"/>
              <a:t>(</a:t>
            </a:r>
            <a:r>
              <a:rPr lang="zh-CN" altLang="en-US" sz="2000" dirty="0"/>
              <a:t>关键抽象</a:t>
            </a:r>
            <a:r>
              <a:rPr lang="en-US" altLang="zh-CN" sz="2000" dirty="0"/>
              <a:t>)</a:t>
            </a:r>
            <a:r>
              <a:rPr lang="zh-CN" altLang="en-US" sz="2000" dirty="0"/>
              <a:t>，创建协作结构</a:t>
            </a:r>
            <a:r>
              <a:rPr lang="en-US" altLang="zh-CN" sz="2000" dirty="0"/>
              <a:t>(</a:t>
            </a:r>
            <a:r>
              <a:rPr lang="zh-CN" altLang="en-US" sz="2000" dirty="0"/>
              <a:t>机制</a:t>
            </a:r>
            <a:r>
              <a:rPr lang="en-US" altLang="zh-CN" sz="2000" dirty="0"/>
              <a:t>)</a:t>
            </a:r>
            <a:r>
              <a:rPr lang="zh-CN" altLang="en-US" sz="2000" dirty="0"/>
              <a:t>，多组对象一起工作，满足需求，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OOP:</a:t>
            </a:r>
          </a:p>
          <a:p>
            <a:r>
              <a:rPr lang="zh-CN" altLang="en-US" sz="2000" dirty="0"/>
              <a:t>类，接口，抽象类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29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1D8E-4B1C-4417-812A-5FF35F1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DA2F3-AEDA-4DF5-9327-9B95DBB6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经典方法</a:t>
            </a:r>
            <a:endParaRPr lang="en-US" altLang="zh-CN" dirty="0"/>
          </a:p>
          <a:p>
            <a:r>
              <a:rPr lang="zh-CN" altLang="en-US" dirty="0"/>
              <a:t>行为分析</a:t>
            </a:r>
            <a:endParaRPr lang="en-US" altLang="zh-CN" dirty="0"/>
          </a:p>
          <a:p>
            <a:r>
              <a:rPr lang="zh-CN" altLang="en-US" dirty="0"/>
              <a:t>领域分析</a:t>
            </a:r>
            <a:endParaRPr lang="en-US" altLang="zh-CN" dirty="0"/>
          </a:p>
          <a:p>
            <a:r>
              <a:rPr lang="zh-CN" altLang="en-US" dirty="0"/>
              <a:t>用例分析</a:t>
            </a:r>
            <a:endParaRPr lang="en-US" altLang="zh-CN" dirty="0"/>
          </a:p>
          <a:p>
            <a:r>
              <a:rPr lang="en-US" altLang="zh-CN" dirty="0"/>
              <a:t>CRC</a:t>
            </a:r>
          </a:p>
          <a:p>
            <a:r>
              <a:rPr lang="zh-CN" altLang="en-US" dirty="0"/>
              <a:t>非正式描述</a:t>
            </a:r>
            <a:endParaRPr lang="en-US" altLang="zh-CN" dirty="0"/>
          </a:p>
          <a:p>
            <a:r>
              <a:rPr lang="zh-CN" altLang="en-US" dirty="0"/>
              <a:t>结构化分析</a:t>
            </a:r>
          </a:p>
        </p:txBody>
      </p:sp>
    </p:spTree>
    <p:extLst>
      <p:ext uri="{BB962C8B-B14F-4D97-AF65-F5344CB8AC3E}">
        <p14:creationId xmlns:p14="http://schemas.microsoft.com/office/powerpoint/2010/main" val="160405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D5FD8-7AE2-4BFA-8003-6A82D9C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7DDCF-3972-4D9F-A03D-0144BB66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@Refactor Project </a:t>
            </a:r>
          </a:p>
          <a:p>
            <a:r>
              <a:rPr lang="en-US" altLang="zh-CN" dirty="0">
                <a:hlinkClick r:id="rId3"/>
              </a:rPr>
              <a:t>https://github.com/xiaozhiliaoo/refactor</a:t>
            </a:r>
            <a:endParaRPr lang="en-US" altLang="zh-CN" dirty="0"/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com.github.xiaozhiliaoo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&gt;refactor&lt;/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&lt;version&gt;0.0.2&lt;/version&gt;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en-US" altLang="zh-CN" dirty="0"/>
          </a:p>
          <a:p>
            <a:r>
              <a:rPr lang="zh-CN" altLang="en-US" dirty="0"/>
              <a:t>重复抽象：</a:t>
            </a:r>
            <a:r>
              <a:rPr lang="en-US" altLang="zh-CN" dirty="0" err="1"/>
              <a:t>pc+app+open</a:t>
            </a:r>
            <a:r>
              <a:rPr lang="en-US" altLang="zh-CN" dirty="0"/>
              <a:t> format </a:t>
            </a:r>
            <a:r>
              <a:rPr lang="zh-CN" altLang="en-US" dirty="0"/>
              <a:t>三份代码</a:t>
            </a:r>
            <a:endParaRPr lang="en-US" altLang="zh-CN" dirty="0"/>
          </a:p>
          <a:p>
            <a:r>
              <a:rPr lang="zh-CN" altLang="en-US" dirty="0"/>
              <a:t>大泥球：</a:t>
            </a:r>
            <a:r>
              <a:rPr lang="en-US" altLang="zh-CN" dirty="0" err="1"/>
              <a:t>PublicInfo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17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F4DC3-A261-454F-8FF6-9308A049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C7A37-F20A-4993-97DC-6590A56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书和书架关系是什么？</a:t>
            </a:r>
            <a:endParaRPr lang="en-US" altLang="zh-CN" dirty="0"/>
          </a:p>
          <a:p>
            <a:r>
              <a:rPr lang="zh-CN" altLang="en-US" dirty="0"/>
              <a:t>把大象放进冰箱有几步？</a:t>
            </a:r>
            <a:endParaRPr lang="en-US" altLang="zh-CN" dirty="0"/>
          </a:p>
          <a:p>
            <a:r>
              <a:rPr lang="zh-CN" altLang="en-US" dirty="0"/>
              <a:t>棉花糖是糖，不是棉花。</a:t>
            </a:r>
          </a:p>
        </p:txBody>
      </p:sp>
    </p:spTree>
    <p:extLst>
      <p:ext uri="{BB962C8B-B14F-4D97-AF65-F5344CB8AC3E}">
        <p14:creationId xmlns:p14="http://schemas.microsoft.com/office/powerpoint/2010/main" val="42339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13A93-E12A-4A96-B0FC-2AC75B3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3-Redis</a:t>
            </a:r>
            <a:r>
              <a:rPr lang="zh-CN" altLang="en-US" dirty="0">
                <a:solidFill>
                  <a:srgbClr val="FF0000"/>
                </a:solidFill>
              </a:rPr>
              <a:t>的扩展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4ECD7-8E2F-4846-8EAE-4809BA2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RedisClientTemplate</a:t>
            </a:r>
            <a:r>
              <a:rPr lang="en-US" altLang="zh-CN" dirty="0"/>
              <a:t> -&gt; </a:t>
            </a:r>
            <a:r>
              <a:rPr lang="en-US" altLang="zh-CN" dirty="0" err="1"/>
              <a:t>RedisClientTemplate+RedisClientTemplateProxy</a:t>
            </a:r>
            <a:r>
              <a:rPr lang="en-US" altLang="zh-CN" dirty="0"/>
              <a:t>-&gt; </a:t>
            </a:r>
            <a:r>
              <a:rPr lang="en-US" altLang="zh-CN" dirty="0" err="1"/>
              <a:t>RedisClientTemplate+RedisClientTemplateProxy+KeyProcessor</a:t>
            </a:r>
            <a:r>
              <a:rPr lang="en-US" altLang="zh-CN" dirty="0"/>
              <a:t>-&gt;??? </a:t>
            </a:r>
            <a:r>
              <a:rPr lang="zh-CN" altLang="en-US" dirty="0"/>
              <a:t>依旧很差的设计，缺少机制的设计</a:t>
            </a:r>
            <a:r>
              <a:rPr lang="en-US" altLang="zh-CN" dirty="0"/>
              <a:t>Proxy</a:t>
            </a:r>
            <a:r>
              <a:rPr lang="zh-CN" altLang="en-US" dirty="0"/>
              <a:t>和</a:t>
            </a:r>
            <a:r>
              <a:rPr lang="en-US" altLang="zh-CN" dirty="0"/>
              <a:t>Processor</a:t>
            </a:r>
            <a:r>
              <a:rPr lang="zh-CN" altLang="en-US" dirty="0"/>
              <a:t>的交互没设计好，拦截器模式是否更好？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实现思考：</a:t>
            </a:r>
            <a:endParaRPr lang="en-US" altLang="zh-CN" dirty="0"/>
          </a:p>
          <a:p>
            <a:r>
              <a:rPr lang="en-US" altLang="zh-CN" dirty="0"/>
              <a:t>OOA</a:t>
            </a:r>
            <a:r>
              <a:rPr lang="zh-CN" altLang="en-US" dirty="0"/>
              <a:t>：</a:t>
            </a:r>
            <a:r>
              <a:rPr lang="en-US" altLang="zh-CN" dirty="0"/>
              <a:t>CRC</a:t>
            </a:r>
            <a:r>
              <a:rPr lang="zh-CN" altLang="en-US" dirty="0"/>
              <a:t>卡，用例</a:t>
            </a:r>
            <a:endParaRPr lang="en-US" altLang="zh-CN" dirty="0"/>
          </a:p>
          <a:p>
            <a:r>
              <a:rPr lang="en-US" altLang="zh-CN" dirty="0"/>
              <a:t>OOD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确定关键抽象</a:t>
            </a:r>
            <a:endParaRPr lang="en-US" altLang="zh-CN" dirty="0"/>
          </a:p>
          <a:p>
            <a:pPr lvl="2"/>
            <a:r>
              <a:rPr lang="en-US" altLang="zh-CN" dirty="0"/>
              <a:t>1.1  </a:t>
            </a:r>
            <a:r>
              <a:rPr lang="zh-CN" altLang="en-US" dirty="0"/>
              <a:t>细化关键抽象</a:t>
            </a:r>
            <a:endParaRPr lang="en-US" altLang="zh-CN" dirty="0"/>
          </a:p>
          <a:p>
            <a:pPr lvl="2"/>
            <a:r>
              <a:rPr lang="en-US" altLang="zh-CN" dirty="0"/>
              <a:t>1.2 </a:t>
            </a:r>
            <a:r>
              <a:rPr lang="zh-CN" altLang="en-US" dirty="0"/>
              <a:t>命名关键抽象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识别机制</a:t>
            </a:r>
            <a:endParaRPr lang="en-US" altLang="zh-CN" dirty="0"/>
          </a:p>
          <a:p>
            <a:pPr lvl="2"/>
            <a:r>
              <a:rPr lang="en-US" altLang="zh-CN" dirty="0"/>
              <a:t>2,1</a:t>
            </a:r>
            <a:r>
              <a:rPr lang="zh-CN" altLang="en-US" dirty="0"/>
              <a:t> 机制即模式，设计的灵魂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评估抽象</a:t>
            </a:r>
            <a:endParaRPr lang="en-US" altLang="zh-CN" dirty="0"/>
          </a:p>
          <a:p>
            <a:pPr lvl="2"/>
            <a:r>
              <a:rPr lang="zh-CN" altLang="en-US" dirty="0"/>
              <a:t>耦合，内聚，充分，完整，基础</a:t>
            </a:r>
            <a:endParaRPr lang="en-US" altLang="zh-CN" dirty="0"/>
          </a:p>
          <a:p>
            <a:r>
              <a:rPr lang="zh-CN" altLang="en-US" dirty="0"/>
              <a:t>框架设计精髓</a:t>
            </a:r>
            <a:r>
              <a:rPr lang="en-US" altLang="zh-CN" dirty="0"/>
              <a:t>-Junit4</a:t>
            </a:r>
          </a:p>
        </p:txBody>
      </p:sp>
    </p:spTree>
    <p:extLst>
      <p:ext uri="{BB962C8B-B14F-4D97-AF65-F5344CB8AC3E}">
        <p14:creationId xmlns:p14="http://schemas.microsoft.com/office/powerpoint/2010/main" val="235264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55633-2EA8-471A-99B3-41F101C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F342B-AF9C-4351-9EC8-8FF006B7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思想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战略设计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战术设计</a:t>
            </a:r>
          </a:p>
        </p:txBody>
      </p:sp>
    </p:spTree>
    <p:extLst>
      <p:ext uri="{BB962C8B-B14F-4D97-AF65-F5344CB8AC3E}">
        <p14:creationId xmlns:p14="http://schemas.microsoft.com/office/powerpoint/2010/main" val="226297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F6CF-C154-48D6-A821-B664D59F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05E-0DC5-4952-8AA7-15610F9E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BCB3-3377-4B9D-8C1C-9A051DA7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战略设计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4A658-EDE1-4BD1-B6DD-49EEEBFF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99941-3FCD-486B-BE31-27BCBC35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一根筷子知天下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FE6CD-84EA-4F6D-885B-A67CFDA5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禅师和筷子的故事</a:t>
            </a:r>
            <a:endParaRPr lang="en-US" altLang="zh-CN" dirty="0"/>
          </a:p>
          <a:p>
            <a:r>
              <a:rPr lang="zh-CN" altLang="en-US" dirty="0"/>
              <a:t>启示？</a:t>
            </a:r>
            <a:endParaRPr lang="en-US" altLang="zh-CN" dirty="0"/>
          </a:p>
          <a:p>
            <a:r>
              <a:rPr lang="zh-CN" altLang="en-US" dirty="0"/>
              <a:t>软件开发隐喻：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开车，建造软件，系统生长，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焦油坑，软件工程，软件工艺，码农，工匠，软件蓝领，两顶帽子，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平时用的最多的隐喻是挖坑，填坑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，码农，多瘤程序员，写字楼的农民工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社会现象隐喻：养鱼，开车，备胎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个人观点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种树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注重根部营养，看不见的地方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个人最常用：两顶帽子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9437D-C8C1-40E7-89D8-A6A40DB9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4001294"/>
            <a:ext cx="4019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1EB0-31F2-414E-9125-40E5F1C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战术设计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D77B-7E2F-48F0-BB9E-81031448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7629-71C7-4E0A-9A4D-22B7D109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DB735-6BCC-441B-8B1F-AED5480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40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C363C-9716-4D35-B54A-70863F98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97840-7576-42B0-8989-D6DF0523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统一语言：</a:t>
            </a:r>
            <a:r>
              <a:rPr lang="en-US" altLang="zh-CN" dirty="0" err="1"/>
              <a:t>PublicInfo</a:t>
            </a:r>
            <a:r>
              <a:rPr lang="zh-CN" altLang="en-US" dirty="0"/>
              <a:t>，</a:t>
            </a:r>
            <a:r>
              <a:rPr lang="en-US" altLang="zh-CN" dirty="0"/>
              <a:t>Base</a:t>
            </a:r>
            <a:r>
              <a:rPr lang="zh-CN" altLang="en-US" dirty="0"/>
              <a:t>，风控，充提，币种币对，用户，管理员，</a:t>
            </a:r>
            <a:r>
              <a:rPr lang="en-US" altLang="zh-CN" dirty="0" err="1"/>
              <a:t>Waas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账户</a:t>
            </a:r>
            <a:r>
              <a:rPr lang="en-US" altLang="zh-CN" dirty="0"/>
              <a:t>Account</a:t>
            </a:r>
            <a:r>
              <a:rPr lang="zh-CN" altLang="en-US" dirty="0"/>
              <a:t>里面操作充值，转账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统一场外订单列表展示</a:t>
            </a:r>
          </a:p>
        </p:txBody>
      </p:sp>
    </p:spTree>
    <p:extLst>
      <p:ext uri="{BB962C8B-B14F-4D97-AF65-F5344CB8AC3E}">
        <p14:creationId xmlns:p14="http://schemas.microsoft.com/office/powerpoint/2010/main" val="151272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EF433-D5CA-44F8-8BA2-46A8AEA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缺少领域的概念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7A0C6-6DEF-4722-8A9C-D9874075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领域和数据库对象混合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D2F50-50A1-4D89-8EEB-6F1E67F32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740" y="365125"/>
            <a:ext cx="7422088" cy="50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0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8415B-67BE-4606-BE92-03A09609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设计的趣味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84A24-6D1C-40A7-B812-FD3FDE63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写代码有意思在于设计</a:t>
            </a:r>
            <a:endParaRPr lang="en-US" altLang="zh-CN" dirty="0"/>
          </a:p>
          <a:p>
            <a:r>
              <a:rPr lang="en-US" altLang="zh-CN" dirty="0"/>
              <a:t>2 CRUD</a:t>
            </a:r>
            <a:r>
              <a:rPr lang="zh-CN" altLang="en-US" dirty="0"/>
              <a:t>降低你的品味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同时重视原理和设计 </a:t>
            </a:r>
            <a:endParaRPr lang="en-US" altLang="zh-CN" dirty="0"/>
          </a:p>
          <a:p>
            <a:pPr lvl="1"/>
            <a:r>
              <a:rPr lang="zh-CN" altLang="en-US" dirty="0"/>
              <a:t>经典面试题：</a:t>
            </a:r>
            <a:r>
              <a:rPr lang="en-US" altLang="zh-CN" dirty="0"/>
              <a:t>HashMap</a:t>
            </a:r>
            <a:r>
              <a:rPr lang="zh-CN" altLang="en-US" dirty="0"/>
              <a:t>原理是什么？</a:t>
            </a:r>
            <a:r>
              <a:rPr lang="en-US" altLang="zh-CN" dirty="0"/>
              <a:t>(</a:t>
            </a:r>
            <a:r>
              <a:rPr lang="zh-CN" altLang="en-US" dirty="0"/>
              <a:t>一般缺少设计的回答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9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D703-4831-4E19-B16A-EE2EDAE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集合类</a:t>
            </a:r>
            <a:r>
              <a:rPr lang="en-US" altLang="zh-CN" dirty="0">
                <a:solidFill>
                  <a:srgbClr val="FF0000"/>
                </a:solidFill>
              </a:rPr>
              <a:t>API-</a:t>
            </a:r>
            <a:r>
              <a:rPr lang="zh-CN" altLang="en-US" dirty="0">
                <a:solidFill>
                  <a:srgbClr val="FF0000"/>
                </a:solidFill>
              </a:rPr>
              <a:t>接口是灵魂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76202-87E8-4FD1-AEA0-E0C733E5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特点：超级复杂，类库核心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解决：接口，</a:t>
            </a:r>
            <a:r>
              <a:rPr lang="en-US" altLang="zh-CN" dirty="0"/>
              <a:t>apache collections </a:t>
            </a:r>
            <a:r>
              <a:rPr lang="zh-CN" altLang="en-US" dirty="0"/>
              <a:t>扩展，</a:t>
            </a:r>
            <a:r>
              <a:rPr lang="en-US" altLang="zh-CN" dirty="0"/>
              <a:t>guava collections</a:t>
            </a:r>
            <a:r>
              <a:rPr lang="zh-CN" altLang="en-US" dirty="0"/>
              <a:t>扩展思考</a:t>
            </a:r>
            <a:r>
              <a:rPr lang="en-US" altLang="zh-CN" dirty="0"/>
              <a:t>.JDK</a:t>
            </a:r>
            <a:r>
              <a:rPr lang="zh-CN" altLang="en-US" dirty="0"/>
              <a:t>官方集合文档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721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F2010-52F3-413E-85B9-6E0D2B49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API Design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C8D06-8A38-422F-A5A0-FA852B3F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ThreadLocal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GuavaCache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82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8304-6AF8-49C8-8976-83499E13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AOP Alliance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31EA-3137-4AF6-890D-E7E9D9E9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79242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52B17-29E6-4506-ACC3-BA2B3F78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Executor,ExecutorService,Runnable</a:t>
            </a:r>
            <a:r>
              <a:rPr lang="zh-CN" altLang="en-US">
                <a:solidFill>
                  <a:srgbClr val="FF0000"/>
                </a:solidFill>
              </a:rPr>
              <a:t>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B2F3-9F0D-4CD5-95FD-1CEA5566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Thread, Runnable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Callable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FutureTask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，到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ForkJoinTask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zh-CN" altLang="en-US">
                <a:solidFill>
                  <a:srgbClr val="121212"/>
                </a:solidFill>
                <a:latin typeface="-apple-system"/>
              </a:rPr>
              <a:t>很多人描述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时候经常少了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概念</a:t>
            </a:r>
            <a:endParaRPr lang="en-US" altLang="zh-CN" dirty="0"/>
          </a:p>
          <a:p>
            <a:r>
              <a:rPr lang="en-US" altLang="zh-CN" dirty="0" err="1"/>
              <a:t>ThreadPoolExecutor</a:t>
            </a:r>
            <a:endParaRPr lang="en-US" altLang="zh-CN" dirty="0"/>
          </a:p>
          <a:p>
            <a:r>
              <a:rPr lang="en-US" altLang="zh-CN" dirty="0" err="1"/>
              <a:t>ForkJoinPool</a:t>
            </a:r>
            <a:endParaRPr lang="en-US" altLang="zh-CN" dirty="0"/>
          </a:p>
          <a:p>
            <a:r>
              <a:rPr lang="en-US" altLang="zh-CN" dirty="0" err="1"/>
              <a:t>TaskExecutor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581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EBFC-30FD-400F-A1F1-F6EDD14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C2D48-02B9-4C11-B31A-3B278099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2AE05-27EC-4CE3-90AE-94E9574C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8101"/>
            <a:ext cx="8686800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2F3C28-D39C-432B-8C80-DE9076FC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804" y="3804386"/>
            <a:ext cx="12192000" cy="21688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545996-0CC7-4F96-8AB1-34121A48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" y="0"/>
            <a:ext cx="12192000" cy="1072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24EF7E-BD2B-42E4-9BC9-B815738DC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804" y="804576"/>
            <a:ext cx="12192000" cy="10720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F9D5BC-2DDD-404F-8D5C-2D8EE2104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7804" y="1631495"/>
            <a:ext cx="12192000" cy="124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4324A-78B1-4414-93C1-BE71947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进阶的目的是什么？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D59C4-3D8F-4DAA-B1ED-45E69ADB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软件设计目的：减少复杂性</a:t>
            </a:r>
            <a:endParaRPr lang="en-US" altLang="zh-CN" dirty="0"/>
          </a:p>
          <a:p>
            <a:r>
              <a:rPr lang="zh-CN" altLang="en-US" dirty="0"/>
              <a:t>首要技术目标：攻克软件复杂性</a:t>
            </a:r>
          </a:p>
        </p:txBody>
      </p:sp>
    </p:spTree>
    <p:extLst>
      <p:ext uri="{BB962C8B-B14F-4D97-AF65-F5344CB8AC3E}">
        <p14:creationId xmlns:p14="http://schemas.microsoft.com/office/powerpoint/2010/main" val="376947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C3411-10DC-4A33-B173-1901755E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C58C-4565-4099-BFBC-3100BFA6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面向对象分析与设计第三版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软件设计哲学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领域驱动设计，实现领域驱动设计，领域驱动设计精髓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面向对象启思录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重构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643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67B34-99E3-4413-924E-6CE9A8A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120D7-8CEB-4155-9E0B-C3E34469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xiaozhiliaoo@gmail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https://github.com/xiaozhiliaoo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4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60B7-A1BD-417A-91FE-E3C20197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应用开发演进之路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0E37B-F430-4182-BB16-B557A90D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架构层</a:t>
            </a:r>
            <a:endParaRPr lang="en-US" altLang="zh-CN" dirty="0"/>
          </a:p>
          <a:p>
            <a:r>
              <a:rPr lang="zh-CN" altLang="en-US" dirty="0"/>
              <a:t>单体</a:t>
            </a:r>
            <a:r>
              <a:rPr lang="en-US" altLang="zh-CN" dirty="0"/>
              <a:t>-&gt;SOA(Dubbo)-&gt; </a:t>
            </a:r>
            <a:r>
              <a:rPr lang="zh-CN" altLang="en-US" dirty="0"/>
              <a:t>微服务</a:t>
            </a:r>
            <a:r>
              <a:rPr lang="en-US" altLang="zh-CN" dirty="0"/>
              <a:t>-&gt;</a:t>
            </a:r>
            <a:r>
              <a:rPr lang="en-US" altLang="zh-CN" dirty="0" err="1"/>
              <a:t>SeverLess</a:t>
            </a:r>
            <a:r>
              <a:rPr lang="en-US" altLang="zh-CN" dirty="0"/>
              <a:t>-&gt;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设计层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F0D2E-EE2B-4263-B86E-63B33645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3880326"/>
            <a:ext cx="2192060" cy="2612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68E1FF-E573-4B67-AE2D-66CDF60D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28" y="3880325"/>
            <a:ext cx="2192061" cy="2578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667DF4-9AC9-4099-9C39-3D745F49C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001" y="3880324"/>
            <a:ext cx="2080481" cy="2578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BBAC4C-A594-4D33-8715-A0F344CA5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198" y="3914444"/>
            <a:ext cx="2035603" cy="25784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6AD4BE-A8AF-465C-89F3-537206E9A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254" y="3914443"/>
            <a:ext cx="1947799" cy="254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E47CC-5A3A-4475-88D5-0F5DEC78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B02F9-10F0-4D4B-8EC9-286AA6F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思想：数据流组成了系统   </a:t>
            </a:r>
            <a:r>
              <a:rPr lang="en-US" altLang="zh-CN" dirty="0"/>
              <a:t>CRUD</a:t>
            </a:r>
            <a:r>
              <a:rPr lang="zh-CN" altLang="en-US" dirty="0"/>
              <a:t>的三层境界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命名的想象</a:t>
            </a:r>
            <a:endParaRPr lang="en-US" altLang="zh-CN" dirty="0"/>
          </a:p>
          <a:p>
            <a:pPr lvl="1"/>
            <a:r>
              <a:rPr lang="en-US" altLang="zh-CN" dirty="0" err="1"/>
              <a:t>RedisClientTemplate</a:t>
            </a:r>
            <a:r>
              <a:rPr lang="zh-CN" altLang="en-US" dirty="0"/>
              <a:t>和</a:t>
            </a:r>
            <a:r>
              <a:rPr lang="en-US" altLang="zh-CN" dirty="0" err="1"/>
              <a:t>RedisClientUtil</a:t>
            </a:r>
            <a:r>
              <a:rPr lang="zh-CN" altLang="en-US" dirty="0"/>
              <a:t>有什么区别？？</a:t>
            </a:r>
            <a:endParaRPr lang="en-US" altLang="zh-CN" dirty="0"/>
          </a:p>
          <a:p>
            <a:pPr lvl="1"/>
            <a:r>
              <a:rPr lang="zh-CN" altLang="en-US" dirty="0"/>
              <a:t>写个工具类？</a:t>
            </a:r>
            <a:r>
              <a:rPr lang="en-US" altLang="zh-CN" dirty="0" err="1"/>
              <a:t>ThreadFactoryUtil</a:t>
            </a:r>
            <a:r>
              <a:rPr lang="zh-CN" altLang="en-US" dirty="0"/>
              <a:t>，</a:t>
            </a:r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/>
              <a:t>你真的懂工厂吗？</a:t>
            </a:r>
            <a:r>
              <a:rPr lang="en-US" altLang="zh-CN" dirty="0"/>
              <a:t>Executors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***</a:t>
            </a:r>
            <a:r>
              <a:rPr lang="en-US" altLang="zh-CN" dirty="0"/>
              <a:t>Service</a:t>
            </a:r>
            <a:r>
              <a:rPr lang="zh-CN" altLang="en-US" dirty="0"/>
              <a:t>，***</a:t>
            </a:r>
            <a:r>
              <a:rPr lang="en-US" altLang="zh-CN" dirty="0"/>
              <a:t>Util</a:t>
            </a:r>
            <a:r>
              <a:rPr lang="zh-CN" altLang="en-US" dirty="0"/>
              <a:t>，***</a:t>
            </a:r>
            <a:r>
              <a:rPr lang="en-US" altLang="zh-CN" dirty="0" err="1"/>
              <a:t>EnumType</a:t>
            </a:r>
            <a:r>
              <a:rPr lang="en-US" altLang="zh-CN" dirty="0"/>
              <a:t>  -》  </a:t>
            </a:r>
            <a:r>
              <a:rPr lang="en-US" altLang="zh-CN" dirty="0" err="1"/>
              <a:t>GatewayInvoker</a:t>
            </a:r>
            <a:r>
              <a:rPr lang="zh-CN" altLang="en-US" dirty="0"/>
              <a:t>，</a:t>
            </a:r>
            <a:r>
              <a:rPr lang="en-US" altLang="zh-CN" dirty="0" err="1"/>
              <a:t>HttpEncryptDecryptEngine</a:t>
            </a:r>
            <a:r>
              <a:rPr lang="zh-CN" altLang="en-US" dirty="0"/>
              <a:t>，</a:t>
            </a:r>
            <a:r>
              <a:rPr lang="en-US" altLang="zh-CN" dirty="0" err="1"/>
              <a:t>MemoryCacheManager</a:t>
            </a:r>
            <a:r>
              <a:rPr lang="zh-CN" altLang="en-US" dirty="0"/>
              <a:t>，</a:t>
            </a:r>
            <a:r>
              <a:rPr lang="en-US" altLang="zh-CN" dirty="0" err="1"/>
              <a:t>EnumStatus</a:t>
            </a:r>
            <a:r>
              <a:rPr lang="zh-CN" altLang="en-US" dirty="0"/>
              <a:t>，</a:t>
            </a:r>
            <a:r>
              <a:rPr lang="en-US" altLang="zh-CN" dirty="0" err="1"/>
              <a:t>EnumType</a:t>
            </a:r>
            <a:r>
              <a:rPr lang="zh-CN" altLang="en-US" dirty="0"/>
              <a:t>，</a:t>
            </a:r>
            <a:r>
              <a:rPr lang="en-US" altLang="zh-CN" dirty="0" err="1"/>
              <a:t>FunctionHub</a:t>
            </a:r>
            <a:endParaRPr lang="en-US" altLang="zh-CN" dirty="0"/>
          </a:p>
          <a:p>
            <a:pPr lvl="1"/>
            <a:r>
              <a:rPr lang="en-US" altLang="zh-CN" dirty="0"/>
              <a:t>Set/Get</a:t>
            </a:r>
            <a:r>
              <a:rPr lang="zh-CN" altLang="en-US" dirty="0"/>
              <a:t> </a:t>
            </a:r>
            <a:r>
              <a:rPr lang="en-US" altLang="zh-CN" dirty="0"/>
              <a:t>Lombok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en-US" altLang="zh-CN" dirty="0" err="1"/>
              <a:t>moveLeft</a:t>
            </a:r>
            <a:r>
              <a:rPr lang="en-US" altLang="zh-CN" dirty="0"/>
              <a:t> , </a:t>
            </a:r>
            <a:r>
              <a:rPr lang="en-US" altLang="zh-CN" dirty="0" err="1"/>
              <a:t>drawX</a:t>
            </a:r>
            <a:r>
              <a:rPr lang="en-US" altLang="zh-CN" dirty="0"/>
              <a:t> , </a:t>
            </a:r>
            <a:r>
              <a:rPr lang="en-US" altLang="zh-CN" dirty="0" err="1"/>
              <a:t>clearStatus</a:t>
            </a:r>
            <a:r>
              <a:rPr lang="en-US" altLang="zh-CN" dirty="0"/>
              <a:t> 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隐喻文化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方法签名的艺术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伟大的注释：优化设计，维护性，职责划分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TDD</a:t>
            </a:r>
            <a:r>
              <a:rPr lang="zh-CN" altLang="en-US" dirty="0"/>
              <a:t>：为什么测试很重要？解耦，扩展性，代码质量保证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</a:t>
            </a:r>
            <a:r>
              <a:rPr lang="en-US" altLang="zh-CN" dirty="0" err="1"/>
              <a:t>MybatisPlus</a:t>
            </a:r>
            <a:r>
              <a:rPr lang="zh-CN" altLang="en-US" dirty="0"/>
              <a:t>真的好吗？对系统坏处在哪里？难以产生高质量代码设计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 Web MVC</a:t>
            </a:r>
            <a:r>
              <a:rPr lang="zh-CN" altLang="en-US" dirty="0"/>
              <a:t>演进之路</a:t>
            </a:r>
            <a:r>
              <a:rPr lang="en-US" altLang="zh-CN" dirty="0"/>
              <a:t>(</a:t>
            </a:r>
            <a:r>
              <a:rPr lang="zh-CN" altLang="en-US" dirty="0"/>
              <a:t>产生贫血对象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839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83E4-5A1C-46A8-B198-F5C5661E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  MVC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799D5-1A67-4A46-94A6-09801AFF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ssm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 err="1"/>
              <a:t>servlet+html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servlet+jsp</a:t>
            </a:r>
            <a:endParaRPr lang="en-US" altLang="zh-CN" dirty="0"/>
          </a:p>
          <a:p>
            <a:r>
              <a:rPr lang="en-US" altLang="zh-CN" dirty="0"/>
              <a:t>servlet_+</a:t>
            </a:r>
            <a:r>
              <a:rPr lang="en-US" altLang="zh-CN" dirty="0" err="1"/>
              <a:t>dao</a:t>
            </a:r>
            <a:endParaRPr lang="en-US" altLang="zh-CN" dirty="0"/>
          </a:p>
          <a:p>
            <a:r>
              <a:rPr lang="en-US" altLang="zh-CN" dirty="0"/>
              <a:t>Model1</a:t>
            </a:r>
          </a:p>
          <a:p>
            <a:r>
              <a:rPr lang="en-US" altLang="zh-CN"/>
              <a:t>Model2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089EF-1713-4AEE-908B-DDFEFA478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74" y="1139707"/>
            <a:ext cx="6991709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25EC3-EB9C-4630-AF5C-F6857EC6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如何改代码，重构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3A4E6-F5CC-4DD3-AB8F-8D54FF93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修改代码的技术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Refactor Domain Model</a:t>
            </a:r>
          </a:p>
          <a:p>
            <a:r>
              <a:rPr lang="en-US" altLang="zh-CN" dirty="0"/>
              <a:t>Refactor Design</a:t>
            </a:r>
          </a:p>
          <a:p>
            <a:r>
              <a:rPr lang="en-US" altLang="zh-CN" dirty="0"/>
              <a:t>Refactor Code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73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2540-7C5A-439B-BA6C-6E4F7507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B95E4-FABC-49FA-8971-51963BC6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思想：复用</a:t>
            </a:r>
            <a:endParaRPr lang="en-US" altLang="zh-CN" dirty="0"/>
          </a:p>
          <a:p>
            <a:r>
              <a:rPr lang="en-US" altLang="zh-CN" dirty="0"/>
              <a:t>SOLID</a:t>
            </a:r>
          </a:p>
          <a:p>
            <a:r>
              <a:rPr lang="en-US" altLang="zh-CN" dirty="0"/>
              <a:t>POSA</a:t>
            </a:r>
          </a:p>
          <a:p>
            <a:r>
              <a:rPr lang="en-US" altLang="zh-CN" dirty="0"/>
              <a:t>POEAA</a:t>
            </a:r>
          </a:p>
          <a:p>
            <a:r>
              <a:rPr lang="en-US" altLang="zh-CN" dirty="0"/>
              <a:t>J2EE Pattern</a:t>
            </a:r>
          </a:p>
          <a:p>
            <a:r>
              <a:rPr lang="en-US" altLang="zh-CN" dirty="0"/>
              <a:t>OOD:GOF23 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22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70754-6373-4E8C-A173-C8C716E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BD96-DF02-4844-BEDA-28E01074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DI</a:t>
            </a:r>
            <a:r>
              <a:rPr lang="zh-CN" altLang="en-US" dirty="0"/>
              <a:t>，</a:t>
            </a:r>
            <a:r>
              <a:rPr lang="en-US" altLang="zh-CN" dirty="0"/>
              <a:t>DIP</a:t>
            </a:r>
            <a:r>
              <a:rPr lang="zh-CN" altLang="en-US" dirty="0"/>
              <a:t>，</a:t>
            </a:r>
            <a:r>
              <a:rPr lang="en-US" altLang="zh-CN" dirty="0"/>
              <a:t>IOC</a:t>
            </a:r>
            <a:r>
              <a:rPr lang="zh-CN" altLang="en-US" dirty="0"/>
              <a:t>，依赖注入问题</a:t>
            </a:r>
            <a:r>
              <a:rPr lang="en-US" altLang="zh-CN" dirty="0"/>
              <a:t>(</a:t>
            </a:r>
            <a:r>
              <a:rPr lang="zh-CN" altLang="en-US" dirty="0"/>
              <a:t>项目遇到最多，写代码最值得注意的地方</a:t>
            </a:r>
            <a:r>
              <a:rPr lang="en-US" altLang="zh-CN" dirty="0"/>
              <a:t>)</a:t>
            </a:r>
            <a:r>
              <a:rPr lang="zh-CN" altLang="en-US" dirty="0"/>
              <a:t>，循环依赖详解，为什么没有关联注入？注入父类？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如何开发基础类库？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r>
              <a:rPr lang="en-US" altLang="zh-CN" dirty="0" err="1"/>
              <a:t>mq</a:t>
            </a:r>
            <a:r>
              <a:rPr lang="zh-CN" altLang="en-US" dirty="0"/>
              <a:t>，</a:t>
            </a:r>
            <a:r>
              <a:rPr lang="en-US" altLang="zh-CN" dirty="0"/>
              <a:t>service register/discover</a:t>
            </a:r>
          </a:p>
          <a:p>
            <a:endParaRPr lang="en-US" altLang="zh-CN" dirty="0"/>
          </a:p>
          <a:p>
            <a:r>
              <a:rPr lang="zh-CN" altLang="en-US" dirty="0"/>
              <a:t>魔法：</a:t>
            </a:r>
            <a:r>
              <a:rPr lang="en-US" altLang="zh-CN" dirty="0"/>
              <a:t>Spring</a:t>
            </a:r>
            <a:r>
              <a:rPr lang="zh-CN" altLang="en-US" dirty="0"/>
              <a:t>一直在调用你的代码</a:t>
            </a:r>
            <a:r>
              <a:rPr lang="en-US" altLang="zh-CN" dirty="0"/>
              <a:t> -》 </a:t>
            </a:r>
            <a:r>
              <a:rPr lang="en-US" altLang="zh-CN" dirty="0" err="1"/>
              <a:t>Faas</a:t>
            </a:r>
            <a:r>
              <a:rPr lang="en-US" altLang="zh-CN" dirty="0"/>
              <a:t>  </a:t>
            </a:r>
            <a:r>
              <a:rPr lang="zh-CN" altLang="en-US" dirty="0"/>
              <a:t>容器的通用设计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14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995</Words>
  <Application>Microsoft Office PowerPoint</Application>
  <PresentationFormat>宽屏</PresentationFormat>
  <Paragraphs>189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-apple-system</vt:lpstr>
      <vt:lpstr>等线</vt:lpstr>
      <vt:lpstr>等线 Light</vt:lpstr>
      <vt:lpstr>Arial</vt:lpstr>
      <vt:lpstr>Office 主题​​</vt:lpstr>
      <vt:lpstr>从crud, pattern, ooad到ddd 软件设计进阶之路</vt:lpstr>
      <vt:lpstr>一根筷子知天下</vt:lpstr>
      <vt:lpstr>进阶的目的是什么？</vt:lpstr>
      <vt:lpstr>应用开发演进之路</vt:lpstr>
      <vt:lpstr>CRUD</vt:lpstr>
      <vt:lpstr>CRUD场景1  MVC过程</vt:lpstr>
      <vt:lpstr>CRUD场景2-如何改代码，重构 </vt:lpstr>
      <vt:lpstr>Pattern</vt:lpstr>
      <vt:lpstr>Pattern场景1-依赖管理</vt:lpstr>
      <vt:lpstr>Pattern场景2-资源管理</vt:lpstr>
      <vt:lpstr>Pattern场景3-设计模式</vt:lpstr>
      <vt:lpstr>OOAD</vt:lpstr>
      <vt:lpstr>OOA</vt:lpstr>
      <vt:lpstr>OOAD场景1-重构</vt:lpstr>
      <vt:lpstr>OOAD场景2-建模</vt:lpstr>
      <vt:lpstr>OOAD场景3-Redis的扩展</vt:lpstr>
      <vt:lpstr>DDD</vt:lpstr>
      <vt:lpstr>1 思想</vt:lpstr>
      <vt:lpstr>2 战略设计</vt:lpstr>
      <vt:lpstr>3 战术设计</vt:lpstr>
      <vt:lpstr>4 框架</vt:lpstr>
      <vt:lpstr>DDD场景</vt:lpstr>
      <vt:lpstr>缺少领域的概念</vt:lpstr>
      <vt:lpstr>设计的趣味</vt:lpstr>
      <vt:lpstr>Java集合类API-接口是灵魂</vt:lpstr>
      <vt:lpstr>API Design</vt:lpstr>
      <vt:lpstr>AOP Alliance</vt:lpstr>
      <vt:lpstr>Executor,ExecutorService,Runnable机制</vt:lpstr>
      <vt:lpstr>PowerPoint 演示文稿</vt:lpstr>
      <vt:lpstr>参考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李</dc:creator>
  <cp:lastModifiedBy>力 李</cp:lastModifiedBy>
  <cp:revision>314</cp:revision>
  <dcterms:created xsi:type="dcterms:W3CDTF">2020-08-14T15:12:36Z</dcterms:created>
  <dcterms:modified xsi:type="dcterms:W3CDTF">2020-09-14T02:28:09Z</dcterms:modified>
</cp:coreProperties>
</file>