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E6F89-D407-4670-909C-9CD07BC78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024974-74FF-4F18-9908-E9982E001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CFC53F-6211-4582-98B6-41A60691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32B8-E260-48AE-963B-A8DEFB6BEE3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771E1-E3C6-4B71-8383-0B0A431A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98D7D-80AC-4869-B354-183B3287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4F76-30F3-477E-B78A-924CFC53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65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28BC2-4D2E-492F-9886-22524FF5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7BCE49-F3C8-4C81-BBF3-AD5E9B80F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004C1D-3A5E-4621-9A0D-EE3C64FA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32B8-E260-48AE-963B-A8DEFB6BEE3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56DD29-59A6-49F5-942C-2AB74091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A08CA-99E6-461D-B673-AA2658C9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4F76-30F3-477E-B78A-924CFC53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32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24C23E-4CD5-4EA4-A313-E551B67F3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041FC0-35BB-4AB6-B857-561659053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8049E-F738-43CB-BE00-0249E4C2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32B8-E260-48AE-963B-A8DEFB6BEE3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3784A-E505-45CA-839B-9414AD0E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47659-880F-403A-8F02-36F813E7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4F76-30F3-477E-B78A-924CFC53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57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725FF-BEB0-4F25-8A47-D02C5900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8CA86-8235-47B2-ACAB-BA2EA45F7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01CBF-04AE-4A08-867B-56A54FE4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32B8-E260-48AE-963B-A8DEFB6BEE3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4964F-6C28-44EB-8A65-E71CA5B3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6FF956-2BCD-4AA2-9313-236039D3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4F76-30F3-477E-B78A-924CFC53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5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0D2D4-EEE5-4298-B318-E6087C86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FAC94D-61AA-46CE-BFFB-777C2418F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10427-0155-4680-ADA8-FFEB76CC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32B8-E260-48AE-963B-A8DEFB6BEE3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E66DA-1AB8-4CDD-8BA0-A058EDCF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EC6D3F-F9E3-44F4-9C93-A7DE0E03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4F76-30F3-477E-B78A-924CFC53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5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190CF-3A56-4C5E-8D32-6A01D267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C376F-4575-411A-B9CE-23C1EB378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286705-17E9-4877-8225-811110E13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0485E8-79C4-4941-86F3-C8D654CA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32B8-E260-48AE-963B-A8DEFB6BEE3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141167-BACA-4E9F-B7CF-D99161A2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66FE09-D4AE-4FCF-A674-F5C645F0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4F76-30F3-477E-B78A-924CFC53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11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9A5CE-72E2-4F4E-95E1-72C2834F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B3BBF9-89CE-4806-BF3B-BD6A53EDE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C9A868-2CD6-44C4-B096-DCCDD726C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AAFEE3-7A56-4A9B-B102-B5A149D2D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44F37D-A66B-4491-808B-007977748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D69509-A004-4DD7-B841-D83E3B7F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32B8-E260-48AE-963B-A8DEFB6BEE3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437DEC-2E4B-4B6E-960F-5E83E641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7A332B-912E-44A3-BCC6-9D5E5D60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4F76-30F3-477E-B78A-924CFC53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25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CF3E6-FA20-4C88-836A-0BA20FF1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5CF2DB-0EC1-4A1E-A992-119A7A44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32B8-E260-48AE-963B-A8DEFB6BEE3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7024C5-2F7C-45CE-B5D0-0AA4FF21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632511-E5A8-4A9A-96A1-DA13F61F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4F76-30F3-477E-B78A-924CFC53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70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39E53E-3AAD-46AD-8F0C-B789F253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32B8-E260-48AE-963B-A8DEFB6BEE3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D989BB-66EF-4C03-A601-69FECD8D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96253F-9652-4F18-9199-4F2E1830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4F76-30F3-477E-B78A-924CFC53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16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AC512-72AD-4657-AA5B-69E6354BB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4AF6CD-3F69-4307-B15B-C54E0EABB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290BAE-2F7F-4BE7-A949-98FD2403E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0FC080-2DE9-4635-8A1C-B770D2513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32B8-E260-48AE-963B-A8DEFB6BEE3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7E677-88A8-4F72-AC68-EE8F2EC6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D9CCA3-97ED-4B32-98EA-08FF2519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4F76-30F3-477E-B78A-924CFC53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50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C8A65-1DB5-46FF-A373-A34E63CF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8F6CF5-5501-4EB1-A0DA-295FDB027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5DAEDD-9FF8-4D8A-952D-6DF6D9ED6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50D0A0-BF82-490F-A552-FA38A7A1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32B8-E260-48AE-963B-A8DEFB6BEE3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6C452A-79D8-4A01-A063-7A97588B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0A1373-CDE4-479C-8086-D7EEDEC2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4F76-30F3-477E-B78A-924CFC53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83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679171-39C4-441F-A5CD-79BD8B16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0C3E50-D2A9-4EBA-B59F-58F30AB24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9ABF5-B4E1-456B-A7F8-C6DDAA3C6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332B8-E260-48AE-963B-A8DEFB6BEE36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A9925-D204-47A0-BCE9-631800CE3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E1E690-BEC1-4D86-A789-D4059CC77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74F76-30F3-477E-B78A-924CFC53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0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inwang.org/blog-cn/2017/05/23/kotlin" TargetMode="External"/><Relationship Id="rId2" Type="http://schemas.openxmlformats.org/officeDocument/2006/relationships/hyperlink" Target="https://google.github.io/styleguide/javaguid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1CA27-7E69-4911-8D86-5A429A2E4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J2EE</a:t>
            </a:r>
            <a:r>
              <a:rPr lang="zh-CN" altLang="en-US" dirty="0"/>
              <a:t>设计和编码指南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10E495-C28C-4997-A6DE-D933A93290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                 </a:t>
            </a:r>
          </a:p>
          <a:p>
            <a:endParaRPr lang="en-US" altLang="zh-CN" dirty="0"/>
          </a:p>
          <a:p>
            <a:r>
              <a:rPr lang="en-US" altLang="zh-CN" dirty="0"/>
              <a:t>                                                                                  </a:t>
            </a:r>
          </a:p>
          <a:p>
            <a:r>
              <a:rPr lang="zh-CN" altLang="en-US" dirty="0"/>
              <a:t>                                                                                          李力 </a:t>
            </a:r>
            <a:r>
              <a:rPr lang="en-US" altLang="zh-CN" dirty="0"/>
              <a:t>2020-02-20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3834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8E403-A044-4678-8115-B6492432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考虑方法参数合并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B880F4-B922-4CA2-9594-0E5285FBE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851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C5EB6-2E99-4B67-984A-B9FEC74B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异常处理原则</a:t>
            </a:r>
            <a:r>
              <a:rPr lang="en-US" altLang="zh-CN" dirty="0"/>
              <a:t>-</a:t>
            </a:r>
            <a:r>
              <a:rPr lang="zh-CN" altLang="en-US" dirty="0"/>
              <a:t>优先非受检异常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0334A-CA8C-4870-94F6-004A7C9D3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1885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C139D-9906-4E2B-B0D7-F9A586780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使用反射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56657E-DA65-49A1-854F-21802CB46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333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BE1D6-378F-41FF-914A-F8AAB7CE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JavaBean</a:t>
            </a:r>
            <a:r>
              <a:rPr lang="zh-CN" altLang="en-US" dirty="0"/>
              <a:t>实现灵活性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EA6F1-ABE7-4591-BDD4-9E8E4AB5C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457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A7AE-FC53-4B48-9B8F-14D4628B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避免单例激增使用应用注册表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75325-5258-48BC-B3FB-ADE8FD72B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JDBC</a:t>
            </a:r>
            <a:r>
              <a:rPr lang="zh-CN" altLang="en-US" dirty="0"/>
              <a:t>代码见过吗？</a:t>
            </a:r>
            <a:r>
              <a:rPr lang="en-US" altLang="zh-CN" dirty="0"/>
              <a:t>Redis</a:t>
            </a:r>
            <a:r>
              <a:rPr lang="zh-CN" altLang="en-US" dirty="0"/>
              <a:t>代码？</a:t>
            </a:r>
            <a:r>
              <a:rPr lang="en-US" altLang="zh-CN" dirty="0" err="1"/>
              <a:t>RedisClientTemplate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276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490FC-5437-4EF8-84EE-5532870D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代码标准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8298C-F51A-4E8C-96A2-D106A185C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代码标准开始：</a:t>
            </a:r>
            <a:r>
              <a:rPr lang="en-US" altLang="zh-CN" dirty="0"/>
              <a:t>No New Keyword</a:t>
            </a:r>
          </a:p>
          <a:p>
            <a:r>
              <a:rPr lang="zh-CN" altLang="en-US" dirty="0"/>
              <a:t>起个好名字</a:t>
            </a:r>
          </a:p>
        </p:txBody>
      </p:sp>
    </p:spTree>
    <p:extLst>
      <p:ext uri="{BB962C8B-B14F-4D97-AF65-F5344CB8AC3E}">
        <p14:creationId xmlns:p14="http://schemas.microsoft.com/office/powerpoint/2010/main" val="576413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99FEF-8567-4208-8A4D-2D95F5A3C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职责分配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F56BC9-318C-4B16-9D99-6419FBB00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268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D6831-60BF-410A-93CC-584A5FBB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避免代码重复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FE05C-85D1-48C9-A9C3-B1ABB1A90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813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645EC-BAFB-4DA0-A292-17400326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避免字面常数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6CCE1-2430-4025-BBAC-1D7A2871B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Alibaba</a:t>
            </a:r>
            <a:r>
              <a:rPr lang="zh-CN" altLang="en-US" dirty="0"/>
              <a:t>代码规范并不好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691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E04F7-B76D-4786-8A72-1E336DA8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可见度与作用范围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12FF5A-D8E3-44F0-B8F9-97DC770C3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Public Instance Variables</a:t>
            </a:r>
          </a:p>
          <a:p>
            <a:r>
              <a:rPr lang="en-US" altLang="zh-CN" dirty="0"/>
              <a:t>2 Protected and Package Protected Instance Variables</a:t>
            </a:r>
          </a:p>
          <a:p>
            <a:r>
              <a:rPr lang="en-US" altLang="zh-CN" dirty="0"/>
              <a:t>3 Method Visibility</a:t>
            </a:r>
          </a:p>
          <a:p>
            <a:r>
              <a:rPr lang="en-US" altLang="zh-CN" dirty="0"/>
              <a:t>4 Variable Scoping</a:t>
            </a:r>
          </a:p>
          <a:p>
            <a:r>
              <a:rPr lang="en-US" altLang="zh-CN" dirty="0"/>
              <a:t>5 </a:t>
            </a:r>
            <a:r>
              <a:rPr lang="zh-CN" altLang="en-US" dirty="0"/>
              <a:t>内部类和基础</a:t>
            </a:r>
          </a:p>
        </p:txBody>
      </p:sp>
    </p:spTree>
    <p:extLst>
      <p:ext uri="{BB962C8B-B14F-4D97-AF65-F5344CB8AC3E}">
        <p14:creationId xmlns:p14="http://schemas.microsoft.com/office/powerpoint/2010/main" val="81554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8EDCF-9AEF-4E55-A238-3BE0A23F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C5451A-719F-4324-A136-74AECE302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 </a:t>
            </a:r>
            <a:r>
              <a:rPr lang="zh-CN" altLang="en-US" dirty="0"/>
              <a:t>理论：</a:t>
            </a:r>
            <a:r>
              <a:rPr lang="en-US" altLang="zh-CN" dirty="0"/>
              <a:t>1.1 OOD for J2EE    1.2 </a:t>
            </a:r>
            <a:r>
              <a:rPr lang="zh-CN" altLang="en-US" dirty="0"/>
              <a:t>代码标准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2  </a:t>
            </a:r>
            <a:r>
              <a:rPr lang="zh-CN" altLang="en-US" dirty="0"/>
              <a:t>实践：</a:t>
            </a:r>
            <a:r>
              <a:rPr lang="en-US" altLang="zh-CN" dirty="0"/>
              <a:t>Spring</a:t>
            </a:r>
            <a:r>
              <a:rPr lang="zh-CN" altLang="en-US" dirty="0"/>
              <a:t>设计指南</a:t>
            </a:r>
            <a:r>
              <a:rPr lang="en-US" altLang="zh-CN" dirty="0"/>
              <a:t> Spring=OOD+IOC+TDD+AOP</a:t>
            </a:r>
          </a:p>
          <a:p>
            <a:r>
              <a:rPr lang="en-US" altLang="zh-CN" dirty="0"/>
              <a:t>3  Beyond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053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93E75-E7C8-4F81-8726-34F5B8E4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final</a:t>
            </a:r>
            <a:r>
              <a:rPr lang="zh-CN" altLang="en-US" dirty="0"/>
              <a:t>关键字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2F7288-D868-466C-B44A-D07A02B1D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final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en-US" altLang="zh-CN" dirty="0"/>
              <a:t>2 final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en-US" altLang="zh-CN" dirty="0"/>
              <a:t>3 final</a:t>
            </a:r>
            <a:r>
              <a:rPr lang="zh-CN" altLang="en-US" dirty="0"/>
              <a:t>实例变量</a:t>
            </a:r>
          </a:p>
        </p:txBody>
      </p:sp>
    </p:spTree>
    <p:extLst>
      <p:ext uri="{BB962C8B-B14F-4D97-AF65-F5344CB8AC3E}">
        <p14:creationId xmlns:p14="http://schemas.microsoft.com/office/powerpoint/2010/main" val="1562651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09FC5-9C3B-4ACD-BBCD-2E8A238CB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实现问题定位的</a:t>
            </a:r>
            <a:r>
              <a:rPr lang="en-US" altLang="zh-CN" dirty="0" err="1"/>
              <a:t>toString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1EE2FC-F6FA-451F-9A2F-76E189F7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595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118AA-EBF4-4A96-BF9C-6958FCD3D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Defensive Coding Practices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E23DA-B42A-4DBD-80EB-E6A09BB57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254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73820-1A7C-4832-A37A-D412253B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几个反例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BBBC5-7AD4-443A-A48D-B3436087D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ConfigUtils</a:t>
            </a:r>
            <a:r>
              <a:rPr lang="zh-CN" altLang="en-US" dirty="0"/>
              <a:t>，</a:t>
            </a:r>
            <a:r>
              <a:rPr lang="en-US" altLang="zh-CN"/>
              <a:t>SymbolUtils </a:t>
            </a:r>
            <a:r>
              <a:rPr lang="zh-CN" altLang="en-US" dirty="0"/>
              <a:t>思考，依赖管理技术</a:t>
            </a:r>
            <a:endParaRPr lang="en-US" altLang="zh-CN" dirty="0"/>
          </a:p>
          <a:p>
            <a:r>
              <a:rPr lang="zh-CN" altLang="en-US" dirty="0"/>
              <a:t>依赖注入是</a:t>
            </a:r>
            <a:r>
              <a:rPr lang="en-US" altLang="zh-CN" dirty="0"/>
              <a:t>J2EE</a:t>
            </a:r>
            <a:r>
              <a:rPr lang="zh-CN" altLang="en-US" dirty="0"/>
              <a:t>代码复用性的核心</a:t>
            </a:r>
            <a:endParaRPr lang="en-US" altLang="zh-CN" dirty="0"/>
          </a:p>
          <a:p>
            <a:r>
              <a:rPr lang="zh-CN" altLang="en-US" dirty="0"/>
              <a:t>原生</a:t>
            </a:r>
            <a:r>
              <a:rPr lang="en-US" altLang="zh-CN" dirty="0" err="1"/>
              <a:t>RedisClient</a:t>
            </a:r>
            <a:r>
              <a:rPr lang="zh-CN" altLang="en-US" dirty="0"/>
              <a:t>，</a:t>
            </a:r>
            <a:r>
              <a:rPr lang="en-US" altLang="zh-CN" dirty="0"/>
              <a:t>JDBC</a:t>
            </a:r>
            <a:r>
              <a:rPr lang="zh-CN" altLang="en-US" dirty="0"/>
              <a:t>怎么写？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749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72A0A-6EC2-4463-8368-CAC80116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实例：</a:t>
            </a:r>
            <a:r>
              <a:rPr lang="en-US" altLang="zh-CN" dirty="0"/>
              <a:t>Spring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4E4551-9CE7-4B64-9B43-E57099C8D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Maven  Plexus</a:t>
            </a:r>
          </a:p>
          <a:p>
            <a:r>
              <a:rPr lang="en-US" altLang="zh-CN" dirty="0" err="1"/>
              <a:t>PicoContainer</a:t>
            </a:r>
            <a:endParaRPr lang="en-US" altLang="zh-CN" dirty="0"/>
          </a:p>
          <a:p>
            <a:r>
              <a:rPr lang="en-US" altLang="zh-CN" dirty="0" err="1"/>
              <a:t>Guice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058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4901A-3226-485B-850D-F28D21F4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B4978-BB35-4E48-B356-8D26995C5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hlinkClick r:id="rId2"/>
              </a:rPr>
              <a:t>https://google.github.io/styleguide/javaguide.html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Effective Java 2 </a:t>
            </a:r>
          </a:p>
          <a:p>
            <a:endParaRPr lang="en-US" altLang="zh-CN" dirty="0"/>
          </a:p>
          <a:p>
            <a:r>
              <a:rPr lang="en-US" altLang="zh-CN" dirty="0"/>
              <a:t>Expert one-on-one J2EE Design and Development</a:t>
            </a:r>
          </a:p>
          <a:p>
            <a:endParaRPr lang="en-US" altLang="zh-CN" dirty="0"/>
          </a:p>
          <a:p>
            <a:r>
              <a:rPr lang="zh-CN" altLang="en-US" dirty="0"/>
              <a:t>阿里巴巴</a:t>
            </a:r>
            <a:r>
              <a:rPr lang="en-US" altLang="zh-CN" dirty="0"/>
              <a:t>Java</a:t>
            </a:r>
            <a:r>
              <a:rPr lang="zh-CN" altLang="en-US" dirty="0"/>
              <a:t>开发规范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编程思想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http://www.yinwang.org/blog-cn/2017/05/23/kotlin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12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22B73-2BCC-4A33-8815-8FE17B43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OOD for J2EE   OOD </a:t>
            </a:r>
            <a:r>
              <a:rPr lang="zh-CN" altLang="en-US" dirty="0"/>
              <a:t>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90A5E-569A-40B6-90E8-D09F9570A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56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33E34-A7FE-4835-A793-C42FEC3E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利用接口实现松耦合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D79FCE-01B0-4D6F-8B21-6BA225D33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7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3B99D-9D19-4A9F-90D4-07E99A12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对象组合优于具体继承性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E47B5-737B-4EE3-897D-80851530E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15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8D3CA-99B1-4FA3-9C54-D5CFFD5F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模板设计模式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C8761-4E17-45A3-97F8-5623EC49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7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85839-3915-42A9-8423-62344BA4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策略设计模式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106FD-4E3A-4C5C-96F4-FB25CD563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94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6B6FD-FC28-4E37-A5D6-ABAFB9AB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使用回调实现可扩展性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77520-05FC-4BDA-9FAD-8AFDB4B09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18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B8549-9380-4D29-A6FA-0E275E9A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观察者设计模式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F4E1F9-2819-46C7-B83A-6559473A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59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4650</TotalTime>
  <Words>257</Words>
  <Application>Microsoft Office PowerPoint</Application>
  <PresentationFormat>宽屏</PresentationFormat>
  <Paragraphs>59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J2EE设计和编码指南</vt:lpstr>
      <vt:lpstr>提纲</vt:lpstr>
      <vt:lpstr>1.1 OOD for J2EE   OOD 原则</vt:lpstr>
      <vt:lpstr>利用接口实现松耦合</vt:lpstr>
      <vt:lpstr>对象组合优于具体继承性</vt:lpstr>
      <vt:lpstr>模板设计模式</vt:lpstr>
      <vt:lpstr>策略设计模式</vt:lpstr>
      <vt:lpstr>使用回调实现可扩展性</vt:lpstr>
      <vt:lpstr>观察者设计模式</vt:lpstr>
      <vt:lpstr>考虑方法参数合并</vt:lpstr>
      <vt:lpstr>异常处理原则-优先非受检异常</vt:lpstr>
      <vt:lpstr>使用反射</vt:lpstr>
      <vt:lpstr>JavaBean实现灵活性</vt:lpstr>
      <vt:lpstr>避免单例激增使用应用注册表</vt:lpstr>
      <vt:lpstr>1.2 代码标准</vt:lpstr>
      <vt:lpstr>职责分配</vt:lpstr>
      <vt:lpstr>避免代码重复</vt:lpstr>
      <vt:lpstr>避免字面常数</vt:lpstr>
      <vt:lpstr>可见度与作用范围</vt:lpstr>
      <vt:lpstr>使用final关键字</vt:lpstr>
      <vt:lpstr>实现问题定位的toString方法</vt:lpstr>
      <vt:lpstr>Defensive Coding Practices</vt:lpstr>
      <vt:lpstr>几个反例</vt:lpstr>
      <vt:lpstr>实例：Spring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J2EE开发指南</dc:title>
  <dc:creator>力 李</dc:creator>
  <cp:lastModifiedBy>力 李</cp:lastModifiedBy>
  <cp:revision>52</cp:revision>
  <dcterms:created xsi:type="dcterms:W3CDTF">2020-02-07T09:48:51Z</dcterms:created>
  <dcterms:modified xsi:type="dcterms:W3CDTF">2020-02-21T11:16:13Z</dcterms:modified>
</cp:coreProperties>
</file>