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E6F89-D407-4670-909C-9CD07BC7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24974-74FF-4F18-9908-E9982E00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FC53F-6211-4582-98B6-41A60691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71E1-E3C6-4B71-8383-0B0A431A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8D7D-80AC-4869-B354-183B3287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8BC2-4D2E-492F-9886-22524FF5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BCE49-F3C8-4C81-BBF3-AD5E9B80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C1D-3A5E-4621-9A0D-EE3C64FA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DD29-59A6-49F5-942C-2AB7409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A08CA-99E6-461D-B673-AA2658C9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2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4C23E-4CD5-4EA4-A313-E551B67F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41FC0-35BB-4AB6-B857-56165905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049E-F738-43CB-BE00-0249E4C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784A-E505-45CA-839B-9414AD0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47659-880F-403A-8F02-36F813E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25FF-BEB0-4F25-8A47-D02C590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8CA86-8235-47B2-ACAB-BA2EA45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01CBF-04AE-4A08-867B-56A54FE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964F-6C28-44EB-8A65-E71CA5B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FF956-2BCD-4AA2-9313-236039D3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0D2D4-EEE5-4298-B318-E6087C86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AC94D-61AA-46CE-BFFB-777C2418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10427-0155-4680-ADA8-FFEB76CC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66DA-1AB8-4CDD-8BA0-A058EDC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C6D3F-F9E3-44F4-9C93-A7DE0E0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90CF-3A56-4C5E-8D32-6A01D267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376F-4575-411A-B9CE-23C1EB37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86705-17E9-4877-8225-811110E1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485E8-79C4-4941-86F3-C8D654CA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1167-BACA-4E9F-B7CF-D99161A2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6FE09-D4AE-4FCF-A674-F5C645F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A5CE-72E2-4F4E-95E1-72C2834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3BBF9-89CE-4806-BF3B-BD6A53ED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9A868-2CD6-44C4-B096-DCCDD7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AFEE3-7A56-4A9B-B102-B5A149D2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4F37D-A66B-4491-808B-00797774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69509-A004-4DD7-B841-D83E3B7F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37DEC-2E4B-4B6E-960F-5E83E64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7A332B-912E-44A3-BCC6-9D5E5D6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CF3E6-FA20-4C88-836A-0BA20FF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5CF2DB-0EC1-4A1E-A992-119A7A4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024C5-2F7C-45CE-B5D0-0AA4FF2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32511-E5A8-4A9A-96A1-DA13F61F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E53E-3AAD-46AD-8F0C-B789F253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989BB-66EF-4C03-A601-69FECD8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6253F-9652-4F18-9199-4F2E1830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C512-72AD-4657-AA5B-69E6354B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AF6CD-3F69-4307-B15B-C54E0EAB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290BAE-2F7F-4BE7-A949-98FD2403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C080-2DE9-4635-8A1C-B770D251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7E677-88A8-4F72-AC68-EE8F2EC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9CCA3-97ED-4B32-98EA-08FF251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0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8A65-1DB5-46FF-A373-A34E63CF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F6CF5-5501-4EB1-A0DA-295FDB02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DAEDD-9FF8-4D8A-952D-6DF6D9ED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0D0A0-BF82-490F-A552-FA38A7A1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C452A-79D8-4A01-A063-7A97588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A1373-CDE4-479C-8086-D7EEDEC2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79171-39C4-441F-A5CD-79BD8B16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C3E50-D2A9-4EBA-B59F-58F30AB2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ABF5-B4E1-456B-A7F8-C6DDAA3C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32B8-E260-48AE-963B-A8DEFB6BEE3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A9925-D204-47A0-BCE9-631800CE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1E690-BEC1-4D86-A789-D4059CC7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nwang.org/blog-cn/2017/05/23/kotlin" TargetMode="External"/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CA27-7E69-4911-8D86-5A429A2E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J2EE</a:t>
            </a:r>
            <a:r>
              <a:rPr lang="zh-CN" altLang="en-US" dirty="0"/>
              <a:t>设计和编码指南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0E495-C28C-4997-A6DE-D933A9329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</a:t>
            </a:r>
          </a:p>
          <a:p>
            <a:r>
              <a:rPr lang="zh-CN" altLang="en-US" dirty="0"/>
              <a:t>                                                                                          李力 </a:t>
            </a:r>
            <a:r>
              <a:rPr lang="en-US" altLang="zh-CN" dirty="0"/>
              <a:t>2020-02-20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83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E403-A044-4678-8115-B649243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考虑方法参数合并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880F4-B922-4CA2-9594-0E5285FB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5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EB6-2E99-4B67-984A-B9FEC74B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  <a:r>
              <a:rPr lang="en-US" altLang="zh-CN" dirty="0"/>
              <a:t>-</a:t>
            </a:r>
            <a:r>
              <a:rPr lang="zh-CN" altLang="en-US" dirty="0"/>
              <a:t>优先非受检异常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334A-CA8C-4870-94F6-004A7C9D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8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139D-9906-4E2B-B0D7-F9A58678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6657E-DA65-49A1-854F-21802CB4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E1D6-378F-41FF-914A-F8AAB7CE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JavaBean</a:t>
            </a:r>
            <a:r>
              <a:rPr lang="zh-CN" altLang="en-US" dirty="0"/>
              <a:t>实现灵活性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A6F1-ABE7-4591-BDD4-9E8E4AB5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5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A7AE-FC53-4B48-9B8F-14D4628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避免单例激增使用应用注册表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5325-5258-48BC-B3FB-ADE8FD72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代码见过吗？</a:t>
            </a:r>
            <a:r>
              <a:rPr lang="en-US" altLang="zh-CN" dirty="0"/>
              <a:t>Redis</a:t>
            </a:r>
            <a:r>
              <a:rPr lang="zh-CN" altLang="en-US" dirty="0"/>
              <a:t>代码？</a:t>
            </a:r>
            <a:r>
              <a:rPr lang="en-US" altLang="zh-CN" dirty="0" err="1"/>
              <a:t>RedisClientTemplate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27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90FC-5437-4EF8-84EE-5532870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代码标准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8298C-F51A-4E8C-96A2-D106A185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代码标准开始：</a:t>
            </a:r>
            <a:r>
              <a:rPr lang="en-US" altLang="zh-CN" dirty="0"/>
              <a:t>No New Keyword</a:t>
            </a:r>
          </a:p>
          <a:p>
            <a:r>
              <a:rPr lang="zh-CN" altLang="en-US" dirty="0"/>
              <a:t>起个好名字</a:t>
            </a:r>
          </a:p>
        </p:txBody>
      </p:sp>
    </p:spTree>
    <p:extLst>
      <p:ext uri="{BB962C8B-B14F-4D97-AF65-F5344CB8AC3E}">
        <p14:creationId xmlns:p14="http://schemas.microsoft.com/office/powerpoint/2010/main" val="57641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9FEF-8567-4208-8A4D-2D95F5A3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56BC9-318C-4B16-9D99-6419FBB0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6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831-60BF-410A-93CC-584A5FBB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避免代码重复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FE05C-85D1-48C9-A9C3-B1ABB1A9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1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45EC-BAFB-4DA0-A292-17400326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避免字面常数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6CCE1-2430-4025-BBAC-1D7A2871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</a:t>
            </a:r>
            <a:r>
              <a:rPr lang="zh-CN" altLang="en-US" dirty="0"/>
              <a:t>代码规范并不好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69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E04F7-B76D-4786-8A72-1E336DA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可见度与作用范围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2FF5A-D8E3-44F0-B8F9-97DC770C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Public Instance Variables</a:t>
            </a:r>
          </a:p>
          <a:p>
            <a:r>
              <a:rPr lang="en-US" altLang="zh-CN" dirty="0"/>
              <a:t>2 Protected and Package Protected Instance Variables</a:t>
            </a:r>
          </a:p>
          <a:p>
            <a:r>
              <a:rPr lang="en-US" altLang="zh-CN" dirty="0"/>
              <a:t>3 Method Visibility</a:t>
            </a:r>
          </a:p>
          <a:p>
            <a:r>
              <a:rPr lang="en-US" altLang="zh-CN" dirty="0"/>
              <a:t>4 Variable Scoping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内部类和基础</a:t>
            </a:r>
          </a:p>
        </p:txBody>
      </p:sp>
    </p:spTree>
    <p:extLst>
      <p:ext uri="{BB962C8B-B14F-4D97-AF65-F5344CB8AC3E}">
        <p14:creationId xmlns:p14="http://schemas.microsoft.com/office/powerpoint/2010/main" val="8155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EDCF-9AEF-4E55-A238-3BE0A23F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5451A-719F-4324-A136-74AECE3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理论：</a:t>
            </a:r>
            <a:r>
              <a:rPr lang="en-US" altLang="zh-CN" dirty="0"/>
              <a:t>1.1 OOD for J2EE    </a:t>
            </a:r>
          </a:p>
          <a:p>
            <a:pPr marL="0" indent="0">
              <a:buNone/>
            </a:pPr>
            <a:r>
              <a:rPr lang="en-US" altLang="zh-CN" dirty="0"/>
              <a:t>                 1.2 </a:t>
            </a:r>
            <a:r>
              <a:rPr lang="zh-CN" altLang="en-US" dirty="0"/>
              <a:t>代码标准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 </a:t>
            </a:r>
            <a:r>
              <a:rPr lang="zh-CN" altLang="en-US" dirty="0"/>
              <a:t>实践：</a:t>
            </a:r>
            <a:r>
              <a:rPr lang="en-US" altLang="zh-CN" dirty="0"/>
              <a:t>Spring</a:t>
            </a:r>
            <a:r>
              <a:rPr lang="zh-CN" altLang="en-US" dirty="0"/>
              <a:t>设计指南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         Spring=OOD+IOC+TDD+AOP</a:t>
            </a:r>
          </a:p>
          <a:p>
            <a:r>
              <a:rPr lang="en-US" altLang="zh-CN" dirty="0"/>
              <a:t>3  Beyond J2EE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5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93E75-E7C8-4F81-8726-34F5B8E4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7288-D868-466C-B44A-D07A02B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final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2 final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3 final</a:t>
            </a:r>
            <a:r>
              <a:rPr lang="zh-CN" altLang="en-US" dirty="0"/>
              <a:t>实例变量</a:t>
            </a:r>
          </a:p>
        </p:txBody>
      </p:sp>
    </p:spTree>
    <p:extLst>
      <p:ext uri="{BB962C8B-B14F-4D97-AF65-F5344CB8AC3E}">
        <p14:creationId xmlns:p14="http://schemas.microsoft.com/office/powerpoint/2010/main" val="156265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9FC5-9C3B-4ACD-BBCD-2E8A238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实现问题定位的</a:t>
            </a: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E2FC-F6FA-451F-9A2F-76E189F7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18AA-EBF4-4A96-BF9C-6958FCD3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Defensive Coding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E23DA-B42A-4DBD-80EB-E6A09BB5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3820-1A7C-4832-A37A-D412253B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几个反例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BBBC5-7AD4-443A-A48D-B3436087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ConfigUtils</a:t>
            </a:r>
            <a:r>
              <a:rPr lang="zh-CN" altLang="en-US" dirty="0"/>
              <a:t>，</a:t>
            </a:r>
            <a:r>
              <a:rPr lang="en-US" altLang="zh-CN"/>
              <a:t>SymbolUtils </a:t>
            </a:r>
            <a:r>
              <a:rPr lang="zh-CN" altLang="en-US" dirty="0"/>
              <a:t>思考，依赖管理技术</a:t>
            </a:r>
            <a:endParaRPr lang="en-US" altLang="zh-CN" dirty="0"/>
          </a:p>
          <a:p>
            <a:r>
              <a:rPr lang="zh-CN" altLang="en-US" dirty="0"/>
              <a:t>依赖注入是</a:t>
            </a:r>
            <a:r>
              <a:rPr lang="en-US" altLang="zh-CN" dirty="0"/>
              <a:t>J2EE</a:t>
            </a:r>
            <a:r>
              <a:rPr lang="zh-CN" altLang="en-US" dirty="0"/>
              <a:t>代码复用性的核心</a:t>
            </a:r>
            <a:endParaRPr lang="en-US" altLang="zh-CN" dirty="0"/>
          </a:p>
          <a:p>
            <a:r>
              <a:rPr lang="zh-CN" altLang="en-US" dirty="0"/>
              <a:t>原生</a:t>
            </a:r>
            <a:r>
              <a:rPr lang="en-US" altLang="zh-CN" dirty="0" err="1"/>
              <a:t>RedisClient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4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2A0A-6EC2-4463-8368-CAC8011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E4551-9CE7-4B64-9B43-E57099C8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 Plexus</a:t>
            </a:r>
          </a:p>
          <a:p>
            <a:r>
              <a:rPr lang="en-US" altLang="zh-CN" dirty="0" err="1"/>
              <a:t>PicoContainer</a:t>
            </a:r>
            <a:endParaRPr lang="en-US" altLang="zh-CN" dirty="0"/>
          </a:p>
          <a:p>
            <a:r>
              <a:rPr lang="en-US" altLang="zh-CN" dirty="0" err="1"/>
              <a:t>Guice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05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3EF6-3830-4375-A019-4CA4792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Infrastructure and Application Implementation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AC7F-0EC7-4829-9A51-7818061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8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5D8A-6427-4DEF-BBFE-E044DBEA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Lightweight Containers and Inversion of Control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79AFA-E6BA-486B-8980-001F3923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41F49-6B3A-4513-9BF4-D5CF3EA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Declarative Middleware Using AOP Concepts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99A98-D340-48F6-86E3-3A0F0D64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067B-B35A-4E5E-9572-4068B7E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Access</a:t>
            </a:r>
            <a:r>
              <a:rPr lang="zh-CN" altLang="en-US" sz="3200" dirty="0"/>
              <a:t>（</a:t>
            </a:r>
            <a:r>
              <a:rPr lang="en-US" altLang="zh-CN" sz="3200" dirty="0"/>
              <a:t>Transaction </a:t>
            </a:r>
            <a:r>
              <a:rPr lang="en-US" altLang="zh-CN" sz="3200" dirty="0" err="1"/>
              <a:t>Management+Persistence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ED3A-04EA-4929-B10A-83872116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5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5F1FE-FFD5-4C0A-BF32-2131C755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Web Tier Design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77648-961D-4C28-971E-AB6F1303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2B73-2BCC-4A33-8815-8FE17B4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OOD for J2EE   OOD 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90A5E-569A-40B6-90E8-D09F957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6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86952-388E-4024-BB14-1237C596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Unit Testing and Testability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71088-5656-4CA7-979A-22C1140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3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4901A-3226-485B-850D-F28D21F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4978-BB35-4E48-B356-8D26995C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https://google.github.io/styleguide/javaguide.html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Effective Java 2 </a:t>
            </a:r>
          </a:p>
          <a:p>
            <a:endParaRPr lang="en-US" altLang="zh-CN" dirty="0"/>
          </a:p>
          <a:p>
            <a:r>
              <a:rPr lang="en-US" altLang="zh-CN" dirty="0"/>
              <a:t>Expert one-on-one J2EE Design and Development</a:t>
            </a:r>
          </a:p>
          <a:p>
            <a:endParaRPr lang="en-US" altLang="zh-CN" dirty="0"/>
          </a:p>
          <a:p>
            <a:r>
              <a:rPr lang="zh-CN" altLang="en-US" dirty="0"/>
              <a:t>阿里巴巴</a:t>
            </a:r>
            <a:r>
              <a:rPr lang="en-US" altLang="zh-CN" dirty="0"/>
              <a:t>Java</a:t>
            </a:r>
            <a:r>
              <a:rPr lang="zh-CN" altLang="en-US" dirty="0"/>
              <a:t>开发规范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编程思想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http://www.yinwang.org/blog-cn/2017/05/23/kotlin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3E34-A7FE-4835-A793-C42FEC3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利用接口实现松耦合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79FCE-01B0-4D6F-8B21-6BA225D3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B99D-9D19-4A9F-90D4-07E99A1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对象组合优于具体继承性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E47B5-737B-4EE3-897D-80851530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D3CA-99B1-4FA3-9C54-D5CFFD5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C8761-4E17-45A3-97F8-5623EC49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7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5839-3915-42A9-8423-62344BA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106FD-4E3A-4C5C-96F4-FB25CD56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B6FD-FC28-4E37-A5D6-ABAFB9AB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使用回调实现可扩展性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7520-05FC-4BDA-9FAD-8AFDB4B0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8549-9380-4D29-A6FA-0E275E9A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4E1F9-2819-46C7-B83A-6559473A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292</Words>
  <Application>Microsoft Office PowerPoint</Application>
  <PresentationFormat>宽屏</PresentationFormat>
  <Paragraphs>68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J2EE设计和编码指南</vt:lpstr>
      <vt:lpstr>提纲</vt:lpstr>
      <vt:lpstr>1.1 OOD for J2EE   OOD 原则</vt:lpstr>
      <vt:lpstr>利用接口实现松耦合</vt:lpstr>
      <vt:lpstr>对象组合优于具体继承性</vt:lpstr>
      <vt:lpstr>模板设计模式</vt:lpstr>
      <vt:lpstr>策略设计模式</vt:lpstr>
      <vt:lpstr>使用回调实现可扩展性</vt:lpstr>
      <vt:lpstr>观察者设计模式</vt:lpstr>
      <vt:lpstr>考虑方法参数合并</vt:lpstr>
      <vt:lpstr>异常处理原则-优先非受检异常</vt:lpstr>
      <vt:lpstr>使用反射</vt:lpstr>
      <vt:lpstr>JavaBean实现灵活性</vt:lpstr>
      <vt:lpstr>避免单例激增使用应用注册表</vt:lpstr>
      <vt:lpstr>1.2 代码标准</vt:lpstr>
      <vt:lpstr>职责分配</vt:lpstr>
      <vt:lpstr>避免代码重复</vt:lpstr>
      <vt:lpstr>避免字面常数</vt:lpstr>
      <vt:lpstr>可见度与作用范围</vt:lpstr>
      <vt:lpstr>使用final关键字</vt:lpstr>
      <vt:lpstr>实现问题定位的toString方法</vt:lpstr>
      <vt:lpstr>Defensive Coding Practices</vt:lpstr>
      <vt:lpstr>几个反例</vt:lpstr>
      <vt:lpstr>实例：Spring</vt:lpstr>
      <vt:lpstr>Infrastructure and Application Implementation</vt:lpstr>
      <vt:lpstr>Lightweight Containers and Inversion of Control</vt:lpstr>
      <vt:lpstr>Declarative Middleware Using AOP Concepts</vt:lpstr>
      <vt:lpstr>Data Access（Transaction Management+Persistence）</vt:lpstr>
      <vt:lpstr>Web Tier Design</vt:lpstr>
      <vt:lpstr>Unit Testing and Testability</vt:lpstr>
      <vt:lpstr>参考：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J2EE开发指南</dc:title>
  <dc:creator>力 李</dc:creator>
  <cp:lastModifiedBy>力 李</cp:lastModifiedBy>
  <cp:revision>61</cp:revision>
  <dcterms:created xsi:type="dcterms:W3CDTF">2020-02-07T09:48:51Z</dcterms:created>
  <dcterms:modified xsi:type="dcterms:W3CDTF">2020-02-29T06:27:23Z</dcterms:modified>
</cp:coreProperties>
</file>