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3E467-E169-499B-BAEE-9D9BD1BA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66608-3AE0-41C0-8607-D734CA586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5958CC-1800-4CB9-B33F-18F5D4C1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F69F4-F80F-4FA3-A827-6089DE8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0369B-BEDC-4974-A527-63393EED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80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F422-CF04-42C6-A4AB-CF573F7C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F34BA-7C17-4857-BCA3-B788250C4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7D21C-5E60-4C24-8503-61DCD03B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393E0-24D3-4A8C-99D4-6C391F6F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4657C-6E93-4945-BD5D-CCE7F719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453BF-C87C-4FB7-A43F-57AEDBF43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86F14-C950-47B8-9BF8-7A361D3E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5DD272-5A96-4CA3-8875-F511416D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420EAA-AE48-45DC-991F-99879E58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4F93C-CD71-44CF-8F41-25FCD4C6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0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3C5E-BCE4-4306-99B7-369444A2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9F954-8FF9-47C6-93AC-48D7ADA3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68EDB-BFB1-4678-9202-F15DC34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29AB4-33A4-4191-9131-43D0D62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D2722-ACCE-4B61-BDBA-239D9D4E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CD71-2B02-467D-B982-B0B18073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74B96C-69B9-4A51-B06D-DD9D2B30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0B0C6-2A99-4C7D-A865-4408694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6A7C2-6F68-4F2D-92CF-F1C81465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72D70-29A7-4CD9-9A85-943EE072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53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13E67-EF2C-49B9-B3AC-20A6A23B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322A9-94F6-42E5-BB0C-76236800B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C3368-B33A-49E7-A768-3B5D14958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93B400-EF67-48BC-9E08-E3D6DA6D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DB1F0-48F9-4E9B-9430-50923202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CDBAB-AD42-4F5D-A5FB-C834007D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9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BD18F-FA9D-4ACB-8B49-E1A1C868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94BAE-ADD2-47F6-A19D-5890DB98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B7F36-2C59-4D35-AAD6-26FE7576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166878-BDD0-40C0-B1CD-153BDBDB7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36D068-2C6E-4DD6-8843-3EC89E96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6E5929-8039-4ED3-8ECB-18568EC9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FF9627-D1B1-46CD-B3B4-9560E99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3B1E30-471D-4E4D-8614-3DE7AFF1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7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271C7-D3E3-4F2D-B189-BC7240D4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497CFB-692B-408A-9229-CA9FF4A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D6A6D-7647-478B-BF9A-FE1EDDC0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7ED52-751A-412C-91F0-181257FE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8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C54B3-1396-45E7-B238-22826B5D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531D2D-BB38-420C-BB7C-93A291DE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EFEAD-4584-4B5C-AFE4-193ED27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1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66800-35E4-4395-A9F8-257BE34E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7162-DE58-4442-8F2F-1C57D6A8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477FB-96B8-4053-A348-3D9F0448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0D93A-7BD1-4B2B-B0F9-73BCF9C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555E65-3009-4CDD-9F22-C1D8911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15BDB-3B5D-4111-BFE8-79893B0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F023-75D9-44D7-AFC5-4DDB8110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173BBF-D3AC-42FF-8289-03AFDC0E6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C69FF-B237-4FE2-BC1A-42DEC7CC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69CB97-69F3-4BC5-AA55-FA1B51F8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9CD35-A774-4B5A-A329-EAA3DB9B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9BB29-2045-4810-AABB-004E7495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5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0F22C2-BDF7-4135-A315-01846884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DE8E3-A281-40F7-A1FF-1AB86729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9BFF2-7B1E-46BB-8615-9541DD6BD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4983-690D-4054-8CDE-176E8D1A6DD2}" type="datetimeFigureOut">
              <a:rPr lang="zh-CN" altLang="en-US" smtClean="0"/>
              <a:t>2020/2/27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12988-71FB-4823-8412-BEB1F5234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7FF2-0EE9-4570-96D6-9657E698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D12B7-F9FC-4F66-A5E8-570CAAFA8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68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BEDD0-531E-49B1-99DD-C3649555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    迁移至</a:t>
            </a:r>
            <a:r>
              <a:rPr lang="en-US" altLang="zh-CN" dirty="0" err="1"/>
              <a:t>Springboot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C5E48-537E-4935-A641-0829CF076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                                             李力</a:t>
            </a:r>
          </a:p>
        </p:txBody>
      </p:sp>
    </p:spTree>
    <p:extLst>
      <p:ext uri="{BB962C8B-B14F-4D97-AF65-F5344CB8AC3E}">
        <p14:creationId xmlns:p14="http://schemas.microsoft.com/office/powerpoint/2010/main" val="35057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9FB89-FA8F-4F46-93B4-AF1481D5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改造思路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5E8B-81C5-427A-B2A2-1B585313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 </a:t>
            </a:r>
            <a:r>
              <a:rPr lang="zh-CN" altLang="en-US" dirty="0"/>
              <a:t>从上到下</a:t>
            </a:r>
            <a:endParaRPr lang="en-US" altLang="zh-CN" dirty="0"/>
          </a:p>
          <a:p>
            <a:r>
              <a:rPr lang="zh-CN" altLang="en-US" sz="2000" dirty="0"/>
              <a:t>新起项目，代码一步一步拷贝过去。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从下到上</a:t>
            </a:r>
            <a:endParaRPr lang="en-US" altLang="zh-CN" dirty="0"/>
          </a:p>
          <a:p>
            <a:r>
              <a:rPr lang="zh-CN" altLang="en-US" sz="2000" dirty="0"/>
              <a:t>在老代码基础上改</a:t>
            </a:r>
          </a:p>
        </p:txBody>
      </p:sp>
    </p:spTree>
    <p:extLst>
      <p:ext uri="{BB962C8B-B14F-4D97-AF65-F5344CB8AC3E}">
        <p14:creationId xmlns:p14="http://schemas.microsoft.com/office/powerpoint/2010/main" val="365060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E572-F46D-4672-9055-8B58E2A4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Api</a:t>
            </a:r>
            <a:r>
              <a:rPr lang="zh-CN" altLang="en-US" dirty="0"/>
              <a:t>项目改造流程</a:t>
            </a:r>
            <a:r>
              <a:rPr lang="en-US" altLang="zh-CN" dirty="0"/>
              <a:t>  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49B15-C668-4486-9822-4362AB94A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1   Spring</a:t>
            </a:r>
            <a:r>
              <a:rPr lang="zh-CN" altLang="en-US" dirty="0"/>
              <a:t>版本升级，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解决冲突</a:t>
            </a:r>
            <a:r>
              <a:rPr lang="zh-CN" altLang="en-US" dirty="0"/>
              <a:t>，让老项目跑起来。引入</a:t>
            </a:r>
            <a:r>
              <a:rPr lang="en-US" altLang="zh-CN" dirty="0" err="1"/>
              <a:t>Springboot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en-US" altLang="zh-CN" dirty="0"/>
              <a:t>2   </a:t>
            </a:r>
            <a:r>
              <a:rPr lang="zh-CN" altLang="en-US" dirty="0"/>
              <a:t>配置业务</a:t>
            </a:r>
            <a:r>
              <a:rPr lang="en-US" altLang="zh-CN" dirty="0"/>
              <a:t>Service Bean  (@</a:t>
            </a:r>
            <a:r>
              <a:rPr lang="en-US" altLang="zh-CN" dirty="0" err="1"/>
              <a:t>ComponentScan</a:t>
            </a:r>
            <a:r>
              <a:rPr lang="en-US" altLang="zh-CN" dirty="0"/>
              <a:t> </a:t>
            </a:r>
            <a:r>
              <a:rPr lang="zh-CN" altLang="en-US" dirty="0"/>
              <a:t>注解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   </a:t>
            </a:r>
            <a:r>
              <a:rPr lang="zh-CN" altLang="en-US" dirty="0"/>
              <a:t>中间件配置迁移（</a:t>
            </a:r>
            <a:r>
              <a:rPr lang="en-US" altLang="zh-CN" dirty="0" err="1"/>
              <a:t>Mysql</a:t>
            </a:r>
            <a:r>
              <a:rPr lang="zh-CN" altLang="en-US" dirty="0"/>
              <a:t>多数据源，</a:t>
            </a:r>
            <a:r>
              <a:rPr lang="en-US" altLang="zh-CN" dirty="0"/>
              <a:t>Redis</a:t>
            </a:r>
            <a:r>
              <a:rPr lang="zh-CN" altLang="en-US" dirty="0"/>
              <a:t>集群，</a:t>
            </a:r>
            <a:r>
              <a:rPr lang="en-US" altLang="zh-CN" dirty="0" err="1"/>
              <a:t>Rabbitmq</a:t>
            </a:r>
            <a:r>
              <a:rPr lang="zh-CN" altLang="en-US" dirty="0"/>
              <a:t>）</a:t>
            </a:r>
            <a:r>
              <a:rPr lang="en-US" altLang="zh-CN" dirty="0"/>
              <a:t>xml</a:t>
            </a:r>
            <a:r>
              <a:rPr lang="zh-CN" altLang="en-US" dirty="0"/>
              <a:t>转</a:t>
            </a:r>
            <a:r>
              <a:rPr lang="en-US" altLang="zh-CN" dirty="0"/>
              <a:t>bean</a:t>
            </a:r>
            <a:r>
              <a:rPr lang="zh-CN" altLang="en-US" dirty="0"/>
              <a:t>配置（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   </a:t>
            </a:r>
            <a:r>
              <a:rPr lang="zh-CN" altLang="en-US" dirty="0"/>
              <a:t>改造</a:t>
            </a:r>
            <a:r>
              <a:rPr lang="en-US" altLang="zh-CN" dirty="0"/>
              <a:t>Web Layer Bean (</a:t>
            </a:r>
            <a:r>
              <a:rPr lang="zh-CN" altLang="en-US" dirty="0"/>
              <a:t>迁移</a:t>
            </a:r>
            <a:r>
              <a:rPr lang="en-US" altLang="zh-CN" dirty="0"/>
              <a:t>Interceptor)</a:t>
            </a:r>
          </a:p>
          <a:p>
            <a:r>
              <a:rPr lang="en-US" altLang="zh-CN" dirty="0"/>
              <a:t>5   </a:t>
            </a:r>
            <a:r>
              <a:rPr lang="zh-CN" altLang="en-US" dirty="0"/>
              <a:t>迁移</a:t>
            </a:r>
            <a:r>
              <a:rPr lang="en-US" altLang="zh-CN" dirty="0"/>
              <a:t>web.xml(</a:t>
            </a:r>
            <a:r>
              <a:rPr lang="zh-CN" altLang="en-US" dirty="0"/>
              <a:t>迁移</a:t>
            </a:r>
            <a:r>
              <a:rPr lang="en-US" altLang="zh-CN" dirty="0"/>
              <a:t>Servlet</a:t>
            </a:r>
            <a:r>
              <a:rPr lang="zh-CN" altLang="en-US" dirty="0"/>
              <a:t>，</a:t>
            </a:r>
            <a:r>
              <a:rPr lang="en-US" altLang="zh-CN" dirty="0"/>
              <a:t>Listener</a:t>
            </a:r>
            <a:r>
              <a:rPr lang="zh-CN" altLang="en-US" dirty="0"/>
              <a:t>，</a:t>
            </a:r>
            <a:r>
              <a:rPr lang="en-US" altLang="zh-CN" dirty="0"/>
              <a:t>Filter-</a:t>
            </a:r>
            <a:r>
              <a:rPr lang="zh-CN" altLang="en-US" dirty="0"/>
              <a:t>顺序问题</a:t>
            </a:r>
            <a:r>
              <a:rPr lang="en-US" altLang="zh-CN" dirty="0"/>
              <a:t>)</a:t>
            </a:r>
            <a:r>
              <a:rPr lang="zh-CN" altLang="en-US" dirty="0"/>
              <a:t> 引入</a:t>
            </a:r>
            <a:r>
              <a:rPr lang="en-US" altLang="zh-CN" dirty="0"/>
              <a:t>Servlet4.0  (3,4,5</a:t>
            </a:r>
            <a:r>
              <a:rPr lang="zh-CN" altLang="en-US" dirty="0"/>
              <a:t>全部在</a:t>
            </a:r>
            <a:r>
              <a:rPr lang="en-US" altLang="zh-CN" dirty="0"/>
              <a:t>config</a:t>
            </a:r>
            <a:r>
              <a:rPr lang="zh-CN" altLang="en-US" dirty="0"/>
              <a:t>包内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   </a:t>
            </a:r>
            <a:r>
              <a:rPr lang="zh-CN" altLang="en-US" dirty="0"/>
              <a:t>引入单元测试。</a:t>
            </a:r>
            <a:endParaRPr lang="en-US" altLang="zh-CN" dirty="0"/>
          </a:p>
          <a:p>
            <a:r>
              <a:rPr lang="en-US" altLang="zh-CN" dirty="0"/>
              <a:t>7  maven </a:t>
            </a:r>
            <a:r>
              <a:rPr lang="en-US" altLang="zh-CN" dirty="0" err="1"/>
              <a:t>springboot</a:t>
            </a:r>
            <a:r>
              <a:rPr lang="zh-CN" altLang="en-US" dirty="0"/>
              <a:t>插件引入 </a:t>
            </a:r>
            <a:r>
              <a:rPr lang="en-US" altLang="zh-CN" dirty="0"/>
              <a:t> jar</a:t>
            </a:r>
            <a:r>
              <a:rPr lang="zh-CN" altLang="en-US" dirty="0"/>
              <a:t>包启动，测试接口。</a:t>
            </a:r>
          </a:p>
        </p:txBody>
      </p:sp>
    </p:spTree>
    <p:extLst>
      <p:ext uri="{BB962C8B-B14F-4D97-AF65-F5344CB8AC3E}">
        <p14:creationId xmlns:p14="http://schemas.microsoft.com/office/powerpoint/2010/main" val="82629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37DB-ED8A-4F97-9C25-146EC1DB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Job</a:t>
            </a:r>
            <a:r>
              <a:rPr lang="zh-CN" altLang="en-US" dirty="0"/>
              <a:t>改造流程  </a:t>
            </a:r>
            <a:r>
              <a:rPr lang="en-US" altLang="zh-CN" dirty="0"/>
              <a:t>job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426D9-02E2-4D27-9ACD-4ED10115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api</a:t>
            </a:r>
            <a:r>
              <a:rPr lang="zh-CN" altLang="en-US" dirty="0"/>
              <a:t>改造流程类似，需要注意的是应用启动时候监听器的配置。</a:t>
            </a:r>
            <a:endParaRPr lang="en-US" altLang="zh-CN" dirty="0"/>
          </a:p>
          <a:p>
            <a:r>
              <a:rPr lang="en-US" altLang="zh-CN" dirty="0" err="1"/>
              <a:t>InitializeListener</a:t>
            </a:r>
            <a:r>
              <a:rPr lang="en-US" altLang="zh-CN" dirty="0"/>
              <a:t> </a:t>
            </a:r>
            <a:r>
              <a:rPr lang="zh-CN" altLang="en-US" dirty="0"/>
              <a:t>需要加注解</a:t>
            </a:r>
            <a:r>
              <a:rPr lang="en-US" altLang="zh-CN" dirty="0"/>
              <a:t>@</a:t>
            </a:r>
            <a:r>
              <a:rPr lang="en-US" altLang="zh-CN" dirty="0" err="1"/>
              <a:t>WebListener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6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D4577-5D1B-4E37-93C0-F74B4C0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后台改造流程</a:t>
            </a:r>
            <a:r>
              <a:rPr lang="en-US" altLang="zh-CN" dirty="0"/>
              <a:t>- web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A8FAF-B287-4E54-9151-7F42260B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api</a:t>
            </a:r>
            <a:r>
              <a:rPr lang="zh-CN" altLang="en-US" dirty="0"/>
              <a:t>改造流程类似，需要注意的是应用启动时候监听器的配置。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Web-Inf</a:t>
            </a:r>
            <a:r>
              <a:rPr lang="zh-CN" altLang="en-US" dirty="0"/>
              <a:t>下的页面拷贝到</a:t>
            </a:r>
            <a:r>
              <a:rPr lang="en-US" altLang="zh-CN" dirty="0"/>
              <a:t>resources</a:t>
            </a:r>
            <a:r>
              <a:rPr lang="zh-CN" altLang="en-US" dirty="0"/>
              <a:t>下，注意路径。在</a:t>
            </a:r>
            <a:r>
              <a:rPr lang="en-US" altLang="zh-CN" dirty="0" err="1"/>
              <a:t>WebMvcConfigurer</a:t>
            </a:r>
            <a:r>
              <a:rPr lang="zh-CN" altLang="en-US" dirty="0"/>
              <a:t>实现类配置</a:t>
            </a:r>
            <a:r>
              <a:rPr lang="en-US" altLang="zh-CN" dirty="0" err="1"/>
              <a:t>addViewControllers</a:t>
            </a:r>
            <a:r>
              <a:rPr lang="zh-CN" altLang="en-US" dirty="0"/>
              <a:t>和静态资源映射路径</a:t>
            </a:r>
            <a:r>
              <a:rPr lang="en-US" altLang="zh-CN" dirty="0" err="1"/>
              <a:t>addResourceHandlers</a:t>
            </a:r>
            <a:endParaRPr lang="en-US" altLang="zh-CN" dirty="0"/>
          </a:p>
          <a:p>
            <a:r>
              <a:rPr lang="en-US" altLang="zh-CN" dirty="0" err="1"/>
              <a:t>application.properties</a:t>
            </a:r>
            <a:r>
              <a:rPr lang="zh-CN" altLang="en-US" dirty="0"/>
              <a:t>中配置</a:t>
            </a:r>
            <a:r>
              <a:rPr lang="en-US" altLang="zh-CN" dirty="0" err="1"/>
              <a:t>Freemarker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750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218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    迁移至Springboot</vt:lpstr>
      <vt:lpstr>改造思路</vt:lpstr>
      <vt:lpstr>Api项目改造流程  api</vt:lpstr>
      <vt:lpstr>Job改造流程  job</vt:lpstr>
      <vt:lpstr>后台改造流程-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迁移至Springboot</dc:title>
  <dc:creator>力 李</dc:creator>
  <cp:lastModifiedBy>力 李</cp:lastModifiedBy>
  <cp:revision>48</cp:revision>
  <dcterms:created xsi:type="dcterms:W3CDTF">2020-02-21T11:26:53Z</dcterms:created>
  <dcterms:modified xsi:type="dcterms:W3CDTF">2020-02-27T03:01:05Z</dcterms:modified>
</cp:coreProperties>
</file>