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57" r:id="rId4"/>
    <p:sldId id="258" r:id="rId5"/>
    <p:sldId id="273" r:id="rId6"/>
    <p:sldId id="263" r:id="rId7"/>
    <p:sldId id="259" r:id="rId8"/>
    <p:sldId id="271" r:id="rId9"/>
    <p:sldId id="264" r:id="rId10"/>
    <p:sldId id="278" r:id="rId11"/>
    <p:sldId id="260" r:id="rId12"/>
    <p:sldId id="265" r:id="rId13"/>
    <p:sldId id="274" r:id="rId14"/>
    <p:sldId id="276" r:id="rId15"/>
    <p:sldId id="261" r:id="rId16"/>
    <p:sldId id="279" r:id="rId17"/>
    <p:sldId id="280" r:id="rId18"/>
    <p:sldId id="281" r:id="rId19"/>
    <p:sldId id="282" r:id="rId20"/>
    <p:sldId id="262" r:id="rId21"/>
    <p:sldId id="277" r:id="rId22"/>
    <p:sldId id="283" r:id="rId23"/>
    <p:sldId id="266" r:id="rId24"/>
    <p:sldId id="267" r:id="rId25"/>
    <p:sldId id="268" r:id="rId26"/>
    <p:sldId id="270" r:id="rId27"/>
    <p:sldId id="275" r:id="rId28"/>
    <p:sldId id="2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1" autoAdjust="0"/>
  </p:normalViewPr>
  <p:slideViewPr>
    <p:cSldViewPr snapToGrid="0">
      <p:cViewPr varScale="1">
        <p:scale>
          <a:sx n="48" d="100"/>
          <a:sy n="48" d="100"/>
        </p:scale>
        <p:origin x="13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736-B084-4564-9889-93C7BB0F70F6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798F-FCE7-4FC5-861E-D54DB0B79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endParaRPr lang="en-US" altLang="zh-CN" dirty="0"/>
          </a:p>
          <a:p>
            <a:r>
              <a:rPr lang="zh-CN" altLang="en-US" dirty="0"/>
              <a:t>禅师：别多写，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软件设计哲学那本书为主要内存。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OOAD</a:t>
            </a:r>
            <a:r>
              <a:rPr lang="zh-CN" altLang="en-US" dirty="0"/>
              <a:t>书和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3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B798F-FCE7-4FC5-861E-D54DB0B797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FD27-CC1C-4435-8132-334FF4ED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30316-A631-4FD0-8B5C-80D8398C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6C6D-CF44-4039-9EC4-B42EC16C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705CD-ED7B-4BB7-ACBE-26270F5A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9C53-3506-4206-86B8-7E0E05B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2FA7-6BCA-474A-A1D5-C3782DA3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C0C39-0D7F-4ABA-B090-2CD24FE4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0CA36-C609-4F90-B7EB-32C4FD6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FA1-A22E-46A9-8F0C-E201EB7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93E7B-07A0-4D82-ABB3-C344D74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7F602-D865-4A1C-9A74-E28FCED1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1B52-921B-4542-A350-4983763D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0E0F-8A35-411D-A133-7256CB2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A315-5044-47BB-9D8E-C28C494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0A5B-D514-481E-9BF1-FCA39A6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FB7F-28B9-44CC-8DA4-287CEB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E1B91-977A-4296-99B2-8444B1FC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628D-1332-401E-A729-7E1B0B21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F09D-92C9-4E4C-B19B-8CCE9E5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79C2-93F3-4FA3-923C-71FC94F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CE0B1-96DC-410C-836E-83BCE45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E009-AF04-4EFE-AA16-91D2FA9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BBF3A-9D53-4323-A286-45F1648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82FE1-B2AD-4B7F-B9AB-713D506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B80E-B349-4023-8D81-3B4279D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B156-8C2D-46F3-9CEF-63A5F29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27F-C502-4C97-9CA1-F7051D73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16585-3969-4E50-9EB3-FAAA4F3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881E-6B40-4AD2-BC62-F62F8031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44A7F-DD85-46F0-9243-A174573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E502-BB98-44C0-825C-56B269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4330-C1D7-4E03-A108-E30934D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790D-348B-49E3-94F9-86665102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F7F8E-DAD4-40A4-8F87-E685265E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7F34F-0F4F-47C2-9AB1-4622BD90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555FD-39A1-457D-9520-28A190B1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8F370-1520-4573-8A37-386867EA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4E68-75A1-4D89-BE1B-3FADD32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D2610-1992-4E8A-AB91-530DF10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D0C8-BC99-4F40-A0A7-DA5B10F5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D8DC1-BE5D-44CB-BD5A-5129CD5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3D57D-F0E5-4925-B6D4-DD96C93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63985-39BB-438E-9276-B5D9C59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72CE-4F79-482D-A51E-F746DABE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7E954-3D2F-444B-A1D5-2BF10D6B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3D367-08F0-4FD7-B2BE-7BF17E8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C2CB-090D-4194-8371-ACDBE2D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D4651-5EBE-4AEB-A8D8-A8132290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4B93-4265-4DA1-B534-8E0D7676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C93C-829F-41E5-9C5C-0D6BF7F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55A9A-6AF4-4AF2-8186-C31A967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0A13-BF45-434B-92DA-91B884F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E803-235C-40D3-B993-859DE22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061BD-C2CA-439E-B2B9-DEAA29C0D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B44E4-7A49-4262-9457-16EE0901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F554F-ECCF-4E4F-AF92-E707164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7B514-6A97-431F-92A4-B74112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AD18-E085-46A4-BEB0-D0F4ED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0E927-9AD3-4E52-81EF-7875F26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C4AA-A719-4150-9D8F-340C549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0194-AD9F-42C1-92D3-F3CB58FD8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0D-3A48-4B43-9C1E-4ADCDDDFDF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D225-D77C-40A4-9A19-8DF01DF6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2CB92-4188-46A4-AE1E-9A405B13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829-AFCA-41D3-8478-4D1923B2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" TargetMode="External"/><Relationship Id="rId2" Type="http://schemas.openxmlformats.org/officeDocument/2006/relationships/hyperlink" Target="https://twitter.com/xiaozhiliao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F443-8DAD-4E72-9F15-EEF0C9D8D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crud, pattern, </a:t>
            </a:r>
            <a:r>
              <a:rPr lang="en-US" altLang="zh-CN" dirty="0" err="1"/>
              <a:t>ooad</a:t>
            </a:r>
            <a:r>
              <a:rPr lang="zh-CN" altLang="en-US" dirty="0"/>
              <a:t>到</a:t>
            </a:r>
            <a:r>
              <a:rPr lang="en-US" altLang="zh-CN" dirty="0" err="1"/>
              <a:t>ddd</a:t>
            </a:r>
            <a:r>
              <a:rPr lang="en-US" altLang="zh-CN" dirty="0"/>
              <a:t> </a:t>
            </a:r>
            <a:r>
              <a:rPr lang="zh-CN" altLang="en-US" dirty="0"/>
              <a:t>软件设计进阶之路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41343-E186-43AB-B03F-129C8121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</a:t>
            </a:r>
            <a:r>
              <a:rPr lang="zh-CN" altLang="en-US" dirty="0"/>
              <a:t>李力</a:t>
            </a:r>
            <a:r>
              <a:rPr lang="en-US" altLang="zh-CN" dirty="0"/>
              <a:t>-2020-09-23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8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F7B-F16A-4232-B903-9E181D1E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759B-6DE0-4811-8073-14D41EA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GOF 23</a:t>
            </a:r>
          </a:p>
          <a:p>
            <a:pPr lvl="1"/>
            <a:r>
              <a:rPr lang="zh-CN" altLang="en-US" sz="2400" dirty="0"/>
              <a:t>为什么你想不到模式呢？</a:t>
            </a:r>
            <a:r>
              <a:rPr lang="en-US" altLang="zh-CN" sz="2400" dirty="0"/>
              <a:t>1 </a:t>
            </a:r>
            <a:r>
              <a:rPr lang="zh-CN" altLang="en-US" sz="2400" dirty="0"/>
              <a:t>缺少抽象，没有建模思想  </a:t>
            </a:r>
            <a:r>
              <a:rPr lang="en-US" altLang="zh-CN" sz="2400" dirty="0"/>
              <a:t>2 </a:t>
            </a:r>
            <a:r>
              <a:rPr lang="zh-CN" altLang="en-US" sz="2400" dirty="0"/>
              <a:t>对</a:t>
            </a:r>
            <a:r>
              <a:rPr lang="en-US" altLang="zh-CN" sz="2400" dirty="0"/>
              <a:t>23</a:t>
            </a:r>
            <a:r>
              <a:rPr lang="zh-CN" altLang="en-US" sz="2400" dirty="0"/>
              <a:t>种设计模式不熟悉 </a:t>
            </a:r>
            <a:endParaRPr lang="en-US" altLang="zh-CN" sz="2400" dirty="0"/>
          </a:p>
          <a:p>
            <a:pPr lvl="1"/>
            <a:r>
              <a:rPr lang="zh-CN" altLang="en-US" sz="2400" dirty="0"/>
              <a:t>加密机创建是单例，调用加密机和</a:t>
            </a:r>
            <a:r>
              <a:rPr lang="en-US" altLang="zh-CN" sz="2400" dirty="0" err="1"/>
              <a:t>hicoin</a:t>
            </a:r>
            <a:r>
              <a:rPr lang="zh-CN" altLang="en-US" sz="2400" dirty="0"/>
              <a:t>是</a:t>
            </a:r>
            <a:r>
              <a:rPr lang="en-US" altLang="zh-CN" sz="2400" dirty="0"/>
              <a:t>facade</a:t>
            </a:r>
          </a:p>
          <a:p>
            <a:pPr lvl="1"/>
            <a:r>
              <a:rPr lang="zh-CN" altLang="en-US" sz="2400" dirty="0"/>
              <a:t>口诀：</a:t>
            </a:r>
            <a:endParaRPr lang="en-US" altLang="zh-CN" sz="2400" dirty="0"/>
          </a:p>
          <a:p>
            <a:pPr lvl="1"/>
            <a:r>
              <a:rPr lang="en-US" altLang="zh-CN" sz="2400" dirty="0"/>
              <a:t>23</a:t>
            </a:r>
            <a:r>
              <a:rPr lang="zh-CN" altLang="en-US" sz="2400" dirty="0"/>
              <a:t>种设计模式使用场景全部背下来，别去理解。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5D7-3C1E-4E5A-86F1-CDADE45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E6E2C-6CE0-4C29-9BFD-BDAA8E2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思想：</a:t>
            </a:r>
            <a:endParaRPr lang="en-US" altLang="zh-CN" dirty="0"/>
          </a:p>
          <a:p>
            <a:r>
              <a:rPr lang="en-US" altLang="zh-CN" dirty="0"/>
              <a:t>1   </a:t>
            </a:r>
            <a:r>
              <a:rPr lang="zh-CN" altLang="en-US" dirty="0"/>
              <a:t>抽象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模块化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zh-CN" altLang="en-US" dirty="0"/>
              <a:t>层次化</a:t>
            </a:r>
          </a:p>
        </p:txBody>
      </p:sp>
    </p:spTree>
    <p:extLst>
      <p:ext uri="{BB962C8B-B14F-4D97-AF65-F5344CB8AC3E}">
        <p14:creationId xmlns:p14="http://schemas.microsoft.com/office/powerpoint/2010/main" val="192929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D5FD8-7AE2-4BFA-8003-6A82D9C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DDCF-3972-4D9F-A03D-0144BB6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@Refactor Project</a:t>
            </a:r>
          </a:p>
          <a:p>
            <a:r>
              <a:rPr lang="en-US" altLang="zh-CN" dirty="0" err="1"/>
              <a:t>OOA:Peter</a:t>
            </a:r>
            <a:r>
              <a:rPr lang="en-US" altLang="zh-CN" dirty="0"/>
              <a:t> Code</a:t>
            </a:r>
            <a:r>
              <a:rPr lang="zh-CN" altLang="en-US" dirty="0"/>
              <a:t>四色模型，</a:t>
            </a:r>
            <a:r>
              <a:rPr lang="en-US" altLang="zh-CN" dirty="0"/>
              <a:t>CRC</a:t>
            </a:r>
            <a:r>
              <a:rPr lang="zh-CN" altLang="en-US" dirty="0"/>
              <a:t>卡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/>
              <a:t>：设计模式</a:t>
            </a:r>
            <a:endParaRPr lang="en-US" altLang="zh-CN" dirty="0"/>
          </a:p>
          <a:p>
            <a:r>
              <a:rPr lang="en-US" altLang="zh-CN" dirty="0"/>
              <a:t>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1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4DC3-A261-454F-8FF6-9308A04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7A37-F20A-4993-97DC-6590A5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书和书架？</a:t>
            </a:r>
            <a:endParaRPr lang="en-US" altLang="zh-CN" dirty="0"/>
          </a:p>
          <a:p>
            <a:r>
              <a:rPr lang="zh-CN" altLang="en-US" dirty="0"/>
              <a:t>把大象放进冰箱有几步？</a:t>
            </a:r>
          </a:p>
        </p:txBody>
      </p:sp>
    </p:spTree>
    <p:extLst>
      <p:ext uri="{BB962C8B-B14F-4D97-AF65-F5344CB8AC3E}">
        <p14:creationId xmlns:p14="http://schemas.microsoft.com/office/powerpoint/2010/main" val="42339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3A93-E12A-4A96-B0FC-2AC75B3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OOAD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ECD7-8E2F-4846-8EAE-4809BA2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235264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5633-2EA8-471A-99B3-41F101C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F342B-AF9C-4351-9EC8-8FF006B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思想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战术设计</a:t>
            </a:r>
          </a:p>
        </p:txBody>
      </p:sp>
    </p:spTree>
    <p:extLst>
      <p:ext uri="{BB962C8B-B14F-4D97-AF65-F5344CB8AC3E}">
        <p14:creationId xmlns:p14="http://schemas.microsoft.com/office/powerpoint/2010/main" val="22629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F6CF-C154-48D6-A821-B664D59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505E-0DC5-4952-8AA7-15610F9E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B3-3377-4B9D-8C1C-9A051DA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战略设计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658-EDE1-4BD1-B6DD-49EEEBF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1EB0-31F2-414E-9125-40E5F1C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战术设计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D77B-7E2F-48F0-BB9E-81031448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7629-71C7-4E0A-9A4D-22B7D109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B735-6BCC-441B-8B1F-AED5480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0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99941-3FCD-486B-BE31-27BCBC35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一根筷子知天下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FE6CD-84EA-4F6D-885B-A67CFDA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禅师和筷子</a:t>
            </a:r>
            <a:endParaRPr lang="en-US" altLang="zh-CN" dirty="0"/>
          </a:p>
          <a:p>
            <a:r>
              <a:rPr lang="zh-CN" altLang="en-US" dirty="0"/>
              <a:t>启示？</a:t>
            </a:r>
            <a:endParaRPr lang="en-US" altLang="zh-CN" dirty="0"/>
          </a:p>
          <a:p>
            <a:r>
              <a:rPr lang="zh-CN" altLang="en-US" dirty="0"/>
              <a:t>软件开发隐喻：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开车，有建造软件，系统生长，平时用的最多的隐喻应该是挖坑，填坑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，焦油坑，软件工程，软件工艺，码农，工匠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9437D-C8C1-40E7-89D8-A6A40DB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3779561"/>
            <a:ext cx="4019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363C-9716-4D35-B54A-70863F9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DDD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97840-7576-42B0-8989-D6DF052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统一语言：</a:t>
            </a:r>
            <a:r>
              <a:rPr lang="en-US" altLang="zh-CN" dirty="0" err="1"/>
              <a:t>PublicInfo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，风控，充提，币种币对，用户，管理员，</a:t>
            </a:r>
            <a:r>
              <a:rPr lang="en-US" altLang="zh-CN" dirty="0" err="1"/>
              <a:t>Waas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账户</a:t>
            </a:r>
            <a:r>
              <a:rPr lang="en-US" altLang="zh-CN" dirty="0"/>
              <a:t>Account</a:t>
            </a:r>
            <a:r>
              <a:rPr lang="zh-CN" altLang="en-US" dirty="0"/>
              <a:t>里面操作充值，转账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统一场外订单列表展示</a:t>
            </a:r>
          </a:p>
        </p:txBody>
      </p:sp>
    </p:spTree>
    <p:extLst>
      <p:ext uri="{BB962C8B-B14F-4D97-AF65-F5344CB8AC3E}">
        <p14:creationId xmlns:p14="http://schemas.microsoft.com/office/powerpoint/2010/main" val="151272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F433-D5CA-44F8-8BA2-46A8AEA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A0C6-6DEF-4722-8A9C-D987407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2F50-50A1-4D89-8EEB-6F1E67F3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12" y="1484361"/>
            <a:ext cx="7422088" cy="5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D703-4831-4E19-B16A-EE2EDA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集合类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6202-87E8-4FD1-AEA0-E0C733E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特点：超级复杂，类库核心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解决：接口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72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2010-52F3-413E-85B9-6E0D2B49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C8D06-8A38-422F-A5A0-FA852B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2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52ED5-94E8-4D23-8A51-C9636DBA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Refactor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AB81-772B-4BEE-AF41-8A54DD09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Refactor Domain Model</a:t>
            </a:r>
          </a:p>
          <a:p>
            <a:r>
              <a:rPr lang="en-US" altLang="zh-CN" dirty="0"/>
              <a:t>Refactor Design</a:t>
            </a:r>
          </a:p>
          <a:p>
            <a:r>
              <a:rPr lang="en-US" altLang="zh-CN" dirty="0"/>
              <a:t>Refactor Code</a:t>
            </a:r>
          </a:p>
        </p:txBody>
      </p:sp>
    </p:spTree>
    <p:extLst>
      <p:ext uri="{BB962C8B-B14F-4D97-AF65-F5344CB8AC3E}">
        <p14:creationId xmlns:p14="http://schemas.microsoft.com/office/powerpoint/2010/main" val="81819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8304-6AF8-49C8-8976-83499E13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AOP Alliance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31EA-3137-4AF6-890D-E7E9D9E9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2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2B17-29E6-4506-ACC3-BA2B3F7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Executor,ExecutorService,Runnable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B2F3-9F0D-4CD5-95FD-1CEA5566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</a:p>
          <a:p>
            <a:r>
              <a:rPr lang="en-US" altLang="zh-CN" dirty="0" err="1"/>
              <a:t>ThreadPoolExecutor</a:t>
            </a:r>
            <a:endParaRPr lang="en-US" altLang="zh-CN" dirty="0"/>
          </a:p>
          <a:p>
            <a:r>
              <a:rPr lang="en-US" altLang="zh-CN" dirty="0" err="1"/>
              <a:t>ForkJoinPool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8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3411-10DC-4A33-B173-190175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C58C-4565-4099-BFBC-3100BFA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面向对象分析与设计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软件设计哲学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领域驱动设计，实现领域驱动设计，领域驱动设计精髓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面向对象启思录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重构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4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7B34-99E3-4413-924E-6CE9A8A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120D7-8CEB-4155-9E0B-C3E344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https://twitter.com/xiaozhiliaoo</a:t>
            </a:r>
            <a:endParaRPr lang="en-US" altLang="zh-CN" dirty="0"/>
          </a:p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https://github.com/xiaozhiliaoo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4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60B7-A1BD-417A-91FE-E3C2019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应用开发演进之路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0E37B-F430-4182-BB16-B557A90D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架构层</a:t>
            </a:r>
            <a:endParaRPr lang="en-US" altLang="zh-CN" dirty="0"/>
          </a:p>
          <a:p>
            <a:r>
              <a:rPr lang="zh-CN" altLang="en-US" dirty="0"/>
              <a:t>单体</a:t>
            </a:r>
            <a:r>
              <a:rPr lang="en-US" altLang="zh-CN" dirty="0"/>
              <a:t>-&gt;SOA-&gt; </a:t>
            </a:r>
            <a:r>
              <a:rPr lang="zh-CN" altLang="en-US" dirty="0"/>
              <a:t>微服务</a:t>
            </a:r>
            <a:r>
              <a:rPr lang="en-US" altLang="zh-CN" dirty="0"/>
              <a:t>-&gt;</a:t>
            </a:r>
            <a:r>
              <a:rPr lang="en-US" altLang="zh-CN" dirty="0" err="1"/>
              <a:t>SeverLess</a:t>
            </a:r>
            <a:r>
              <a:rPr lang="en-US" altLang="zh-CN" dirty="0"/>
              <a:t>-&gt;</a:t>
            </a:r>
            <a:r>
              <a:rPr lang="en-US" altLang="zh-CN" dirty="0" err="1"/>
              <a:t>Faas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设计层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0D2E-EE2B-4263-B86E-63B33645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3880326"/>
            <a:ext cx="2192060" cy="261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68E1FF-E573-4B67-AE2D-66CDF60D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28" y="3880325"/>
            <a:ext cx="2192061" cy="2578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67DF4-9AC9-4099-9C39-3D745F49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001" y="3880324"/>
            <a:ext cx="2080481" cy="25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AC4C-A594-4D33-8715-A0F344CA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198" y="3914444"/>
            <a:ext cx="2035603" cy="25784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6AD4BE-A8AF-465C-89F3-537206E9A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254" y="3914443"/>
            <a:ext cx="1947799" cy="25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47CC-5A3A-4475-88D5-0F5DEC7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02F9-10F0-4D4B-8EC9-286AA6F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思想：面向过程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en-US" altLang="zh-CN" dirty="0" err="1"/>
              <a:t>RedisClientTemplate</a:t>
            </a:r>
            <a:r>
              <a:rPr lang="zh-CN" altLang="en-US" dirty="0"/>
              <a:t>和</a:t>
            </a:r>
            <a:r>
              <a:rPr lang="en-US" altLang="zh-CN" dirty="0" err="1"/>
              <a:t>RedisClientUtil</a:t>
            </a:r>
            <a:r>
              <a:rPr lang="zh-CN" altLang="en-US" dirty="0"/>
              <a:t>有什么区别？？</a:t>
            </a:r>
            <a:endParaRPr lang="en-US" altLang="zh-CN" dirty="0"/>
          </a:p>
          <a:p>
            <a:pPr lvl="1"/>
            <a:r>
              <a:rPr lang="zh-CN" altLang="en-US" dirty="0"/>
              <a:t>写个工具类？</a:t>
            </a:r>
            <a:r>
              <a:rPr lang="en-US" altLang="zh-CN" dirty="0" err="1"/>
              <a:t>ThreadFactoryUtil</a:t>
            </a:r>
            <a:r>
              <a:rPr lang="zh-CN" altLang="en-US" dirty="0"/>
              <a:t>，</a:t>
            </a:r>
            <a:r>
              <a:rPr lang="en-US" altLang="zh-CN" dirty="0" err="1"/>
              <a:t>FixedThreadBoundedQueueFactoryUtil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隐喻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方法签名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注释的力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TDD</a:t>
            </a:r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MybatisPlus</a:t>
            </a:r>
            <a:r>
              <a:rPr lang="zh-CN" altLang="en-US" dirty="0"/>
              <a:t>真的好吗？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Web MVC</a:t>
            </a:r>
            <a:r>
              <a:rPr lang="zh-CN" altLang="en-US" dirty="0"/>
              <a:t>演进之路</a:t>
            </a:r>
            <a:r>
              <a:rPr lang="en-US" altLang="zh-CN" dirty="0"/>
              <a:t>(</a:t>
            </a:r>
            <a:r>
              <a:rPr lang="zh-CN" altLang="en-US" dirty="0"/>
              <a:t>产生贫血对象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83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3E4-5A1C-46A8-B198-F5C5661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799D5-1A67-4A46-94A6-09801AF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ssm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9935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25EC3-EB9C-4630-AF5C-F6857EC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3A4E6-F5CC-4DD3-AB8F-8D54FF93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统一抽象</a:t>
            </a:r>
          </a:p>
        </p:txBody>
      </p:sp>
    </p:spTree>
    <p:extLst>
      <p:ext uri="{BB962C8B-B14F-4D97-AF65-F5344CB8AC3E}">
        <p14:creationId xmlns:p14="http://schemas.microsoft.com/office/powerpoint/2010/main" val="32177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540-7C5A-439B-BA6C-6E4F750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95E4-FABC-49FA-8971-51963BC6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思想：复用</a:t>
            </a:r>
            <a:endParaRPr lang="en-US" altLang="zh-CN" dirty="0"/>
          </a:p>
          <a:p>
            <a:r>
              <a:rPr lang="en-US" altLang="zh-CN" dirty="0"/>
              <a:t>SOLID</a:t>
            </a:r>
          </a:p>
          <a:p>
            <a:r>
              <a:rPr lang="en-US" altLang="zh-CN" dirty="0"/>
              <a:t>POSA</a:t>
            </a:r>
          </a:p>
          <a:p>
            <a:r>
              <a:rPr lang="en-US" altLang="zh-CN" dirty="0"/>
              <a:t>POEAA</a:t>
            </a:r>
          </a:p>
          <a:p>
            <a:r>
              <a:rPr lang="en-US" altLang="zh-CN" dirty="0"/>
              <a:t>J2EE Pattern</a:t>
            </a:r>
          </a:p>
          <a:p>
            <a:r>
              <a:rPr lang="en-US" altLang="zh-CN" dirty="0"/>
              <a:t>OOD:GOF23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2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0754-6373-4E8C-A173-C8C716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BD96-DF02-4844-BEDA-28E01074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DIP</a:t>
            </a:r>
            <a:r>
              <a:rPr lang="zh-CN" altLang="en-US" dirty="0"/>
              <a:t>，</a:t>
            </a:r>
            <a:r>
              <a:rPr lang="en-US" altLang="zh-CN" dirty="0"/>
              <a:t>IOC</a:t>
            </a:r>
            <a:r>
              <a:rPr lang="zh-CN" altLang="en-US" dirty="0"/>
              <a:t>，依赖注入问题</a:t>
            </a:r>
            <a:r>
              <a:rPr lang="en-US" altLang="zh-CN" dirty="0"/>
              <a:t>(</a:t>
            </a:r>
            <a:r>
              <a:rPr lang="zh-CN" altLang="en-US" dirty="0"/>
              <a:t>项目遇到最多，写代码最值得注意的地方</a:t>
            </a:r>
            <a:r>
              <a:rPr lang="en-US" altLang="zh-CN" dirty="0"/>
              <a:t>)</a:t>
            </a:r>
            <a:r>
              <a:rPr lang="zh-CN" altLang="en-US" dirty="0"/>
              <a:t>，循环依赖详解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14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CB31-53FB-4E0F-9B3E-C7AF918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F3F7-213F-4065-AADB-E80E544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Resource Pattern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Cache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475</Words>
  <Application>Microsoft Office PowerPoint</Application>
  <PresentationFormat>宽屏</PresentationFormat>
  <Paragraphs>116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-apple-system</vt:lpstr>
      <vt:lpstr>等线</vt:lpstr>
      <vt:lpstr>等线 Light</vt:lpstr>
      <vt:lpstr>Arial</vt:lpstr>
      <vt:lpstr>Office 主题​​</vt:lpstr>
      <vt:lpstr>从crud, pattern, ooad到ddd 软件设计进阶之路</vt:lpstr>
      <vt:lpstr>一根筷子知天下</vt:lpstr>
      <vt:lpstr>应用开发演进之路</vt:lpstr>
      <vt:lpstr>CRUD</vt:lpstr>
      <vt:lpstr>CRUD场景</vt:lpstr>
      <vt:lpstr>CRUD场景</vt:lpstr>
      <vt:lpstr>Pattern</vt:lpstr>
      <vt:lpstr>Pattern场景1</vt:lpstr>
      <vt:lpstr>Pattern场景2</vt:lpstr>
      <vt:lpstr>Pattern场景3</vt:lpstr>
      <vt:lpstr>OOAD</vt:lpstr>
      <vt:lpstr>OOAD场景1</vt:lpstr>
      <vt:lpstr>OOAD场景2</vt:lpstr>
      <vt:lpstr>OOAD场景3</vt:lpstr>
      <vt:lpstr>DDD</vt:lpstr>
      <vt:lpstr>1 思想</vt:lpstr>
      <vt:lpstr>2 战略设计</vt:lpstr>
      <vt:lpstr>3 战术设计</vt:lpstr>
      <vt:lpstr>4 框架</vt:lpstr>
      <vt:lpstr>DDD场景</vt:lpstr>
      <vt:lpstr>PowerPoint 演示文稿</vt:lpstr>
      <vt:lpstr>Java集合类API</vt:lpstr>
      <vt:lpstr>API Design</vt:lpstr>
      <vt:lpstr>Refactor</vt:lpstr>
      <vt:lpstr>AOP Alliance</vt:lpstr>
      <vt:lpstr>Executor,ExecutorService,Runnable</vt:lpstr>
      <vt:lpstr>参考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159</cp:revision>
  <dcterms:created xsi:type="dcterms:W3CDTF">2020-08-14T15:12:36Z</dcterms:created>
  <dcterms:modified xsi:type="dcterms:W3CDTF">2020-09-12T17:51:15Z</dcterms:modified>
</cp:coreProperties>
</file>