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59" r:id="rId5"/>
    <p:sldId id="257" r:id="rId6"/>
    <p:sldId id="258" r:id="rId7"/>
    <p:sldId id="260" r:id="rId8"/>
    <p:sldId id="262" r:id="rId9"/>
    <p:sldId id="263" r:id="rId10"/>
    <p:sldId id="275" r:id="rId11"/>
    <p:sldId id="264" r:id="rId12"/>
    <p:sldId id="265" r:id="rId13"/>
    <p:sldId id="261" r:id="rId14"/>
    <p:sldId id="266" r:id="rId15"/>
    <p:sldId id="267" r:id="rId16"/>
    <p:sldId id="268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1EEA-9A7A-46AD-AAB5-74260C48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9ACE8-6F4E-4150-B692-437E504A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C569-95B4-4441-BFDF-BCBAC4B1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8B712-2B94-48B3-97AA-FE0C478D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63299-CEDC-4F5C-96C9-85D1D2EC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6BF3-556E-4651-BF70-E92AE38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26497-CBAD-46CB-BA5E-6BE39472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1749-4E02-4DAA-ABB9-EA4BBA0C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29A78-643F-4859-903C-CA6337FA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0B07-B452-4878-A9CF-ADEDC18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F24B82-FBE0-42CD-8423-25DB61B3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A52AB-3118-4609-9680-66152B19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1BB3-5484-437B-B647-CB006D5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68C93-69F6-41E2-8743-0033382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84D0-FE55-452C-93D1-6A7EC30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175D-246A-4540-A32E-3A781E0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B10-BE30-4312-9C91-9978ED77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D108-A670-4254-AB60-5DEE8FA3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CBC5-CAD3-4A9D-B5E6-9DDEA970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F73C-427D-4744-86CC-825B568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B7D0-E106-4858-80B6-E2168633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EB12A-F9F4-4FDE-97FD-BB0F64A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DF40A-31C0-44C4-B461-8EFCCBB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AF7D7-285E-4742-823B-8B615F4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31928-7C39-4815-A762-D4CFB84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D72C-2471-4648-8BD5-F48160F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1247-61A5-4B96-B64A-665578AA6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1B236-AB87-4714-B26E-222C8452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ACF8E-6E78-4EC1-9625-72C37F5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59751-3788-453C-AA47-82384595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0660C-2AD7-4B35-BAD6-43CB9C3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D104-1649-4B2C-AB41-1C41C19B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53CF1-2C7E-42A6-9694-D6E23350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BCFD9-3142-4F39-AC02-51626E3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7CF51-485C-4A5D-9691-B9E5F6701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B3D9E-DFC4-46E8-9BE3-8B35A439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FE041-346B-4FE3-A17C-0DAF64E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960D8-BB5E-4873-82B0-7E415C46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1445A-18F6-4BE5-B78C-C883613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31F2-8A33-4EAB-836E-2655BB7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9E361B-8608-4FAA-9684-A80B614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ED440-5759-4A45-9EF9-426C394A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20652-607E-4255-B31C-A44E910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1D1CC-8906-4E9C-B43A-9ACB553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5A4F4-124F-4EAE-8E67-6B5A37B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0F928-EC22-444C-A457-A690840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54C3-4D81-40E3-B7A6-D895154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DAE8-0D18-4088-BE9B-CB307348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3C4E4-4820-4CCA-ADE2-E17C97CC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7323-7896-4013-BAD6-2CD5A3BA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DBFC-7DF2-45AF-B1A3-52465218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7F9E4-2476-497F-8971-F023F1F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9A3A-F87C-4FD8-843E-AD6FE02F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4632D-0EB4-4334-8FCF-D025A7CB9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98A86-637A-44C0-B2C9-308F1D57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2E3E9-B356-4F21-8993-640AB48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4513-82C2-4C97-AB8C-DE2E3D5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89B86-883D-4DCD-82FD-C57D241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95A1B-9D0C-40FB-90F0-07DF5FCF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2C4B-597A-4ADE-98A9-EA5269D4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94605-6559-4C4D-B7BF-3FE787D5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7A96-C760-4264-8D5F-C0E7021052D6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5C5D3-99AA-45D8-B207-9D6478A6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8AF-4462-4687-A0A9-A3E10EC6D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7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6721D-293E-4542-A617-A432E9ACF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理解</a:t>
            </a:r>
            <a:r>
              <a:rPr lang="en-US" altLang="zh-CN" dirty="0"/>
              <a:t>MQ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B9257-2BFB-49F1-9089-96EF0DF1D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																		</a:t>
            </a:r>
            <a:r>
              <a:rPr lang="zh-CN" altLang="en-US" dirty="0"/>
              <a:t>李力</a:t>
            </a:r>
          </a:p>
        </p:txBody>
      </p:sp>
    </p:spTree>
    <p:extLst>
      <p:ext uri="{BB962C8B-B14F-4D97-AF65-F5344CB8AC3E}">
        <p14:creationId xmlns:p14="http://schemas.microsoft.com/office/powerpoint/2010/main" val="2892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03A9-0C80-4FEF-9757-704E052B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651BB-5DAD-45F8-BF67-C0057B2C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5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5B48-32B5-45B6-807E-E9AF5C4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ONS</a:t>
            </a:r>
            <a:r>
              <a:rPr lang="zh-CN" altLang="en-US" dirty="0"/>
              <a:t>设计思路和关键概念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75EF-0785-45FB-9823-CA0464A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设计假定：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每台</a:t>
            </a:r>
            <a:r>
              <a:rPr lang="en-US" altLang="zh-CN" dirty="0"/>
              <a:t>PC</a:t>
            </a:r>
            <a:r>
              <a:rPr lang="zh-CN" altLang="en-US" dirty="0"/>
              <a:t>机器都可能</a:t>
            </a:r>
            <a:r>
              <a:rPr lang="en-US" altLang="zh-CN" dirty="0"/>
              <a:t>down</a:t>
            </a:r>
            <a:r>
              <a:rPr lang="zh-CN" altLang="en-US" dirty="0"/>
              <a:t>机不可服务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任意集群都可能处理能力不足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最坏情况一定会发生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内网环境需要低延迟来提供最佳用户体验</a:t>
            </a:r>
          </a:p>
          <a:p>
            <a:r>
              <a:rPr lang="en-US" altLang="zh-CN" dirty="0"/>
              <a:t>• </a:t>
            </a:r>
            <a:r>
              <a:rPr lang="zh-CN" altLang="en-US" dirty="0"/>
              <a:t>关键设计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分布式集群化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强数据安全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海量数据堆积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毫秒级投递延迟</a:t>
            </a:r>
          </a:p>
        </p:txBody>
      </p:sp>
    </p:spTree>
    <p:extLst>
      <p:ext uri="{BB962C8B-B14F-4D97-AF65-F5344CB8AC3E}">
        <p14:creationId xmlns:p14="http://schemas.microsoft.com/office/powerpoint/2010/main" val="311022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E8BC-778E-4C29-9600-F0178A6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无单点集群化设计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21E86-F61A-46D8-B786-2EB11C2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理论上无限的处理能力</a:t>
            </a:r>
          </a:p>
          <a:p>
            <a:r>
              <a:rPr lang="zh-CN" altLang="en-US" dirty="0"/>
              <a:t>集群级别高可用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75C84-E3C6-491D-A9CA-BB9A7B73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740025"/>
            <a:ext cx="9458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1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BBAFB-352D-48CC-918D-39720E4D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强数据安全和高可用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231E-B17B-45FB-9AFD-1F137072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83DBA-2C1D-4CDF-A3BC-FF884FA8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1507173"/>
            <a:ext cx="9677400" cy="53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E89B-64F1-4F04-9B9C-BA34F6FB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33C4-2B2B-4A95-9A51-87A8B774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任何集群都有可能处理能力不足</a:t>
            </a:r>
            <a:endParaRPr lang="en-US" altLang="zh-CN" dirty="0"/>
          </a:p>
          <a:p>
            <a:r>
              <a:rPr lang="zh-CN" altLang="en-US" dirty="0"/>
              <a:t>消息堆积是常态</a:t>
            </a:r>
          </a:p>
        </p:txBody>
      </p:sp>
    </p:spTree>
    <p:extLst>
      <p:ext uri="{BB962C8B-B14F-4D97-AF65-F5344CB8AC3E}">
        <p14:creationId xmlns:p14="http://schemas.microsoft.com/office/powerpoint/2010/main" val="295675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40C22-CCD9-44AF-B621-17E57B59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6E23F-FA68-4815-845A-EAFD917F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面向堆积设计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大量堆积，系统稳定，延迟不增</a:t>
            </a:r>
            <a:endParaRPr lang="en-US" altLang="zh-CN" dirty="0"/>
          </a:p>
          <a:p>
            <a:pPr lvl="2"/>
            <a:r>
              <a:rPr lang="zh-CN" altLang="en-US" dirty="0"/>
              <a:t>百亿级别的消息堆积能力</a:t>
            </a:r>
            <a:endParaRPr lang="en-US" altLang="zh-CN" dirty="0"/>
          </a:p>
          <a:p>
            <a:pPr lvl="2"/>
            <a:r>
              <a:rPr lang="zh-CN" altLang="en-US" dirty="0"/>
              <a:t>双十一多年考验</a:t>
            </a:r>
            <a:endParaRPr lang="en-US" altLang="zh-CN" dirty="0"/>
          </a:p>
          <a:p>
            <a:pPr lvl="2"/>
            <a:r>
              <a:rPr lang="zh-CN" altLang="en-US" dirty="0"/>
              <a:t>单消息</a:t>
            </a:r>
            <a:r>
              <a:rPr lang="en-US" altLang="zh-CN" dirty="0"/>
              <a:t>server</a:t>
            </a:r>
            <a:r>
              <a:rPr lang="zh-CN" altLang="en-US" dirty="0"/>
              <a:t>不可用数据不丢</a:t>
            </a:r>
            <a:endParaRPr lang="en-US" altLang="zh-CN" dirty="0"/>
          </a:p>
          <a:p>
            <a:r>
              <a:rPr lang="zh-CN" altLang="en-US" dirty="0"/>
              <a:t>默认落磁盘策略，并针对磁盘吞吐做优化。</a:t>
            </a:r>
            <a:endParaRPr lang="en-US" altLang="zh-CN" dirty="0"/>
          </a:p>
          <a:p>
            <a:r>
              <a:rPr lang="zh-CN" altLang="en-US" dirty="0"/>
              <a:t>集群可无限扩展，保证足够堆积能力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58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0009-FBA6-4C52-A0DE-8F08C801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毫秒级别投递延迟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67DD-1CF0-42F1-9607-496F62B1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采用长轮询</a:t>
            </a:r>
            <a:r>
              <a:rPr lang="en-US" altLang="zh-CN" dirty="0"/>
              <a:t>/</a:t>
            </a:r>
            <a:r>
              <a:rPr lang="zh-CN" altLang="en-US" dirty="0"/>
              <a:t>推送方式</a:t>
            </a:r>
          </a:p>
        </p:txBody>
      </p:sp>
    </p:spTree>
    <p:extLst>
      <p:ext uri="{BB962C8B-B14F-4D97-AF65-F5344CB8AC3E}">
        <p14:creationId xmlns:p14="http://schemas.microsoft.com/office/powerpoint/2010/main" val="279485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C5124-5F0E-4217-B60B-58DF1C74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F38F2-C6B3-49A1-B3B0-3990056F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72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2192-4EAF-4FA9-8CC4-5C2FD7A5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  <a:r>
              <a:rPr lang="en-US" altLang="zh-CN" dirty="0"/>
              <a:t>(Topic)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BA4E8-2DCF-4ECB-9746-17968954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5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F677-700E-4D1A-9A6D-33737874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</a:t>
            </a:r>
            <a:r>
              <a:rPr lang="en-US" altLang="zh-CN" dirty="0"/>
              <a:t>MQ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317FC-3729-45F4-A68F-6E9EA36F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Activemq</a:t>
            </a:r>
            <a:r>
              <a:rPr lang="zh-CN" altLang="en-US" dirty="0"/>
              <a:t>：</a:t>
            </a:r>
            <a:r>
              <a:rPr lang="en-US" altLang="zh-CN" dirty="0"/>
              <a:t>JMS</a:t>
            </a:r>
            <a:r>
              <a:rPr lang="zh-CN" altLang="en-US" dirty="0"/>
              <a:t>规范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zh-CN" altLang="en-US" dirty="0"/>
              <a:t>：互联网随着</a:t>
            </a:r>
            <a:r>
              <a:rPr lang="en-US" altLang="zh-CN" dirty="0" err="1"/>
              <a:t>taobao</a:t>
            </a:r>
            <a:r>
              <a:rPr lang="zh-CN" altLang="en-US" dirty="0"/>
              <a:t>发展而来的，设计就是为了这些</a:t>
            </a:r>
            <a:endParaRPr lang="en-US" altLang="zh-CN" dirty="0"/>
          </a:p>
          <a:p>
            <a:r>
              <a:rPr lang="en-US" altLang="zh-CN" dirty="0"/>
              <a:t>Kafka</a:t>
            </a:r>
            <a:r>
              <a:rPr lang="zh-CN" altLang="en-US" dirty="0"/>
              <a:t>：</a:t>
            </a:r>
            <a:r>
              <a:rPr lang="en-US" altLang="zh-CN" dirty="0"/>
              <a:t>Linked</a:t>
            </a:r>
            <a:r>
              <a:rPr lang="zh-CN" altLang="en-US" dirty="0"/>
              <a:t>处理日志消费</a:t>
            </a:r>
            <a:endParaRPr lang="en-US" altLang="zh-CN" dirty="0"/>
          </a:p>
          <a:p>
            <a:r>
              <a:rPr lang="en-US" altLang="zh-CN" dirty="0" err="1"/>
              <a:t>Rabbitmq</a:t>
            </a:r>
            <a:r>
              <a:rPr lang="zh-CN" altLang="en-US" dirty="0"/>
              <a:t>：</a:t>
            </a:r>
            <a:r>
              <a:rPr lang="en-US" altLang="zh-CN" dirty="0"/>
              <a:t>AMQP</a:t>
            </a:r>
            <a:r>
              <a:rPr lang="zh-CN" altLang="en-US" dirty="0"/>
              <a:t>规范</a:t>
            </a:r>
          </a:p>
        </p:txBody>
      </p:sp>
    </p:spTree>
    <p:extLst>
      <p:ext uri="{BB962C8B-B14F-4D97-AF65-F5344CB8AC3E}">
        <p14:creationId xmlns:p14="http://schemas.microsoft.com/office/powerpoint/2010/main" val="5591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D965C-A6EF-497F-83C9-B92B1DD8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AE64-7B1C-49B9-8815-A161CB1A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Mq</a:t>
            </a:r>
            <a:r>
              <a:rPr lang="zh-CN" altLang="en-US" dirty="0"/>
              <a:t>本质论（</a:t>
            </a:r>
            <a:r>
              <a:rPr lang="en-US" altLang="zh-CN" dirty="0"/>
              <a:t>OS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Mq</a:t>
            </a:r>
            <a:r>
              <a:rPr lang="zh-CN" altLang="en-US" dirty="0"/>
              <a:t>好处</a:t>
            </a:r>
            <a:endParaRPr lang="en-US" altLang="zh-CN" dirty="0"/>
          </a:p>
          <a:p>
            <a:r>
              <a:rPr lang="en-US" altLang="zh-CN" dirty="0" err="1"/>
              <a:t>Mq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en-US" altLang="zh-CN" dirty="0" err="1"/>
              <a:t>Mq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en-US" altLang="zh-CN" dirty="0" err="1"/>
              <a:t>Mq</a:t>
            </a:r>
            <a:r>
              <a:rPr lang="zh-CN" altLang="en-US" dirty="0"/>
              <a:t>常见产品分析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15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D306-8F12-4475-BC67-14586EEE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30E07-BC53-411F-BA62-50C9D2E7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AF86-3238-4EC9-882B-2B3670CB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FADD8-683C-4573-83FD-4ABEEC5C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沈询</a:t>
            </a:r>
            <a:r>
              <a:rPr lang="en-US" altLang="zh-CN" dirty="0" err="1"/>
              <a:t>mq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进程间通信：</a:t>
            </a:r>
            <a:r>
              <a:rPr lang="en-US" altLang="zh-CN" dirty="0" err="1"/>
              <a:t>mq</a:t>
            </a:r>
            <a:r>
              <a:rPr lang="zh-CN" altLang="en-US" dirty="0"/>
              <a:t>，</a:t>
            </a:r>
            <a:r>
              <a:rPr lang="en-US" altLang="zh-CN" dirty="0" err="1"/>
              <a:t>fifo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2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7670-AB98-4339-BC94-791FCB7E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271A4-5AC3-4419-8487-D130BE5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6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747F-661A-419B-9B6E-4F7B1F8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5FE2D-CE8F-4AC3-B5C0-8E2AF73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6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5240-8E3C-4C26-A1D7-6724D64E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为什么使用消息传递和挑战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27964-F789-44D7-9B5D-36D9AC61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03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B9D03-8921-4B41-BBD4-D7596051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7F2C4-3CA4-44CE-B410-2732FF47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异步编程和同步编程</a:t>
            </a:r>
          </a:p>
        </p:txBody>
      </p:sp>
    </p:spTree>
    <p:extLst>
      <p:ext uri="{BB962C8B-B14F-4D97-AF65-F5344CB8AC3E}">
        <p14:creationId xmlns:p14="http://schemas.microsoft.com/office/powerpoint/2010/main" val="337492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8206-868F-40B6-B86F-BEB7B84B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FB71-B1AE-4996-942D-7DD3A4BE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异步</a:t>
            </a:r>
            <a:endParaRPr lang="en-US" altLang="zh-CN" dirty="0"/>
          </a:p>
          <a:p>
            <a:r>
              <a:rPr lang="zh-CN" altLang="en-US" dirty="0"/>
              <a:t>解耦</a:t>
            </a:r>
            <a:endParaRPr lang="en-US" altLang="zh-CN" dirty="0"/>
          </a:p>
          <a:p>
            <a:r>
              <a:rPr lang="zh-CN" altLang="en-US" dirty="0"/>
              <a:t>最终一致</a:t>
            </a:r>
            <a:endParaRPr lang="en-US" altLang="zh-CN" dirty="0"/>
          </a:p>
          <a:p>
            <a:r>
              <a:rPr lang="zh-CN" altLang="en-US" dirty="0"/>
              <a:t>并行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登录系统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下单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转账</a:t>
            </a:r>
            <a:endParaRPr lang="en-US" altLang="zh-CN" dirty="0"/>
          </a:p>
          <a:p>
            <a:r>
              <a:rPr lang="zh-CN" altLang="en-US" dirty="0"/>
              <a:t>解耦本质是</a:t>
            </a:r>
            <a:r>
              <a:rPr lang="en-US" altLang="zh-CN" dirty="0"/>
              <a:t>DI</a:t>
            </a:r>
            <a:r>
              <a:rPr lang="zh-CN" altLang="en-US" dirty="0"/>
              <a:t>（依赖反转）</a:t>
            </a:r>
          </a:p>
        </p:txBody>
      </p:sp>
    </p:spTree>
    <p:extLst>
      <p:ext uri="{BB962C8B-B14F-4D97-AF65-F5344CB8AC3E}">
        <p14:creationId xmlns:p14="http://schemas.microsoft.com/office/powerpoint/2010/main" val="316584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672B-D687-4036-955A-AEF451BB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026A2-C95A-4955-87A1-4E426AA6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852A77-50DA-4A1D-87E0-498AE9E9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65125"/>
            <a:ext cx="8534400" cy="1247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337F60-7D51-4213-BDB3-34332521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" y="2209165"/>
            <a:ext cx="9563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300</Words>
  <Application>Microsoft Office PowerPoint</Application>
  <PresentationFormat>宽屏</PresentationFormat>
  <Paragraphs>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 理解MQ</vt:lpstr>
      <vt:lpstr>PowerPoint 演示文稿</vt:lpstr>
      <vt:lpstr>PowerPoint 演示文稿</vt:lpstr>
      <vt:lpstr>什么是消息传递</vt:lpstr>
      <vt:lpstr>什么是消息队列</vt:lpstr>
      <vt:lpstr>为什么使用消息传递和挑战</vt:lpstr>
      <vt:lpstr>异步思想</vt:lpstr>
      <vt:lpstr>应用场景</vt:lpstr>
      <vt:lpstr>PowerPoint 演示文稿</vt:lpstr>
      <vt:lpstr>PowerPoint 演示文稿</vt:lpstr>
      <vt:lpstr>ONS设计思路和关键概念</vt:lpstr>
      <vt:lpstr>无单点集群化设计</vt:lpstr>
      <vt:lpstr>强数据安全和高可用</vt:lpstr>
      <vt:lpstr>海量数据堆积能力</vt:lpstr>
      <vt:lpstr>海量数据堆积能力</vt:lpstr>
      <vt:lpstr>毫秒级别投递延迟</vt:lpstr>
      <vt:lpstr>关键概念</vt:lpstr>
      <vt:lpstr>主题(Topic)</vt:lpstr>
      <vt:lpstr>主流MQ分析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理解mq</dc:title>
  <dc:creator>力 李</dc:creator>
  <cp:lastModifiedBy>力 李</cp:lastModifiedBy>
  <cp:revision>33</cp:revision>
  <dcterms:created xsi:type="dcterms:W3CDTF">2020-03-23T15:53:59Z</dcterms:created>
  <dcterms:modified xsi:type="dcterms:W3CDTF">2020-03-24T02:55:24Z</dcterms:modified>
</cp:coreProperties>
</file>