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0" r:id="rId2"/>
    <p:sldId id="321" r:id="rId3"/>
    <p:sldId id="395" r:id="rId4"/>
    <p:sldId id="322" r:id="rId5"/>
    <p:sldId id="357" r:id="rId6"/>
    <p:sldId id="397" r:id="rId7"/>
    <p:sldId id="325" r:id="rId8"/>
    <p:sldId id="398" r:id="rId9"/>
    <p:sldId id="358" r:id="rId10"/>
    <p:sldId id="377" r:id="rId11"/>
    <p:sldId id="359" r:id="rId12"/>
    <p:sldId id="360" r:id="rId13"/>
    <p:sldId id="361" r:id="rId14"/>
    <p:sldId id="362" r:id="rId15"/>
    <p:sldId id="3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 autoAdjust="0"/>
    <p:restoredTop sz="94139" autoAdjust="0"/>
  </p:normalViewPr>
  <p:slideViewPr>
    <p:cSldViewPr snapToGrid="0">
      <p:cViewPr varScale="1">
        <p:scale>
          <a:sx n="69" d="100"/>
          <a:sy n="69" d="100"/>
        </p:scale>
        <p:origin x="10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5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2.png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image" Target="../media/image2.png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5.png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image" Target="../media/image6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12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-3175" y="3418087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tx2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>
              <p:custDataLst>
                <p:tags r:id="rId14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7" name="任意多边形: 形状 16"/>
            <p:cNvSpPr/>
            <p:nvPr>
              <p:custDataLst>
                <p:tags r:id="rId15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08717" y="2268454"/>
            <a:ext cx="5705294" cy="737805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08717" y="1132114"/>
            <a:ext cx="5705294" cy="1096737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808716" y="3178047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808716" y="3593881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4" name="图片 3" descr="C:\Users\Administrator\Desktop\图片1.png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email"/>
          <a:srcRect/>
          <a:stretch>
            <a:fillRect/>
          </a:stretch>
        </p:blipFill>
        <p:spPr>
          <a:xfrm>
            <a:off x="5221193" y="2475240"/>
            <a:ext cx="6574155" cy="347535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-3175" y="3418086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tx2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9" name="任意多边形: 形状 18"/>
            <p:cNvSpPr/>
            <p:nvPr>
              <p:custDataLst>
                <p:tags r:id="rId12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679123" y="2148642"/>
            <a:ext cx="4833755" cy="89535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79123" y="3103141"/>
            <a:ext cx="4833755" cy="895350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9" name="图片 8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9" name="图片 8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-3175" y="3418086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accent1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9" name="任意多边形: 形状 18"/>
            <p:cNvSpPr/>
            <p:nvPr>
              <p:custDataLst>
                <p:tags r:id="rId12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32605" y="1479881"/>
            <a:ext cx="5426076" cy="1962026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email"/>
          <a:srcRect/>
          <a:stretch>
            <a:fillRect/>
          </a:stretch>
        </p:blipFill>
        <p:spPr>
          <a:xfrm>
            <a:off x="4755805" y="2228851"/>
            <a:ext cx="7039610" cy="372212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2500" lnSpcReduction="20000"/>
          </a:bodyPr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 bwMode="auto">
          <a:xfrm>
            <a:off x="-4213" y="5753100"/>
            <a:ext cx="12209951" cy="1104901"/>
          </a:xfrm>
          <a:custGeom>
            <a:avLst/>
            <a:gdLst>
              <a:gd name="connsiteX0" fmla="*/ 0 w 12209951"/>
              <a:gd name="connsiteY0" fmla="*/ 0 h 1394819"/>
              <a:gd name="connsiteX1" fmla="*/ 171450 w 12209951"/>
              <a:gd name="connsiteY1" fmla="*/ 82832 h 1394819"/>
              <a:gd name="connsiteX2" fmla="*/ 3565923 w 12209951"/>
              <a:gd name="connsiteY2" fmla="*/ 1060182 h 1394819"/>
              <a:gd name="connsiteX3" fmla="*/ 3773547 w 12209951"/>
              <a:gd name="connsiteY3" fmla="*/ 1093637 h 1394819"/>
              <a:gd name="connsiteX4" fmla="*/ 12209951 w 12209951"/>
              <a:gd name="connsiteY4" fmla="*/ 1093637 h 1394819"/>
              <a:gd name="connsiteX5" fmla="*/ 12209951 w 12209951"/>
              <a:gd name="connsiteY5" fmla="*/ 1394819 h 1394819"/>
              <a:gd name="connsiteX6" fmla="*/ 0 w 12209951"/>
              <a:gd name="connsiteY6" fmla="*/ 1394819 h 1394819"/>
              <a:gd name="connsiteX7" fmla="*/ 0 w 12209951"/>
              <a:gd name="connsiteY7" fmla="*/ 1230435 h 1394819"/>
              <a:gd name="connsiteX8" fmla="*/ 0 w 12209951"/>
              <a:gd name="connsiteY8" fmla="*/ 1093637 h 1394819"/>
              <a:gd name="connsiteX9" fmla="*/ 0 w 12209951"/>
              <a:gd name="connsiteY9" fmla="*/ 1090402 h 1394819"/>
              <a:gd name="connsiteX10" fmla="*/ 0 w 12209951"/>
              <a:gd name="connsiteY10" fmla="*/ 0 h 139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9951" h="1394819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016000" y="490715"/>
                  <a:pt x="2205832" y="825180"/>
                  <a:pt x="3565923" y="1060182"/>
                </a:cubicBezTo>
                <a:lnTo>
                  <a:pt x="3773547" y="1093637"/>
                </a:lnTo>
                <a:lnTo>
                  <a:pt x="12209951" y="1093637"/>
                </a:lnTo>
                <a:lnTo>
                  <a:pt x="12209951" y="1394819"/>
                </a:lnTo>
                <a:lnTo>
                  <a:pt x="0" y="1394819"/>
                </a:lnTo>
                <a:lnTo>
                  <a:pt x="0" y="1230435"/>
                </a:lnTo>
                <a:lnTo>
                  <a:pt x="0" y="1093637"/>
                </a:lnTo>
                <a:lnTo>
                  <a:pt x="0" y="1090402"/>
                </a:lnTo>
                <a:cubicBezTo>
                  <a:pt x="0" y="799284"/>
                  <a:pt x="0" y="440985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 bwMode="auto">
          <a:xfrm>
            <a:off x="-4213" y="5943600"/>
            <a:ext cx="11814175" cy="914400"/>
          </a:xfrm>
          <a:custGeom>
            <a:avLst/>
            <a:gdLst>
              <a:gd name="connsiteX0" fmla="*/ 11814175 w 11814175"/>
              <a:gd name="connsiteY0" fmla="*/ 1219884 h 1394818"/>
              <a:gd name="connsiteX1" fmla="*/ 11361855 w 11814175"/>
              <a:gd name="connsiteY1" fmla="*/ 1352408 h 1394818"/>
              <a:gd name="connsiteX2" fmla="*/ 11204860 w 11814175"/>
              <a:gd name="connsiteY2" fmla="*/ 1394818 h 1394818"/>
              <a:gd name="connsiteX3" fmla="*/ 9857916 w 11814175"/>
              <a:gd name="connsiteY3" fmla="*/ 1394818 h 1394818"/>
              <a:gd name="connsiteX4" fmla="*/ 9924256 w 11814175"/>
              <a:gd name="connsiteY4" fmla="*/ 1391509 h 1394818"/>
              <a:gd name="connsiteX5" fmla="*/ 11814175 w 11814175"/>
              <a:gd name="connsiteY5" fmla="*/ 1219884 h 1394818"/>
              <a:gd name="connsiteX6" fmla="*/ 0 w 11814175"/>
              <a:gd name="connsiteY6" fmla="*/ 0 h 1394818"/>
              <a:gd name="connsiteX7" fmla="*/ 171450 w 11814175"/>
              <a:gd name="connsiteY7" fmla="*/ 82832 h 1394818"/>
              <a:gd name="connsiteX8" fmla="*/ 6272885 w 11814175"/>
              <a:gd name="connsiteY8" fmla="*/ 1377900 h 1394818"/>
              <a:gd name="connsiteX9" fmla="*/ 6570513 w 11814175"/>
              <a:gd name="connsiteY9" fmla="*/ 1394818 h 1394818"/>
              <a:gd name="connsiteX10" fmla="*/ 0 w 11814175"/>
              <a:gd name="connsiteY10" fmla="*/ 1394818 h 1394818"/>
              <a:gd name="connsiteX11" fmla="*/ 0 w 11814175"/>
              <a:gd name="connsiteY11" fmla="*/ 1359702 h 1394818"/>
              <a:gd name="connsiteX12" fmla="*/ 0 w 11814175"/>
              <a:gd name="connsiteY12" fmla="*/ 0 h 139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4175" h="1394818">
                <a:moveTo>
                  <a:pt x="11814175" y="1219884"/>
                </a:moveTo>
                <a:cubicBezTo>
                  <a:pt x="11663958" y="1265693"/>
                  <a:pt x="11513139" y="1309849"/>
                  <a:pt x="11361855" y="1352408"/>
                </a:cubicBezTo>
                <a:lnTo>
                  <a:pt x="11204860" y="1394818"/>
                </a:lnTo>
                <a:lnTo>
                  <a:pt x="9857916" y="1394818"/>
                </a:lnTo>
                <a:lnTo>
                  <a:pt x="9924256" y="1391509"/>
                </a:lnTo>
                <a:cubicBezTo>
                  <a:pt x="10567988" y="1354172"/>
                  <a:pt x="11202988" y="1296441"/>
                  <a:pt x="11814175" y="1219884"/>
                </a:cubicBezTo>
                <a:close/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543844" y="745642"/>
                  <a:pt x="3827996" y="1214580"/>
                  <a:pt x="6272885" y="1377900"/>
                </a:cubicBezTo>
                <a:lnTo>
                  <a:pt x="6570513" y="1394818"/>
                </a:lnTo>
                <a:lnTo>
                  <a:pt x="0" y="1394818"/>
                </a:lnTo>
                <a:lnTo>
                  <a:pt x="0" y="1359702"/>
                </a:lnTo>
                <a:cubicBezTo>
                  <a:pt x="0" y="1028964"/>
                  <a:pt x="0" y="587979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4"/>
            </p:custDataLst>
          </p:nvPr>
        </p:nvSpPr>
        <p:spPr bwMode="auto">
          <a:xfrm>
            <a:off x="2135737" y="5943598"/>
            <a:ext cx="10070001" cy="914401"/>
          </a:xfrm>
          <a:custGeom>
            <a:avLst/>
            <a:gdLst>
              <a:gd name="connsiteX0" fmla="*/ 10070001 w 10070001"/>
              <a:gd name="connsiteY0" fmla="*/ 0 h 1315768"/>
              <a:gd name="connsiteX1" fmla="*/ 10070001 w 10070001"/>
              <a:gd name="connsiteY1" fmla="*/ 1087484 h 1315768"/>
              <a:gd name="connsiteX2" fmla="*/ 10069991 w 10070001"/>
              <a:gd name="connsiteY2" fmla="*/ 1087487 h 1315768"/>
              <a:gd name="connsiteX3" fmla="*/ 7998266 w 10070001"/>
              <a:gd name="connsiteY3" fmla="*/ 1299628 h 1315768"/>
              <a:gd name="connsiteX4" fmla="*/ 7711725 w 10070001"/>
              <a:gd name="connsiteY4" fmla="*/ 1315768 h 1315768"/>
              <a:gd name="connsiteX5" fmla="*/ 4465426 w 10070001"/>
              <a:gd name="connsiteY5" fmla="*/ 1315768 h 1315768"/>
              <a:gd name="connsiteX6" fmla="*/ 4287158 w 10070001"/>
              <a:gd name="connsiteY6" fmla="*/ 1307174 h 1315768"/>
              <a:gd name="connsiteX7" fmla="*/ 0 w 10070001"/>
              <a:gd name="connsiteY7" fmla="*/ 683487 h 1315768"/>
              <a:gd name="connsiteX8" fmla="*/ 10055950 w 10070001"/>
              <a:gd name="connsiteY8" fmla="*/ 258 h 13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0001" h="1315768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9405246" y="1181612"/>
                  <a:pt x="8708101" y="1253164"/>
                  <a:pt x="7998266" y="1299628"/>
                </a:cubicBezTo>
                <a:lnTo>
                  <a:pt x="7711725" y="1315768"/>
                </a:lnTo>
                <a:lnTo>
                  <a:pt x="4465426" y="1315768"/>
                </a:lnTo>
                <a:lnTo>
                  <a:pt x="4287158" y="1307174"/>
                </a:lnTo>
                <a:cubicBezTo>
                  <a:pt x="2736605" y="1211479"/>
                  <a:pt x="1244979" y="994080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2" cstate="email"/>
          <a:srcRect/>
          <a:stretch>
            <a:fillRect/>
          </a:stretch>
        </p:blipFill>
        <p:spPr>
          <a:xfrm>
            <a:off x="9296400" y="5067508"/>
            <a:ext cx="2809875" cy="14856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3563257" y="0"/>
            <a:ext cx="5065486" cy="1161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-4213" y="5922182"/>
            <a:ext cx="12209951" cy="935819"/>
            <a:chOff x="-4213" y="5160466"/>
            <a:chExt cx="12209951" cy="1697535"/>
          </a:xfrm>
        </p:grpSpPr>
        <p:sp>
          <p:nvSpPr>
            <p:cNvPr id="14" name="任意多边形: 形状 13"/>
            <p:cNvSpPr/>
            <p:nvPr>
              <p:custDataLst>
                <p:tags r:id="rId12"/>
              </p:custDataLst>
            </p:nvPr>
          </p:nvSpPr>
          <p:spPr>
            <a:xfrm>
              <a:off x="1769901" y="6008089"/>
              <a:ext cx="10421061" cy="849911"/>
            </a:xfrm>
            <a:custGeom>
              <a:avLst/>
              <a:gdLst>
                <a:gd name="connsiteX0" fmla="*/ 10421061 w 10421061"/>
                <a:gd name="connsiteY0" fmla="*/ 0 h 849911"/>
                <a:gd name="connsiteX1" fmla="*/ 10418145 w 10421061"/>
                <a:gd name="connsiteY1" fmla="*/ 354535 h 849911"/>
                <a:gd name="connsiteX2" fmla="*/ 10421061 w 10421061"/>
                <a:gd name="connsiteY2" fmla="*/ 354535 h 849911"/>
                <a:gd name="connsiteX3" fmla="*/ 10421061 w 10421061"/>
                <a:gd name="connsiteY3" fmla="*/ 849911 h 849911"/>
                <a:gd name="connsiteX4" fmla="*/ 0 w 10421061"/>
                <a:gd name="connsiteY4" fmla="*/ 849911 h 849911"/>
                <a:gd name="connsiteX5" fmla="*/ 0 w 10421061"/>
                <a:gd name="connsiteY5" fmla="*/ 354535 h 849911"/>
                <a:gd name="connsiteX6" fmla="*/ 895706 w 10421061"/>
                <a:gd name="connsiteY6" fmla="*/ 354535 h 849911"/>
                <a:gd name="connsiteX7" fmla="*/ 794461 w 10421061"/>
                <a:gd name="connsiteY7" fmla="*/ 341876 h 849911"/>
                <a:gd name="connsiteX8" fmla="*/ 1289761 w 10421061"/>
                <a:gd name="connsiteY8" fmla="*/ 66170 h 849911"/>
                <a:gd name="connsiteX9" fmla="*/ 3476897 w 10421061"/>
                <a:gd name="connsiteY9" fmla="*/ 354535 h 849911"/>
                <a:gd name="connsiteX10" fmla="*/ 4261896 w 10421061"/>
                <a:gd name="connsiteY10" fmla="*/ 354535 h 84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849911">
                  <a:moveTo>
                    <a:pt x="10421061" y="0"/>
                  </a:moveTo>
                  <a:lnTo>
                    <a:pt x="10418145" y="354535"/>
                  </a:lnTo>
                  <a:lnTo>
                    <a:pt x="10421061" y="354535"/>
                  </a:lnTo>
                  <a:lnTo>
                    <a:pt x="10421061" y="849911"/>
                  </a:lnTo>
                  <a:lnTo>
                    <a:pt x="0" y="849911"/>
                  </a:lnTo>
                  <a:lnTo>
                    <a:pt x="0" y="354535"/>
                  </a:lnTo>
                  <a:lnTo>
                    <a:pt x="895706" y="354535"/>
                  </a:lnTo>
                  <a:lnTo>
                    <a:pt x="794461" y="341876"/>
                  </a:lnTo>
                  <a:lnTo>
                    <a:pt x="1289761" y="66170"/>
                  </a:lnTo>
                  <a:lnTo>
                    <a:pt x="3476897" y="354535"/>
                  </a:lnTo>
                  <a:lnTo>
                    <a:pt x="4261896" y="3545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13"/>
              </p:custDataLst>
            </p:nvPr>
          </p:nvSpPr>
          <p:spPr bwMode="auto">
            <a:xfrm>
              <a:off x="-4213" y="5160466"/>
              <a:ext cx="12209951" cy="1697535"/>
            </a:xfrm>
            <a:custGeom>
              <a:avLst/>
              <a:gdLst>
                <a:gd name="connsiteX0" fmla="*/ 0 w 12209951"/>
                <a:gd name="connsiteY0" fmla="*/ 0 h 1697535"/>
                <a:gd name="connsiteX1" fmla="*/ 171450 w 12209951"/>
                <a:gd name="connsiteY1" fmla="*/ 82832 h 1697535"/>
                <a:gd name="connsiteX2" fmla="*/ 3565922 w 12209951"/>
                <a:gd name="connsiteY2" fmla="*/ 1060182 h 1697535"/>
                <a:gd name="connsiteX3" fmla="*/ 3773547 w 12209951"/>
                <a:gd name="connsiteY3" fmla="*/ 1093637 h 1697535"/>
                <a:gd name="connsiteX4" fmla="*/ 12209951 w 12209951"/>
                <a:gd name="connsiteY4" fmla="*/ 1093637 h 1697535"/>
                <a:gd name="connsiteX5" fmla="*/ 12209951 w 12209951"/>
                <a:gd name="connsiteY5" fmla="*/ 1697535 h 1697535"/>
                <a:gd name="connsiteX6" fmla="*/ 0 w 12209951"/>
                <a:gd name="connsiteY6" fmla="*/ 1697535 h 1697535"/>
                <a:gd name="connsiteX7" fmla="*/ 0 w 12209951"/>
                <a:gd name="connsiteY7" fmla="*/ 1600612 h 1697535"/>
                <a:gd name="connsiteX8" fmla="*/ 0 w 12209951"/>
                <a:gd name="connsiteY8" fmla="*/ 1230435 h 1697535"/>
                <a:gd name="connsiteX9" fmla="*/ 0 w 12209951"/>
                <a:gd name="connsiteY9" fmla="*/ 1093637 h 1697535"/>
                <a:gd name="connsiteX10" fmla="*/ 0 w 12209951"/>
                <a:gd name="connsiteY10" fmla="*/ 1090402 h 1697535"/>
                <a:gd name="connsiteX11" fmla="*/ 0 w 12209951"/>
                <a:gd name="connsiteY11" fmla="*/ 0 h 16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1697535">
                  <a:moveTo>
                    <a:pt x="0" y="0"/>
                  </a:moveTo>
                  <a:cubicBezTo>
                    <a:pt x="57150" y="27611"/>
                    <a:pt x="111125" y="55221"/>
                    <a:pt x="171450" y="82832"/>
                  </a:cubicBezTo>
                  <a:cubicBezTo>
                    <a:pt x="1016000" y="490715"/>
                    <a:pt x="2205832" y="825180"/>
                    <a:pt x="3565922" y="1060182"/>
                  </a:cubicBezTo>
                  <a:lnTo>
                    <a:pt x="3773547" y="1093637"/>
                  </a:lnTo>
                  <a:lnTo>
                    <a:pt x="12209951" y="1093637"/>
                  </a:lnTo>
                  <a:lnTo>
                    <a:pt x="12209951" y="1697535"/>
                  </a:lnTo>
                  <a:lnTo>
                    <a:pt x="0" y="1697535"/>
                  </a:lnTo>
                  <a:lnTo>
                    <a:pt x="0" y="1600612"/>
                  </a:lnTo>
                  <a:cubicBezTo>
                    <a:pt x="0" y="1493282"/>
                    <a:pt x="0" y="1370620"/>
                    <a:pt x="0" y="1230435"/>
                  </a:cubicBezTo>
                  <a:lnTo>
                    <a:pt x="0" y="1093637"/>
                  </a:lnTo>
                  <a:lnTo>
                    <a:pt x="0" y="1090402"/>
                  </a:lnTo>
                  <a:cubicBezTo>
                    <a:pt x="0" y="799284"/>
                    <a:pt x="0" y="44098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14"/>
              </p:custDataLst>
            </p:nvPr>
          </p:nvSpPr>
          <p:spPr bwMode="auto">
            <a:xfrm>
              <a:off x="-4213" y="5160466"/>
              <a:ext cx="11814175" cy="1697534"/>
            </a:xfrm>
            <a:custGeom>
              <a:avLst/>
              <a:gdLst>
                <a:gd name="connsiteX0" fmla="*/ 0 w 11814175"/>
                <a:gd name="connsiteY0" fmla="*/ 0 h 1697534"/>
                <a:gd name="connsiteX1" fmla="*/ 171450 w 11814175"/>
                <a:gd name="connsiteY1" fmla="*/ 82832 h 1697534"/>
                <a:gd name="connsiteX2" fmla="*/ 7981950 w 11814175"/>
                <a:gd name="connsiteY2" fmla="*/ 1440769 h 1697534"/>
                <a:gd name="connsiteX3" fmla="*/ 11814175 w 11814175"/>
                <a:gd name="connsiteY3" fmla="*/ 1219884 h 1697534"/>
                <a:gd name="connsiteX4" fmla="*/ 9991396 w 11814175"/>
                <a:gd name="connsiteY4" fmla="*/ 1693818 h 1697534"/>
                <a:gd name="connsiteX5" fmla="*/ 9973677 w 11814175"/>
                <a:gd name="connsiteY5" fmla="*/ 1697534 h 1697534"/>
                <a:gd name="connsiteX6" fmla="*/ 0 w 11814175"/>
                <a:gd name="connsiteY6" fmla="*/ 1697534 h 1697534"/>
                <a:gd name="connsiteX7" fmla="*/ 0 w 11814175"/>
                <a:gd name="connsiteY7" fmla="*/ 1687210 h 1697534"/>
                <a:gd name="connsiteX8" fmla="*/ 0 w 11814175"/>
                <a:gd name="connsiteY8" fmla="*/ 0 h 169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4175" h="1697534">
                  <a:moveTo>
                    <a:pt x="0" y="0"/>
                  </a:moveTo>
                  <a:cubicBezTo>
                    <a:pt x="57150" y="27611"/>
                    <a:pt x="111125" y="55221"/>
                    <a:pt x="171450" y="82832"/>
                  </a:cubicBezTo>
                  <a:cubicBezTo>
                    <a:pt x="1860550" y="898598"/>
                    <a:pt x="4930776" y="1420688"/>
                    <a:pt x="7981950" y="1440769"/>
                  </a:cubicBezTo>
                  <a:cubicBezTo>
                    <a:pt x="9274175" y="1450809"/>
                    <a:pt x="10591800" y="1372997"/>
                    <a:pt x="11814175" y="1219884"/>
                  </a:cubicBezTo>
                  <a:cubicBezTo>
                    <a:pt x="11213306" y="1403118"/>
                    <a:pt x="10602813" y="1559918"/>
                    <a:pt x="9991396" y="1693818"/>
                  </a:cubicBezTo>
                  <a:lnTo>
                    <a:pt x="9973677" y="1697534"/>
                  </a:lnTo>
                  <a:lnTo>
                    <a:pt x="0" y="1697534"/>
                  </a:lnTo>
                  <a:lnTo>
                    <a:pt x="0" y="1687210"/>
                  </a:lnTo>
                  <a:cubicBezTo>
                    <a:pt x="0" y="1339031"/>
                    <a:pt x="0" y="80847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15"/>
              </p:custDataLst>
            </p:nvPr>
          </p:nvSpPr>
          <p:spPr bwMode="auto">
            <a:xfrm>
              <a:off x="-4213" y="6254104"/>
              <a:ext cx="12195175" cy="603896"/>
            </a:xfrm>
            <a:custGeom>
              <a:avLst/>
              <a:gdLst>
                <a:gd name="connsiteX0" fmla="*/ 0 w 12195175"/>
                <a:gd name="connsiteY0" fmla="*/ 344038 h 603896"/>
                <a:gd name="connsiteX1" fmla="*/ 1309267 w 12195175"/>
                <a:gd name="connsiteY1" fmla="*/ 559548 h 603896"/>
                <a:gd name="connsiteX2" fmla="*/ 1644009 w 12195175"/>
                <a:gd name="connsiteY2" fmla="*/ 603896 h 603896"/>
                <a:gd name="connsiteX3" fmla="*/ 0 w 12195175"/>
                <a:gd name="connsiteY3" fmla="*/ 603896 h 603896"/>
                <a:gd name="connsiteX4" fmla="*/ 0 w 12195175"/>
                <a:gd name="connsiteY4" fmla="*/ 484804 h 603896"/>
                <a:gd name="connsiteX5" fmla="*/ 0 w 12195175"/>
                <a:gd name="connsiteY5" fmla="*/ 344038 h 603896"/>
                <a:gd name="connsiteX6" fmla="*/ 12195175 w 12195175"/>
                <a:gd name="connsiteY6" fmla="*/ 0 h 603896"/>
                <a:gd name="connsiteX7" fmla="*/ 10933508 w 12195175"/>
                <a:gd name="connsiteY7" fmla="*/ 522207 h 603896"/>
                <a:gd name="connsiteX8" fmla="*/ 10684756 w 12195175"/>
                <a:gd name="connsiteY8" fmla="*/ 603896 h 603896"/>
                <a:gd name="connsiteX9" fmla="*/ 9570883 w 12195175"/>
                <a:gd name="connsiteY9" fmla="*/ 603896 h 603896"/>
                <a:gd name="connsiteX10" fmla="*/ 9860622 w 12195175"/>
                <a:gd name="connsiteY10" fmla="*/ 557882 h 603896"/>
                <a:gd name="connsiteX11" fmla="*/ 12195175 w 12195175"/>
                <a:gd name="connsiteY11" fmla="*/ 0 h 6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5175" h="603896">
                  <a:moveTo>
                    <a:pt x="0" y="344038"/>
                  </a:moveTo>
                  <a:cubicBezTo>
                    <a:pt x="304800" y="401953"/>
                    <a:pt x="751806" y="480438"/>
                    <a:pt x="1309267" y="559548"/>
                  </a:cubicBezTo>
                  <a:lnTo>
                    <a:pt x="1644009" y="603896"/>
                  </a:lnTo>
                  <a:lnTo>
                    <a:pt x="0" y="603896"/>
                  </a:lnTo>
                  <a:lnTo>
                    <a:pt x="0" y="484804"/>
                  </a:lnTo>
                  <a:cubicBezTo>
                    <a:pt x="0" y="439364"/>
                    <a:pt x="0" y="392457"/>
                    <a:pt x="0" y="344038"/>
                  </a:cubicBezTo>
                  <a:close/>
                  <a:moveTo>
                    <a:pt x="12195175" y="0"/>
                  </a:moveTo>
                  <a:cubicBezTo>
                    <a:pt x="11826677" y="185988"/>
                    <a:pt x="11400916" y="360233"/>
                    <a:pt x="10933508" y="522207"/>
                  </a:cubicBezTo>
                  <a:lnTo>
                    <a:pt x="10684756" y="603896"/>
                  </a:lnTo>
                  <a:lnTo>
                    <a:pt x="9570883" y="603896"/>
                  </a:lnTo>
                  <a:lnTo>
                    <a:pt x="9860622" y="557882"/>
                  </a:lnTo>
                  <a:cubicBezTo>
                    <a:pt x="10645394" y="423818"/>
                    <a:pt x="11429702" y="241706"/>
                    <a:pt x="12195175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7"/>
            <p:cNvSpPr/>
            <p:nvPr>
              <p:custDataLst>
                <p:tags r:id="rId16"/>
              </p:custDataLst>
            </p:nvPr>
          </p:nvSpPr>
          <p:spPr bwMode="auto">
            <a:xfrm>
              <a:off x="2135738" y="5254030"/>
              <a:ext cx="10070000" cy="1362299"/>
            </a:xfrm>
            <a:custGeom>
              <a:avLst/>
              <a:gdLst>
                <a:gd name="connsiteX0" fmla="*/ 10070000 w 10070000"/>
                <a:gd name="connsiteY0" fmla="*/ 0 h 1362299"/>
                <a:gd name="connsiteX1" fmla="*/ 10070000 w 10070000"/>
                <a:gd name="connsiteY1" fmla="*/ 1087484 h 1362299"/>
                <a:gd name="connsiteX2" fmla="*/ 10069990 w 10070000"/>
                <a:gd name="connsiteY2" fmla="*/ 1087487 h 1362299"/>
                <a:gd name="connsiteX3" fmla="*/ 5850401 w 10070000"/>
                <a:gd name="connsiteY3" fmla="*/ 1361243 h 1362299"/>
                <a:gd name="connsiteX4" fmla="*/ 0 w 10070000"/>
                <a:gd name="connsiteY4" fmla="*/ 683487 h 1362299"/>
                <a:gd name="connsiteX5" fmla="*/ 10055949 w 10070000"/>
                <a:gd name="connsiteY5" fmla="*/ 258 h 136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70000" h="1362299">
                  <a:moveTo>
                    <a:pt x="10070000" y="0"/>
                  </a:moveTo>
                  <a:lnTo>
                    <a:pt x="10070000" y="1087484"/>
                  </a:lnTo>
                  <a:lnTo>
                    <a:pt x="10069990" y="1087487"/>
                  </a:lnTo>
                  <a:cubicBezTo>
                    <a:pt x="8740500" y="1275737"/>
                    <a:pt x="7281410" y="1373693"/>
                    <a:pt x="5850401" y="1361243"/>
                  </a:cubicBezTo>
                  <a:cubicBezTo>
                    <a:pt x="3758427" y="1346057"/>
                    <a:pt x="1659971" y="1097611"/>
                    <a:pt x="0" y="683487"/>
                  </a:cubicBezTo>
                  <a:cubicBezTo>
                    <a:pt x="6015642" y="1325947"/>
                    <a:pt x="9251344" y="529850"/>
                    <a:pt x="1005594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9" name="图片 18" descr="C:\Users\Administrator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8" cstate="email"/>
          <a:srcRect/>
          <a:stretch>
            <a:fillRect/>
          </a:stretch>
        </p:blipFill>
        <p:spPr>
          <a:xfrm>
            <a:off x="10422098" y="5922182"/>
            <a:ext cx="1769901" cy="93581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08716" y="1087672"/>
            <a:ext cx="9613668" cy="800240"/>
          </a:xfrm>
        </p:spPr>
        <p:txBody>
          <a:bodyPr>
            <a:normAutofit/>
          </a:bodyPr>
          <a:lstStyle/>
          <a:p>
            <a:r>
              <a:rPr lang="zh-CN" sz="4000" dirty="0" smtClean="0"/>
              <a:t>深入理解线程池原理及源码分析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808715" y="2103912"/>
            <a:ext cx="2793467" cy="432000"/>
          </a:xfrm>
        </p:spPr>
        <p:txBody>
          <a:bodyPr>
            <a:noAutofit/>
          </a:bodyPr>
          <a:lstStyle/>
          <a:p>
            <a:r>
              <a:rPr lang="zh-CN" altLang="zh-CN" sz="2400" dirty="0" smtClean="0"/>
              <a:t>主讲：</a:t>
            </a:r>
            <a:r>
              <a:rPr lang="zh-CN" altLang="en-US" sz="2400" dirty="0"/>
              <a:t>韩春霖</a:t>
            </a:r>
            <a:endParaRPr lang="zh-CN" altLang="zh-CN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808716" y="2535912"/>
            <a:ext cx="1800000" cy="43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2020.5.20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r>
              <a:rPr 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r>
              <a:rPr lang="en-US" alt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看源码</a:t>
            </a:r>
            <a:endParaRPr lang="en-US" altLang="zh-CN" sz="3600" b="1" dirty="0" smtClean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" y="1804035"/>
            <a:ext cx="10295255" cy="324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线程池基本原理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35" y="1590040"/>
            <a:ext cx="8406765" cy="424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线程池五种状态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307320" cy="330708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Running </a:t>
            </a:r>
            <a:r>
              <a:rPr sz="1800">
                <a:sym typeface="+mn-ea"/>
              </a:rPr>
              <a:t>：能接收新任务，以及处理已经添加的任务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Shutdown</a:t>
            </a:r>
            <a:r>
              <a:rPr sz="1800">
                <a:sym typeface="+mn-ea"/>
              </a:rPr>
              <a:t>：不接受新任务，可以处理已经添加的任务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Stop</a:t>
            </a:r>
            <a:r>
              <a:rPr sz="1800">
                <a:sym typeface="+mn-ea"/>
              </a:rPr>
              <a:t>：不接收新任务，不处理已经添加的任务，并且中断中断正在处理的任务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Tidying</a:t>
            </a:r>
            <a:r>
              <a:rPr sz="1800">
                <a:sym typeface="+mn-ea"/>
              </a:rPr>
              <a:t>：所有的任务已经终止，ctl记录的任务数量为“0”（ctl负责记录线程池的运行状态与活动线程数）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Terminated</a:t>
            </a:r>
            <a:r>
              <a:rPr sz="1800">
                <a:sym typeface="+mn-ea"/>
              </a:rPr>
              <a:t>：线程池彻底终止，则线程池转化为terminated状态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线程池五种状态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2190750"/>
            <a:ext cx="9721215" cy="259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execute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方法执行流程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1558925"/>
            <a:ext cx="6341110" cy="4970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如何合理配置线程池大小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14292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课程要点</a:t>
            </a:r>
          </a:p>
        </p:txBody>
      </p:sp>
      <p:sp>
        <p:nvSpPr>
          <p:cNvPr id="3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268220" y="1947545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深入系统底层</a:t>
            </a:r>
            <a:r>
              <a:rPr lang="zh-CN" sz="2400" dirty="0">
                <a:sym typeface="+mn-ea"/>
              </a:rPr>
              <a:t>剖析为什么需要线程池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68220" y="2569845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线程池</a:t>
            </a:r>
            <a:r>
              <a:rPr lang="en-US" altLang="zh-CN" sz="2400">
                <a:sym typeface="+mn-ea"/>
              </a:rPr>
              <a:t>Executor</a:t>
            </a:r>
            <a:r>
              <a:rPr lang="zh-CN" altLang="en-US" sz="2400">
                <a:sym typeface="+mn-ea"/>
              </a:rPr>
              <a:t>框架详解</a:t>
            </a:r>
            <a:endParaRPr lang="zh-CN" altLang="en-US" sz="2400" dirty="0">
              <a:sym typeface="+mn-ea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268220" y="3213100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线程池实现原理剖析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268220" y="3835400"/>
            <a:ext cx="8507095" cy="40449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线程池执行流程源码解读</a:t>
            </a: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268220" y="4439920"/>
            <a:ext cx="8507095" cy="40449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如何合理配置线程池的大小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线程</a:t>
            </a:r>
            <a:r>
              <a:rPr lang="zh-CN" altLang="en-US" sz="3600" b="1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池高频重点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82675" y="1802765"/>
            <a:ext cx="9574530" cy="221869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1、 为什么使用线程池，优势是什么？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2、 线程池如何使用？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3、 线程池的几个重要参数介绍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4、 说说线程池的底层工作原理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5、 线程池用过吗？生产上你如何设置合理参数？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线程理解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9030" y="1675130"/>
            <a:ext cx="8902065" cy="47244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 dirty="0" err="1">
                <a:solidFill>
                  <a:srgbClr val="C00000"/>
                </a:solidFill>
                <a:sym typeface="+mn-ea"/>
              </a:rPr>
              <a:t>线程是调度CPU的最小单元，也叫轻量级进程LWP（Light</a:t>
            </a:r>
            <a:r>
              <a:rPr sz="1800" dirty="0">
                <a:solidFill>
                  <a:srgbClr val="C00000"/>
                </a:solidFill>
                <a:sym typeface="+mn-ea"/>
              </a:rPr>
              <a:t> Weight Process）</a:t>
            </a:r>
          </a:p>
        </p:txBody>
      </p:sp>
      <p:sp>
        <p:nvSpPr>
          <p:cNvPr id="7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10945" y="2740660"/>
            <a:ext cx="9964420" cy="317436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>
                <a:sym typeface="+mn-ea"/>
              </a:rPr>
              <a:t>线程模型分类：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solidFill>
                  <a:schemeClr val="tx1"/>
                </a:solidFill>
                <a:sym typeface="+mn-ea"/>
              </a:rPr>
              <a:t>用户级线程（User-Level Thread，简称ULT）</a:t>
            </a:r>
            <a:endParaRPr sz="1800">
              <a:sym typeface="+mn-ea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sz="1600">
                <a:sym typeface="+mn-ea"/>
              </a:rPr>
              <a:t>用户程序实现，不依赖操作系统核心，应用提供创建、同步、调度、和管理线程的函数来控制用户线程。不需要用户态/内核态切换，速度快。</a:t>
            </a:r>
            <a:r>
              <a:rPr sz="1600">
                <a:solidFill>
                  <a:srgbClr val="FFC000"/>
                </a:solidFill>
                <a:sym typeface="+mn-ea"/>
              </a:rPr>
              <a:t>内核对ULT无感知</a:t>
            </a:r>
            <a:r>
              <a:rPr sz="1600">
                <a:sym typeface="+mn-ea"/>
              </a:rPr>
              <a:t>，线程阻塞则进程（包括它的所有线程）阻塞。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endParaRPr sz="1800"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solidFill>
                  <a:schemeClr val="tx1"/>
                </a:solidFill>
                <a:sym typeface="+mn-ea"/>
              </a:rPr>
              <a:t>内核级线程（User-Level Thread，简称KLT）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sz="1600">
                <a:sym typeface="+mn-ea"/>
              </a:rPr>
              <a:t>系统内核管理线程（KLT），内核保存线程的状态和上下文信息，线程阻塞不会引起进程阻塞。在多处理器系统上，多线程在多处理器上并行运行。线程的创建、调度和管理由内核完成，效率比ULT要慢，比进程操作快。</a:t>
            </a:r>
            <a:endParaRPr sz="1800">
              <a:sym typeface="+mn-ea"/>
            </a:endParaRPr>
          </a:p>
          <a:p>
            <a:pPr marL="285750" indent="-285750" algn="l">
              <a:lnSpc>
                <a:spcPct val="85000"/>
              </a:lnSpc>
              <a:spcAft>
                <a:spcPts val="0"/>
              </a:spcAft>
            </a:pPr>
            <a:endParaRPr sz="1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线程理解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" y="1614170"/>
            <a:ext cx="9575800" cy="41103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05891" y="5724525"/>
            <a:ext cx="84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用户线程调用内核资源（为了安全）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线程交互接口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5" y="1185430"/>
            <a:ext cx="10665198" cy="55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线程与系统内核线程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05" y="2303145"/>
            <a:ext cx="8260080" cy="3999230"/>
          </a:xfrm>
          <a:prstGeom prst="rect">
            <a:avLst/>
          </a:prstGeom>
        </p:spPr>
      </p:pic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045065" cy="69469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>
                <a:sym typeface="+mn-ea"/>
              </a:rPr>
              <a:t> Java</a:t>
            </a:r>
            <a:r>
              <a:rPr lang="zh-CN" altLang="en-US" sz="1800">
                <a:sym typeface="+mn-ea"/>
              </a:rPr>
              <a:t>线程创建是依赖于系统内核，通过</a:t>
            </a:r>
            <a:r>
              <a:rPr lang="en-US" altLang="zh-CN" sz="1800">
                <a:sym typeface="+mn-ea"/>
              </a:rPr>
              <a:t>JVM</a:t>
            </a:r>
            <a:r>
              <a:rPr lang="zh-CN" altLang="en-US" sz="1800">
                <a:sym typeface="+mn-ea"/>
              </a:rPr>
              <a:t>调用系统库创建内核线程，内核线程与</a:t>
            </a:r>
            <a:r>
              <a:rPr lang="en-US" altLang="zh-CN" sz="1800">
                <a:sym typeface="+mn-ea"/>
              </a:rPr>
              <a:t>Java-Thread</a:t>
            </a:r>
            <a:r>
              <a:rPr lang="zh-CN" altLang="en-US" sz="1800">
                <a:sym typeface="+mn-ea"/>
              </a:rPr>
              <a:t>是</a:t>
            </a:r>
            <a:r>
              <a:rPr lang="en-US" altLang="zh-CN" sz="1800">
                <a:sym typeface="+mn-ea"/>
              </a:rPr>
              <a:t>1:1</a:t>
            </a:r>
            <a:r>
              <a:rPr lang="zh-CN" altLang="en-US" sz="1800">
                <a:sym typeface="+mn-ea"/>
              </a:rPr>
              <a:t>的映射关系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线程上下文切换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5" y="1128712"/>
            <a:ext cx="11040405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线程池的意义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107295" cy="127698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 </a:t>
            </a:r>
            <a:r>
              <a:rPr lang="zh-CN" sz="1800" dirty="0">
                <a:sym typeface="+mn-ea"/>
              </a:rPr>
              <a:t>线程是稀缺资源，它的创建与销毁是比较重且耗资源的操作。而</a:t>
            </a:r>
            <a:r>
              <a:rPr lang="en-US" altLang="zh-CN" sz="1800" dirty="0">
                <a:sym typeface="+mn-ea"/>
              </a:rPr>
              <a:t>Java</a:t>
            </a:r>
            <a:r>
              <a:rPr lang="zh-CN" altLang="en-US" sz="1800" dirty="0">
                <a:sym typeface="+mn-ea"/>
              </a:rPr>
              <a:t>线程依赖于内核线程，创建线程需要进行操作系统状态切换，为避免资源过渡消耗需要设法重用线程执行多个任务。线程池就是一个线程缓存，负责对线程进行统一分配、调优与监控。</a:t>
            </a:r>
          </a:p>
        </p:txBody>
      </p:sp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42035" y="3064510"/>
            <a:ext cx="10252710" cy="266954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z="1800" b="1">
                <a:sym typeface="+mn-ea"/>
              </a:rPr>
              <a:t>线程池优势</a:t>
            </a:r>
            <a:r>
              <a:rPr lang="zh-CN" sz="1800" b="1">
                <a:sym typeface="+mn-ea"/>
              </a:rPr>
              <a:t>：</a:t>
            </a:r>
            <a:endParaRPr sz="1800" b="1"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重用存在的线程，减少线程创建，消亡的开销，提高性能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提高响应速度。当任务到达时，任务可以不需要的等到线程创建就能立即执行。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提高线程的可管理性。线程是稀缺资源，如果无限制的创建，不仅会消耗系统资源，还会降低系统的稳定性，使用线程池可以进行统一的分配，调优和监控。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8"/>
  <p:tag name="KSO_WM_SLIDE_BACKGROUND_TYPE" val="navigation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COLOR_SCHEME_SHAPE_ID" val="11"/>
  <p:tag name="KSO_WM_UNIT_COLOR_SCHEME_PARENT_PAGE" val="2_1"/>
  <p:tag name="KSO_WM_UNIT_TYPE" val="i"/>
  <p:tag name="KSO_WM_UNIT_INDEX" val="3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COLOR_SCHEME_SHAPE_ID" val="14"/>
  <p:tag name="KSO_WM_UNIT_COLOR_SCHEME_PARENT_PAGE" val="2_1"/>
  <p:tag name="KSO_WM_UNIT_TYPE" val="i"/>
  <p:tag name="KSO_WM_UNIT_INDEX" val="4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5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COLOR_SCHEME_SHAPE_ID" val="16"/>
  <p:tag name="KSO_WM_UNIT_COLOR_SCHEME_PARENT_PAGE" val="2_1"/>
  <p:tag name="KSO_WM_UNIT_TYPE" val="i"/>
  <p:tag name="KSO_WM_UNIT_INDEX" val="6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7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belt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2150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2150"/>
  <p:tag name="KSO_WM_SLIDE_LAYOUT" val="a_b"/>
  <p:tag name="KSO_WM_SLIDE_LAYOUT_CNT" val="1_3"/>
  <p:tag name="KSO_WM_SLIDE_COVER_HASPICTURE" val="2"/>
  <p:tag name="KSO_WM_TEMPLATE_SUBCATEGORY" val="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COLORSCHEME_VERSION" val="3.2"/>
  <p:tag name="KSO_WM_TEMPLATE_THUMBS_INDEX" val="1、5、7、8、9、10、11、12、13、15"/>
  <p:tag name="KSO_WM_SLIDE_MODEL_TYPE" val="cov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50_1*a*1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4"/>
  <p:tag name="KSO_WM_UNIT_COLOR_SCHEME_PARENT_PAGE" val="0_1"/>
  <p:tag name="KSO_WM_UNIT_PRESET_TEXT" val="单击此处添加标题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2150_1*b*3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7"/>
  <p:tag name="KSO_WM_UNIT_COLOR_SCHEME_PARENT_PAGE" val="0_1"/>
  <p:tag name="KSO_WM_UNIT_PRESET_TEXT" val="汇报日期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1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8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0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"/>
  <p:tag name="KSO_WM_UNIT_COLOR_SCHEME_PARENT_PAGE" val="2_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  <p:tag name="KSO_WM_SLIDE_BACKGROUND_TYPE" val="general"/>
  <p:tag name="KSO_WM_SLIDE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  <p:tag name="KSO_WM_SLIDE_BACKGROUND_TYPE" val="general"/>
  <p:tag name="KSO_WM_SLIDE_BK_DARK_LIGH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2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  <p:tag name="KSO_WM_SLIDE_BACKGROUND_TYPE" val="general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14"/>
  <p:tag name="KSO_WM_UNIT_COLOR_SCHEME_PARENT_PAGE" val="2_1"/>
  <p:tag name="KSO_WM_UNIT_TYPE" val="i"/>
  <p:tag name="KSO_WM_UNIT_INDEX" val="2"/>
  <p:tag name="KSO_WM_SLIDE_BACKGROUND_TYPE" val="frame"/>
  <p:tag name="KSO_WM_SLIDE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3"/>
  <p:tag name="KSO_WM_SLIDE_BACKGROUND_TYPE" val="frame"/>
  <p:tag name="KSO_WM_SLIDE_BK_DARK_LIGHT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4"/>
  <p:tag name="KSO_WM_SLIDE_BACKGROUND_TYPE" val="frame"/>
  <p:tag name="KSO_WM_SLIDE_BK_DARK_LIGHT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5"/>
  <p:tag name="KSO_WM_SLIDE_BACKGROUND_TYPE" val="frame"/>
  <p:tag name="KSO_WM_SLIDE_BK_DARK_LIGH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leftRight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topBottom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377</Words>
  <Application>Microsoft Office PowerPoint</Application>
  <PresentationFormat>宽屏</PresentationFormat>
  <Paragraphs>47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汉仪旗黑-85S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深入理解线程池原理及源码分析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Java虚拟机必备面试知识</dc:title>
  <dc:creator>Administrator</dc:creator>
  <cp:lastModifiedBy>Administrator</cp:lastModifiedBy>
  <cp:revision>266</cp:revision>
  <dcterms:created xsi:type="dcterms:W3CDTF">2019-08-13T07:18:00Z</dcterms:created>
  <dcterms:modified xsi:type="dcterms:W3CDTF">2020-05-20T16:04:40Z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