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heme/theme2.xml" ContentType="application/vnd.openxmlformats-officedocument.them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2.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00" r:id="rId2"/>
    <p:sldId id="395" r:id="rId3"/>
    <p:sldId id="321" r:id="rId4"/>
    <p:sldId id="322" r:id="rId5"/>
    <p:sldId id="357" r:id="rId6"/>
    <p:sldId id="399" r:id="rId7"/>
    <p:sldId id="397" r:id="rId8"/>
    <p:sldId id="325" r:id="rId9"/>
    <p:sldId id="398" r:id="rId10"/>
    <p:sldId id="358" r:id="rId11"/>
    <p:sldId id="377" r:id="rId12"/>
    <p:sldId id="359" r:id="rId13"/>
    <p:sldId id="360" r:id="rId14"/>
    <p:sldId id="361" r:id="rId15"/>
    <p:sldId id="362" r:id="rId16"/>
    <p:sldId id="39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97" autoAdjust="0"/>
    <p:restoredTop sz="94139" autoAdjust="0"/>
  </p:normalViewPr>
  <p:slideViewPr>
    <p:cSldViewPr snapToGrid="0">
      <p:cViewPr varScale="1">
        <p:scale>
          <a:sx n="69" d="100"/>
          <a:sy n="69" d="100"/>
        </p:scale>
        <p:origin x="109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53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2.png"/><Relationship Id="rId5" Type="http://schemas.openxmlformats.org/officeDocument/2006/relationships/tags" Target="../tags/tag43.xml"/><Relationship Id="rId10" Type="http://schemas.openxmlformats.org/officeDocument/2006/relationships/slideMaster" Target="../slideMasters/slideMaster1.xml"/><Relationship Id="rId4" Type="http://schemas.openxmlformats.org/officeDocument/2006/relationships/tags" Target="../tags/tag42.xml"/><Relationship Id="rId9" Type="http://schemas.openxmlformats.org/officeDocument/2006/relationships/tags" Target="../tags/tag4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slideMaster" Target="../slideMasters/slideMaster1.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image" Target="../media/image2.png"/><Relationship Id="rId4" Type="http://schemas.openxmlformats.org/officeDocument/2006/relationships/tags" Target="../tags/tag63.xml"/><Relationship Id="rId9"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4.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Master" Target="../slideMasters/slideMaster1.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5.png"/><Relationship Id="rId4" Type="http://schemas.openxmlformats.org/officeDocument/2006/relationships/tags" Target="../tags/tag81.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10" Type="http://schemas.openxmlformats.org/officeDocument/2006/relationships/image" Target="../media/image5.png"/><Relationship Id="rId4" Type="http://schemas.openxmlformats.org/officeDocument/2006/relationships/tags" Target="../tags/tag89.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image" Target="../media/image6.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slideMaster" Target="../slideMasters/slideMaster1.xml"/><Relationship Id="rId2" Type="http://schemas.openxmlformats.org/officeDocument/2006/relationships/tags" Target="../tags/tag103.xml"/><Relationship Id="rId16" Type="http://schemas.openxmlformats.org/officeDocument/2006/relationships/tags" Target="../tags/tag117.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tags" Target="../tags/tag11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userDrawn="1">
  <p:cSld name="1_标题幻灯片">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4213" y="3843928"/>
            <a:ext cx="12209951" cy="3014070"/>
            <a:chOff x="-3175" y="3418085"/>
            <a:chExt cx="12209951" cy="3470971"/>
          </a:xfrm>
        </p:grpSpPr>
        <p:sp>
          <p:nvSpPr>
            <p:cNvPr id="11" name="任意多边形: 形状 10"/>
            <p:cNvSpPr/>
            <p:nvPr>
              <p:custDataLst>
                <p:tags r:id="rId11"/>
              </p:custDataLst>
            </p:nvPr>
          </p:nvSpPr>
          <p:spPr>
            <a:xfrm>
              <a:off x="1770939" y="4394200"/>
              <a:ext cx="10421061" cy="2466975"/>
            </a:xfrm>
            <a:custGeom>
              <a:avLst/>
              <a:gdLst>
                <a:gd name="connsiteX0" fmla="*/ 10421061 w 10421061"/>
                <a:gd name="connsiteY0" fmla="*/ 0 h 2466975"/>
                <a:gd name="connsiteX1" fmla="*/ 10418145 w 10421061"/>
                <a:gd name="connsiteY1" fmla="*/ 408278 h 2466975"/>
                <a:gd name="connsiteX2" fmla="*/ 10421061 w 10421061"/>
                <a:gd name="connsiteY2" fmla="*/ 408278 h 2466975"/>
                <a:gd name="connsiteX3" fmla="*/ 10421061 w 10421061"/>
                <a:gd name="connsiteY3" fmla="*/ 2466975 h 2466975"/>
                <a:gd name="connsiteX4" fmla="*/ 0 w 10421061"/>
                <a:gd name="connsiteY4" fmla="*/ 2466975 h 2466975"/>
                <a:gd name="connsiteX5" fmla="*/ 0 w 10421061"/>
                <a:gd name="connsiteY5" fmla="*/ 408278 h 2466975"/>
                <a:gd name="connsiteX6" fmla="*/ 895705 w 10421061"/>
                <a:gd name="connsiteY6" fmla="*/ 408278 h 2466975"/>
                <a:gd name="connsiteX7" fmla="*/ 794461 w 10421061"/>
                <a:gd name="connsiteY7" fmla="*/ 393700 h 2466975"/>
                <a:gd name="connsiteX8" fmla="*/ 1289761 w 10421061"/>
                <a:gd name="connsiteY8" fmla="*/ 76200 h 2466975"/>
                <a:gd name="connsiteX9" fmla="*/ 3476896 w 10421061"/>
                <a:gd name="connsiteY9" fmla="*/ 408278 h 2466975"/>
                <a:gd name="connsiteX10" fmla="*/ 4261896 w 10421061"/>
                <a:gd name="connsiteY10" fmla="*/ 408278 h 246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2466975">
                  <a:moveTo>
                    <a:pt x="10421061" y="0"/>
                  </a:moveTo>
                  <a:lnTo>
                    <a:pt x="10418145" y="408278"/>
                  </a:lnTo>
                  <a:lnTo>
                    <a:pt x="10421061" y="408278"/>
                  </a:lnTo>
                  <a:lnTo>
                    <a:pt x="10421061" y="2466975"/>
                  </a:lnTo>
                  <a:lnTo>
                    <a:pt x="0" y="2466975"/>
                  </a:lnTo>
                  <a:lnTo>
                    <a:pt x="0" y="408278"/>
                  </a:lnTo>
                  <a:lnTo>
                    <a:pt x="895705" y="408278"/>
                  </a:lnTo>
                  <a:lnTo>
                    <a:pt x="794461" y="393700"/>
                  </a:lnTo>
                  <a:lnTo>
                    <a:pt x="1289761" y="76200"/>
                  </a:lnTo>
                  <a:lnTo>
                    <a:pt x="3476896" y="408278"/>
                  </a:lnTo>
                  <a:lnTo>
                    <a:pt x="4261896" y="4082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custDataLst>
                <p:tags r:id="rId12"/>
              </p:custDataLst>
            </p:nvPr>
          </p:nvSpPr>
          <p:spPr bwMode="auto">
            <a:xfrm>
              <a:off x="-3175" y="3418085"/>
              <a:ext cx="12209951" cy="3470971"/>
            </a:xfrm>
            <a:custGeom>
              <a:avLst/>
              <a:gdLst>
                <a:gd name="connsiteX0" fmla="*/ 0 w 12209951"/>
                <a:gd name="connsiteY0" fmla="*/ 0 h 3470972"/>
                <a:gd name="connsiteX1" fmla="*/ 171450 w 12209951"/>
                <a:gd name="connsiteY1" fmla="*/ 95388 h 3470972"/>
                <a:gd name="connsiteX2" fmla="*/ 3565922 w 12209951"/>
                <a:gd name="connsiteY2" fmla="*/ 1220895 h 3470972"/>
                <a:gd name="connsiteX3" fmla="*/ 3773547 w 12209951"/>
                <a:gd name="connsiteY3" fmla="*/ 1259421 h 3470972"/>
                <a:gd name="connsiteX4" fmla="*/ 12209951 w 12209951"/>
                <a:gd name="connsiteY4" fmla="*/ 1259421 h 3470972"/>
                <a:gd name="connsiteX5" fmla="*/ 12209951 w 12209951"/>
                <a:gd name="connsiteY5" fmla="*/ 3470972 h 3470972"/>
                <a:gd name="connsiteX6" fmla="*/ 0 w 12209951"/>
                <a:gd name="connsiteY6" fmla="*/ 3470972 h 3470972"/>
                <a:gd name="connsiteX7" fmla="*/ 0 w 12209951"/>
                <a:gd name="connsiteY7" fmla="*/ 2708442 h 3470972"/>
                <a:gd name="connsiteX8" fmla="*/ 0 w 12209951"/>
                <a:gd name="connsiteY8" fmla="*/ 1416956 h 3470972"/>
                <a:gd name="connsiteX9" fmla="*/ 0 w 12209951"/>
                <a:gd name="connsiteY9" fmla="*/ 1259421 h 3470972"/>
                <a:gd name="connsiteX10" fmla="*/ 0 w 12209951"/>
                <a:gd name="connsiteY10" fmla="*/ 1255696 h 3470972"/>
                <a:gd name="connsiteX11" fmla="*/ 0 w 12209951"/>
                <a:gd name="connsiteY11" fmla="*/ 0 h 347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3470972">
                  <a:moveTo>
                    <a:pt x="0" y="0"/>
                  </a:moveTo>
                  <a:cubicBezTo>
                    <a:pt x="57150" y="31796"/>
                    <a:pt x="111125" y="63592"/>
                    <a:pt x="171450" y="95388"/>
                  </a:cubicBezTo>
                  <a:cubicBezTo>
                    <a:pt x="1016000" y="565102"/>
                    <a:pt x="2205832" y="950268"/>
                    <a:pt x="3565922" y="1220895"/>
                  </a:cubicBezTo>
                  <a:lnTo>
                    <a:pt x="3773547" y="1259421"/>
                  </a:lnTo>
                  <a:lnTo>
                    <a:pt x="12209951" y="1259421"/>
                  </a:lnTo>
                  <a:lnTo>
                    <a:pt x="12209951" y="3470972"/>
                  </a:lnTo>
                  <a:lnTo>
                    <a:pt x="0" y="3470972"/>
                  </a:lnTo>
                  <a:lnTo>
                    <a:pt x="0" y="2708442"/>
                  </a:lnTo>
                  <a:cubicBezTo>
                    <a:pt x="0" y="2708442"/>
                    <a:pt x="0" y="2708442"/>
                    <a:pt x="0" y="1416956"/>
                  </a:cubicBezTo>
                  <a:lnTo>
                    <a:pt x="0" y="1259421"/>
                  </a:lnTo>
                  <a:lnTo>
                    <a:pt x="0" y="1255696"/>
                  </a:lnTo>
                  <a:cubicBezTo>
                    <a:pt x="0" y="920447"/>
                    <a:pt x="0" y="507833"/>
                    <a:pt x="0" y="0"/>
                  </a:cubicBezTo>
                  <a:close/>
                </a:path>
              </a:pathLst>
            </a:custGeom>
            <a:solidFill>
              <a:schemeClr val="tx2">
                <a:lumMod val="50000"/>
              </a:schemeClr>
            </a:solidFill>
            <a:ln>
              <a:noFill/>
            </a:ln>
          </p:spPr>
          <p:txBody>
            <a:bodyPr vert="horz" wrap="square" lIns="91440" tIns="45720" rIns="91440" bIns="45720" numCol="1" anchor="t" anchorCtr="0" compatLnSpc="1">
              <a:noAutofit/>
            </a:bodyPr>
            <a:lstStyle/>
            <a:p>
              <a:endParaRPr lang="zh-CN" altLang="en-US"/>
            </a:p>
          </p:txBody>
        </p:sp>
        <p:sp>
          <p:nvSpPr>
            <p:cNvPr id="15" name="Freeform 6"/>
            <p:cNvSpPr/>
            <p:nvPr>
              <p:custDataLst>
                <p:tags r:id="rId13"/>
              </p:custDataLst>
            </p:nvPr>
          </p:nvSpPr>
          <p:spPr bwMode="auto">
            <a:xfrm>
              <a:off x="-3175" y="3418087"/>
              <a:ext cx="11814175" cy="3092885"/>
            </a:xfrm>
            <a:custGeom>
              <a:avLst/>
              <a:gdLst>
                <a:gd name="T0" fmla="*/ 3721 w 3721"/>
                <a:gd name="T1" fmla="*/ 486 h 1070"/>
                <a:gd name="T2" fmla="*/ 2514 w 3721"/>
                <a:gd name="T3" fmla="*/ 574 h 1070"/>
                <a:gd name="T4" fmla="*/ 54 w 3721"/>
                <a:gd name="T5" fmla="*/ 33 h 1070"/>
                <a:gd name="T6" fmla="*/ 0 w 3721"/>
                <a:gd name="T7" fmla="*/ 0 h 1070"/>
                <a:gd name="T8" fmla="*/ 0 w 3721"/>
                <a:gd name="T9" fmla="*/ 937 h 1070"/>
                <a:gd name="T10" fmla="*/ 3721 w 3721"/>
                <a:gd name="T11" fmla="*/ 486 h 1070"/>
              </a:gdLst>
              <a:ahLst/>
              <a:cxnLst>
                <a:cxn ang="0">
                  <a:pos x="T0" y="T1"/>
                </a:cxn>
                <a:cxn ang="0">
                  <a:pos x="T2" y="T3"/>
                </a:cxn>
                <a:cxn ang="0">
                  <a:pos x="T4" y="T5"/>
                </a:cxn>
                <a:cxn ang="0">
                  <a:pos x="T6" y="T7"/>
                </a:cxn>
                <a:cxn ang="0">
                  <a:pos x="T8" y="T9"/>
                </a:cxn>
                <a:cxn ang="0">
                  <a:pos x="T10" y="T11"/>
                </a:cxn>
              </a:cxnLst>
              <a:rect l="0" t="0" r="r" b="b"/>
              <a:pathLst>
                <a:path w="3721" h="1070">
                  <a:moveTo>
                    <a:pt x="3721" y="486"/>
                  </a:moveTo>
                  <a:cubicBezTo>
                    <a:pt x="3336" y="547"/>
                    <a:pt x="2921" y="578"/>
                    <a:pt x="2514" y="574"/>
                  </a:cubicBezTo>
                  <a:cubicBezTo>
                    <a:pt x="1553" y="566"/>
                    <a:pt x="586" y="358"/>
                    <a:pt x="54" y="33"/>
                  </a:cubicBezTo>
                  <a:cubicBezTo>
                    <a:pt x="35" y="22"/>
                    <a:pt x="18" y="11"/>
                    <a:pt x="0" y="0"/>
                  </a:cubicBezTo>
                  <a:cubicBezTo>
                    <a:pt x="0" y="937"/>
                    <a:pt x="0" y="937"/>
                    <a:pt x="0" y="937"/>
                  </a:cubicBezTo>
                  <a:cubicBezTo>
                    <a:pt x="499" y="980"/>
                    <a:pt x="2207" y="1070"/>
                    <a:pt x="3721" y="486"/>
                  </a:cubicBezTo>
                  <a:close/>
                </a:path>
              </a:pathLst>
            </a:custGeom>
            <a:solidFill>
              <a:schemeClr val="tx2">
                <a:alpha val="76863"/>
              </a:schemeClr>
            </a:solidFill>
            <a:ln>
              <a:noFill/>
            </a:ln>
          </p:spPr>
          <p:txBody>
            <a:bodyPr vert="horz" wrap="square" lIns="91440" tIns="45720" rIns="91440" bIns="45720" numCol="1" anchor="t" anchorCtr="0" compatLnSpc="1"/>
            <a:lstStyle/>
            <a:p>
              <a:endParaRPr lang="zh-CN" altLang="en-US"/>
            </a:p>
          </p:txBody>
        </p:sp>
        <p:sp>
          <p:nvSpPr>
            <p:cNvPr id="16" name="Freeform 7"/>
            <p:cNvSpPr/>
            <p:nvPr>
              <p:custDataLst>
                <p:tags r:id="rId14"/>
              </p:custDataLst>
            </p:nvPr>
          </p:nvSpPr>
          <p:spPr bwMode="auto">
            <a:xfrm>
              <a:off x="-3175" y="4677508"/>
              <a:ext cx="12195175" cy="2180492"/>
            </a:xfrm>
            <a:custGeom>
              <a:avLst/>
              <a:gdLst>
                <a:gd name="T0" fmla="*/ 3841 w 3841"/>
                <a:gd name="T1" fmla="*/ 0 h 754"/>
                <a:gd name="T2" fmla="*/ 3841 w 3841"/>
                <a:gd name="T3" fmla="*/ 0 h 754"/>
                <a:gd name="T4" fmla="*/ 0 w 3841"/>
                <a:gd name="T5" fmla="*/ 137 h 754"/>
                <a:gd name="T6" fmla="*/ 0 w 3841"/>
                <a:gd name="T7" fmla="*/ 754 h 754"/>
                <a:gd name="T8" fmla="*/ 1191 w 3841"/>
                <a:gd name="T9" fmla="*/ 754 h 754"/>
                <a:gd name="T10" fmla="*/ 3841 w 3841"/>
                <a:gd name="T11" fmla="*/ 0 h 754"/>
              </a:gdLst>
              <a:ahLst/>
              <a:cxnLst>
                <a:cxn ang="0">
                  <a:pos x="T0" y="T1"/>
                </a:cxn>
                <a:cxn ang="0">
                  <a:pos x="T2" y="T3"/>
                </a:cxn>
                <a:cxn ang="0">
                  <a:pos x="T4" y="T5"/>
                </a:cxn>
                <a:cxn ang="0">
                  <a:pos x="T6" y="T7"/>
                </a:cxn>
                <a:cxn ang="0">
                  <a:pos x="T8" y="T9"/>
                </a:cxn>
                <a:cxn ang="0">
                  <a:pos x="T10" y="T11"/>
                </a:cxn>
              </a:cxnLst>
              <a:rect l="0" t="0" r="r" b="b"/>
              <a:pathLst>
                <a:path w="3841" h="754">
                  <a:moveTo>
                    <a:pt x="3841" y="0"/>
                  </a:moveTo>
                  <a:cubicBezTo>
                    <a:pt x="3841" y="0"/>
                    <a:pt x="3841" y="0"/>
                    <a:pt x="3841" y="0"/>
                  </a:cubicBezTo>
                  <a:cubicBezTo>
                    <a:pt x="2298" y="616"/>
                    <a:pt x="512" y="260"/>
                    <a:pt x="0" y="137"/>
                  </a:cubicBezTo>
                  <a:cubicBezTo>
                    <a:pt x="0" y="754"/>
                    <a:pt x="0" y="754"/>
                    <a:pt x="0" y="754"/>
                  </a:cubicBezTo>
                  <a:cubicBezTo>
                    <a:pt x="1191" y="754"/>
                    <a:pt x="1191" y="754"/>
                    <a:pt x="1191" y="754"/>
                  </a:cubicBezTo>
                  <a:cubicBezTo>
                    <a:pt x="2090" y="657"/>
                    <a:pt x="3222" y="395"/>
                    <a:pt x="3841" y="0"/>
                  </a:cubicBezTo>
                  <a:close/>
                </a:path>
              </a:pathLst>
            </a:custGeom>
            <a:solidFill>
              <a:schemeClr val="tx2">
                <a:alpha val="38000"/>
              </a:schemeClr>
            </a:solidFill>
            <a:ln>
              <a:noFill/>
            </a:ln>
          </p:spPr>
          <p:txBody>
            <a:bodyPr vert="horz" wrap="square" lIns="91440" tIns="45720" rIns="91440" bIns="45720" numCol="1" anchor="t" anchorCtr="0" compatLnSpc="1"/>
            <a:lstStyle/>
            <a:p>
              <a:endParaRPr lang="zh-CN" altLang="en-US" dirty="0"/>
            </a:p>
          </p:txBody>
        </p:sp>
        <p:sp>
          <p:nvSpPr>
            <p:cNvPr id="17" name="任意多边形: 形状 16"/>
            <p:cNvSpPr/>
            <p:nvPr>
              <p:custDataLst>
                <p:tags r:id="rId15"/>
              </p:custDataLst>
            </p:nvPr>
          </p:nvSpPr>
          <p:spPr bwMode="auto">
            <a:xfrm>
              <a:off x="2136775" y="3509119"/>
              <a:ext cx="10070001" cy="1568809"/>
            </a:xfrm>
            <a:custGeom>
              <a:avLst/>
              <a:gdLst>
                <a:gd name="connsiteX0" fmla="*/ 10055225 w 10055225"/>
                <a:gd name="connsiteY0" fmla="*/ 0 h 1568809"/>
                <a:gd name="connsiteX1" fmla="*/ 10055225 w 10055225"/>
                <a:gd name="connsiteY1" fmla="*/ 1252335 h 1568809"/>
                <a:gd name="connsiteX2" fmla="*/ 10055215 w 10055225"/>
                <a:gd name="connsiteY2" fmla="*/ 1252338 h 1568809"/>
                <a:gd name="connsiteX3" fmla="*/ 5841817 w 10055225"/>
                <a:gd name="connsiteY3" fmla="*/ 1567593 h 1568809"/>
                <a:gd name="connsiteX4" fmla="*/ 0 w 10055225"/>
                <a:gd name="connsiteY4" fmla="*/ 787096 h 1568809"/>
                <a:gd name="connsiteX5" fmla="*/ 10041195 w 10055225"/>
                <a:gd name="connsiteY5" fmla="*/ 297 h 156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5225" h="1568809">
                  <a:moveTo>
                    <a:pt x="10055225" y="0"/>
                  </a:moveTo>
                  <a:lnTo>
                    <a:pt x="10055225" y="1252335"/>
                  </a:lnTo>
                  <a:lnTo>
                    <a:pt x="10055215" y="1252338"/>
                  </a:lnTo>
                  <a:cubicBezTo>
                    <a:pt x="8727676" y="1469125"/>
                    <a:pt x="7270727" y="1581930"/>
                    <a:pt x="5841817" y="1567593"/>
                  </a:cubicBezTo>
                  <a:cubicBezTo>
                    <a:pt x="3752912" y="1550105"/>
                    <a:pt x="1657536" y="1263997"/>
                    <a:pt x="0" y="787096"/>
                  </a:cubicBezTo>
                  <a:cubicBezTo>
                    <a:pt x="6006816" y="1526946"/>
                    <a:pt x="9237770" y="610169"/>
                    <a:pt x="10041195" y="297"/>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grpSp>
      <p:sp>
        <p:nvSpPr>
          <p:cNvPr id="9801" name="副标题 2"/>
          <p:cNvSpPr>
            <a:spLocks noGrp="1"/>
          </p:cNvSpPr>
          <p:nvPr>
            <p:ph type="subTitle" idx="1" hasCustomPrompt="1"/>
            <p:custDataLst>
              <p:tags r:id="rId2"/>
            </p:custDataLst>
          </p:nvPr>
        </p:nvSpPr>
        <p:spPr>
          <a:xfrm>
            <a:off x="808717" y="2268454"/>
            <a:ext cx="5705294" cy="737805"/>
          </a:xfrm>
        </p:spPr>
        <p:txBody>
          <a:bodyPr lIns="90000" tIns="46800" rIns="90000" bIns="46800" anchor="t">
            <a:normAutofit/>
          </a:bodyPr>
          <a:lstStyle>
            <a:lvl1pPr marL="0" indent="0" algn="l">
              <a:lnSpc>
                <a:spcPct val="120000"/>
              </a:lnSpc>
              <a:buNone/>
              <a:defRPr sz="3600">
                <a:solidFill>
                  <a:schemeClr val="tx1">
                    <a:lumMod val="75000"/>
                    <a:lumOff val="25000"/>
                  </a:schemeClr>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3"/>
            </p:custDataLst>
          </p:nvPr>
        </p:nvSpPr>
        <p:spPr>
          <a:xfrm>
            <a:off x="808717" y="1132114"/>
            <a:ext cx="5705294" cy="1096737"/>
          </a:xfrm>
        </p:spPr>
        <p:txBody>
          <a:bodyPr lIns="90000" tIns="46800" rIns="90000" bIns="46800" anchor="b">
            <a:normAutofit/>
          </a:bodyPr>
          <a:lstStyle>
            <a:lvl1pPr algn="l">
              <a:defRPr sz="4800" baseline="0">
                <a:solidFill>
                  <a:schemeClr val="tx1">
                    <a:lumMod val="75000"/>
                    <a:lumOff val="25000"/>
                  </a:schemeClr>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4"/>
            </p:custDataLst>
          </p:nvPr>
        </p:nvSpPr>
        <p:spPr>
          <a:xfrm>
            <a:off x="808716" y="3178047"/>
            <a:ext cx="1800000" cy="432000"/>
          </a:xfrm>
        </p:spPr>
        <p:txBody>
          <a:bodyPr vert="horz" lIns="90000" tIns="46800" rIns="90000" bIns="46800" anchor="ctr">
            <a:normAutofit/>
          </a:bodyPr>
          <a:lstStyle>
            <a:lvl1pPr marL="0" indent="0" algn="l">
              <a:buNone/>
              <a:defRPr sz="2000" b="0">
                <a:solidFill>
                  <a:schemeClr val="tx1">
                    <a:lumMod val="75000"/>
                    <a:lumOff val="2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5"/>
            </p:custDataLst>
          </p:nvPr>
        </p:nvSpPr>
        <p:spPr>
          <a:xfrm>
            <a:off x="808716" y="3593881"/>
            <a:ext cx="1800000" cy="432000"/>
          </a:xfrm>
        </p:spPr>
        <p:txBody>
          <a:bodyPr vert="horz" lIns="90000" tIns="46800" rIns="90000" bIns="46800" anchor="ctr">
            <a:normAutofit/>
          </a:bodyPr>
          <a:lstStyle>
            <a:lvl1pPr marL="0" indent="0" algn="l">
              <a:buNone/>
              <a:defRPr sz="2000" b="0">
                <a:solidFill>
                  <a:schemeClr val="tx1">
                    <a:lumMod val="75000"/>
                    <a:lumOff val="25000"/>
                  </a:schemeClr>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pic>
        <p:nvPicPr>
          <p:cNvPr id="4" name="图片 3" descr="C:\Users\Administrator\Desktop\图片1.png图片1"/>
          <p:cNvPicPr>
            <a:picLocks noChangeAspect="1"/>
          </p:cNvPicPr>
          <p:nvPr>
            <p:custDataLst>
              <p:tags r:id="rId6"/>
            </p:custDataLst>
          </p:nvPr>
        </p:nvPicPr>
        <p:blipFill>
          <a:blip r:embed="rId17" cstate="email"/>
          <a:srcRect/>
          <a:stretch>
            <a:fillRect/>
          </a:stretch>
        </p:blipFill>
        <p:spPr>
          <a:xfrm>
            <a:off x="5221193" y="2475240"/>
            <a:ext cx="6574155" cy="3475355"/>
          </a:xfrm>
          <a:prstGeom prst="rect">
            <a:avLst/>
          </a:prstGeom>
        </p:spPr>
      </p:pic>
      <p:sp>
        <p:nvSpPr>
          <p:cNvPr id="2" name="日期占位符 1"/>
          <p:cNvSpPr>
            <a:spLocks noGrp="1"/>
          </p:cNvSpPr>
          <p:nvPr>
            <p:ph type="dt" sz="half" idx="12"/>
            <p:custDataLst>
              <p:tags r:id="rId7"/>
            </p:custDataLst>
          </p:nvPr>
        </p:nvSpPr>
        <p:spPr/>
        <p:txBody>
          <a:bodyPr/>
          <a:lstStyle/>
          <a:p>
            <a:fld id="{760FBDFE-C587-4B4C-A407-44438C67B59E}" type="datetimeFigureOut">
              <a:rPr lang="zh-CN" altLang="en-US" smtClean="0"/>
              <a:t>2020/5/21</a:t>
            </a:fld>
            <a:endParaRPr lang="zh-CN" altLang="en-US"/>
          </a:p>
        </p:txBody>
      </p:sp>
      <p:sp>
        <p:nvSpPr>
          <p:cNvPr id="3" name="页脚占位符 2"/>
          <p:cNvSpPr>
            <a:spLocks noGrp="1"/>
          </p:cNvSpPr>
          <p:nvPr>
            <p:ph type="ftr" sz="quarter" idx="13"/>
            <p:custDataLst>
              <p:tags r:id="rId8"/>
            </p:custDataLst>
          </p:nvPr>
        </p:nvSpPr>
        <p:spPr/>
        <p:txBody>
          <a:bodyPr/>
          <a:lstStyle/>
          <a:p>
            <a:endParaRPr lang="zh-CN" altLang="en-US" dirty="0"/>
          </a:p>
        </p:txBody>
      </p:sp>
      <p:sp>
        <p:nvSpPr>
          <p:cNvPr id="5" name="灯片编号占位符 4"/>
          <p:cNvSpPr>
            <a:spLocks noGrp="1"/>
          </p:cNvSpPr>
          <p:nvPr>
            <p:ph type="sldNum" sz="quarter" idx="14"/>
            <p:custDataLst>
              <p:tags r:id="rId9"/>
            </p:custDataLst>
          </p:nvPr>
        </p:nvSpPr>
        <p:spPr/>
        <p:txBody>
          <a:bodyPr/>
          <a:lstStyle/>
          <a:p>
            <a:fld id="{49AE70B2-8BF9-45C0-BB95-33D1B9D3A854}" type="slidenum">
              <a:rPr lang="zh-CN" altLang="en-US" smtClean="0"/>
              <a:t>‹#›</a:t>
            </a:fld>
            <a:endParaRPr lang="zh-CN" altLang="en-US" dirty="0"/>
          </a:p>
        </p:txBody>
      </p:sp>
      <p:sp>
        <p:nvSpPr>
          <p:cNvPr id="6"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userDrawn="1">
  <p:cSld name="1_节标题">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4213" y="3843928"/>
            <a:ext cx="12209951" cy="3014070"/>
            <a:chOff x="-3175" y="3418085"/>
            <a:chExt cx="12209951" cy="3470971"/>
          </a:xfrm>
        </p:grpSpPr>
        <p:sp>
          <p:nvSpPr>
            <p:cNvPr id="15" name="任意多边形: 形状 14"/>
            <p:cNvSpPr/>
            <p:nvPr>
              <p:custDataLst>
                <p:tags r:id="rId8"/>
              </p:custDataLst>
            </p:nvPr>
          </p:nvSpPr>
          <p:spPr>
            <a:xfrm>
              <a:off x="1770939" y="4394200"/>
              <a:ext cx="10421061" cy="2466975"/>
            </a:xfrm>
            <a:custGeom>
              <a:avLst/>
              <a:gdLst>
                <a:gd name="connsiteX0" fmla="*/ 10421061 w 10421061"/>
                <a:gd name="connsiteY0" fmla="*/ 0 h 2466975"/>
                <a:gd name="connsiteX1" fmla="*/ 10418145 w 10421061"/>
                <a:gd name="connsiteY1" fmla="*/ 408278 h 2466975"/>
                <a:gd name="connsiteX2" fmla="*/ 10421061 w 10421061"/>
                <a:gd name="connsiteY2" fmla="*/ 408278 h 2466975"/>
                <a:gd name="connsiteX3" fmla="*/ 10421061 w 10421061"/>
                <a:gd name="connsiteY3" fmla="*/ 2466975 h 2466975"/>
                <a:gd name="connsiteX4" fmla="*/ 0 w 10421061"/>
                <a:gd name="connsiteY4" fmla="*/ 2466975 h 2466975"/>
                <a:gd name="connsiteX5" fmla="*/ 0 w 10421061"/>
                <a:gd name="connsiteY5" fmla="*/ 408278 h 2466975"/>
                <a:gd name="connsiteX6" fmla="*/ 895705 w 10421061"/>
                <a:gd name="connsiteY6" fmla="*/ 408278 h 2466975"/>
                <a:gd name="connsiteX7" fmla="*/ 794461 w 10421061"/>
                <a:gd name="connsiteY7" fmla="*/ 393700 h 2466975"/>
                <a:gd name="connsiteX8" fmla="*/ 1289761 w 10421061"/>
                <a:gd name="connsiteY8" fmla="*/ 76200 h 2466975"/>
                <a:gd name="connsiteX9" fmla="*/ 3476896 w 10421061"/>
                <a:gd name="connsiteY9" fmla="*/ 408278 h 2466975"/>
                <a:gd name="connsiteX10" fmla="*/ 4261896 w 10421061"/>
                <a:gd name="connsiteY10" fmla="*/ 408278 h 246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2466975">
                  <a:moveTo>
                    <a:pt x="10421061" y="0"/>
                  </a:moveTo>
                  <a:lnTo>
                    <a:pt x="10418145" y="408278"/>
                  </a:lnTo>
                  <a:lnTo>
                    <a:pt x="10421061" y="408278"/>
                  </a:lnTo>
                  <a:lnTo>
                    <a:pt x="10421061" y="2466975"/>
                  </a:lnTo>
                  <a:lnTo>
                    <a:pt x="0" y="2466975"/>
                  </a:lnTo>
                  <a:lnTo>
                    <a:pt x="0" y="408278"/>
                  </a:lnTo>
                  <a:lnTo>
                    <a:pt x="895705" y="408278"/>
                  </a:lnTo>
                  <a:lnTo>
                    <a:pt x="794461" y="393700"/>
                  </a:lnTo>
                  <a:lnTo>
                    <a:pt x="1289761" y="76200"/>
                  </a:lnTo>
                  <a:lnTo>
                    <a:pt x="3476896" y="408278"/>
                  </a:lnTo>
                  <a:lnTo>
                    <a:pt x="4261896" y="4082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custDataLst>
                <p:tags r:id="rId9"/>
              </p:custDataLst>
            </p:nvPr>
          </p:nvSpPr>
          <p:spPr bwMode="auto">
            <a:xfrm>
              <a:off x="-3175" y="3418085"/>
              <a:ext cx="12209951" cy="3470971"/>
            </a:xfrm>
            <a:custGeom>
              <a:avLst/>
              <a:gdLst>
                <a:gd name="connsiteX0" fmla="*/ 0 w 12209951"/>
                <a:gd name="connsiteY0" fmla="*/ 0 h 3470972"/>
                <a:gd name="connsiteX1" fmla="*/ 171450 w 12209951"/>
                <a:gd name="connsiteY1" fmla="*/ 95388 h 3470972"/>
                <a:gd name="connsiteX2" fmla="*/ 3565922 w 12209951"/>
                <a:gd name="connsiteY2" fmla="*/ 1220895 h 3470972"/>
                <a:gd name="connsiteX3" fmla="*/ 3773547 w 12209951"/>
                <a:gd name="connsiteY3" fmla="*/ 1259421 h 3470972"/>
                <a:gd name="connsiteX4" fmla="*/ 12209951 w 12209951"/>
                <a:gd name="connsiteY4" fmla="*/ 1259421 h 3470972"/>
                <a:gd name="connsiteX5" fmla="*/ 12209951 w 12209951"/>
                <a:gd name="connsiteY5" fmla="*/ 3470972 h 3470972"/>
                <a:gd name="connsiteX6" fmla="*/ 0 w 12209951"/>
                <a:gd name="connsiteY6" fmla="*/ 3470972 h 3470972"/>
                <a:gd name="connsiteX7" fmla="*/ 0 w 12209951"/>
                <a:gd name="connsiteY7" fmla="*/ 2708442 h 3470972"/>
                <a:gd name="connsiteX8" fmla="*/ 0 w 12209951"/>
                <a:gd name="connsiteY8" fmla="*/ 1416956 h 3470972"/>
                <a:gd name="connsiteX9" fmla="*/ 0 w 12209951"/>
                <a:gd name="connsiteY9" fmla="*/ 1259421 h 3470972"/>
                <a:gd name="connsiteX10" fmla="*/ 0 w 12209951"/>
                <a:gd name="connsiteY10" fmla="*/ 1255696 h 3470972"/>
                <a:gd name="connsiteX11" fmla="*/ 0 w 12209951"/>
                <a:gd name="connsiteY11" fmla="*/ 0 h 347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3470972">
                  <a:moveTo>
                    <a:pt x="0" y="0"/>
                  </a:moveTo>
                  <a:cubicBezTo>
                    <a:pt x="57150" y="31796"/>
                    <a:pt x="111125" y="63592"/>
                    <a:pt x="171450" y="95388"/>
                  </a:cubicBezTo>
                  <a:cubicBezTo>
                    <a:pt x="1016000" y="565102"/>
                    <a:pt x="2205832" y="950268"/>
                    <a:pt x="3565922" y="1220895"/>
                  </a:cubicBezTo>
                  <a:lnTo>
                    <a:pt x="3773547" y="1259421"/>
                  </a:lnTo>
                  <a:lnTo>
                    <a:pt x="12209951" y="1259421"/>
                  </a:lnTo>
                  <a:lnTo>
                    <a:pt x="12209951" y="3470972"/>
                  </a:lnTo>
                  <a:lnTo>
                    <a:pt x="0" y="3470972"/>
                  </a:lnTo>
                  <a:lnTo>
                    <a:pt x="0" y="2708442"/>
                  </a:lnTo>
                  <a:cubicBezTo>
                    <a:pt x="0" y="2708442"/>
                    <a:pt x="0" y="2708442"/>
                    <a:pt x="0" y="1416956"/>
                  </a:cubicBezTo>
                  <a:lnTo>
                    <a:pt x="0" y="1259421"/>
                  </a:lnTo>
                  <a:lnTo>
                    <a:pt x="0" y="1255696"/>
                  </a:lnTo>
                  <a:cubicBezTo>
                    <a:pt x="0" y="920447"/>
                    <a:pt x="0" y="507833"/>
                    <a:pt x="0" y="0"/>
                  </a:cubicBezTo>
                  <a:close/>
                </a:path>
              </a:pathLst>
            </a:custGeom>
            <a:solidFill>
              <a:schemeClr val="tx2">
                <a:lumMod val="50000"/>
              </a:schemeClr>
            </a:solidFill>
            <a:ln>
              <a:noFill/>
            </a:ln>
          </p:spPr>
          <p:txBody>
            <a:bodyPr vert="horz" wrap="square" lIns="91440" tIns="45720" rIns="91440" bIns="45720" numCol="1" anchor="t" anchorCtr="0" compatLnSpc="1">
              <a:noAutofit/>
            </a:bodyPr>
            <a:lstStyle/>
            <a:p>
              <a:endParaRPr lang="zh-CN" altLang="en-US"/>
            </a:p>
          </p:txBody>
        </p:sp>
        <p:sp>
          <p:nvSpPr>
            <p:cNvPr id="17" name="Freeform 6"/>
            <p:cNvSpPr/>
            <p:nvPr>
              <p:custDataLst>
                <p:tags r:id="rId10"/>
              </p:custDataLst>
            </p:nvPr>
          </p:nvSpPr>
          <p:spPr bwMode="auto">
            <a:xfrm>
              <a:off x="-3175" y="3418086"/>
              <a:ext cx="11814175" cy="3092885"/>
            </a:xfrm>
            <a:custGeom>
              <a:avLst/>
              <a:gdLst>
                <a:gd name="T0" fmla="*/ 3721 w 3721"/>
                <a:gd name="T1" fmla="*/ 486 h 1070"/>
                <a:gd name="T2" fmla="*/ 2514 w 3721"/>
                <a:gd name="T3" fmla="*/ 574 h 1070"/>
                <a:gd name="T4" fmla="*/ 54 w 3721"/>
                <a:gd name="T5" fmla="*/ 33 h 1070"/>
                <a:gd name="T6" fmla="*/ 0 w 3721"/>
                <a:gd name="T7" fmla="*/ 0 h 1070"/>
                <a:gd name="T8" fmla="*/ 0 w 3721"/>
                <a:gd name="T9" fmla="*/ 937 h 1070"/>
                <a:gd name="T10" fmla="*/ 3721 w 3721"/>
                <a:gd name="T11" fmla="*/ 486 h 1070"/>
              </a:gdLst>
              <a:ahLst/>
              <a:cxnLst>
                <a:cxn ang="0">
                  <a:pos x="T0" y="T1"/>
                </a:cxn>
                <a:cxn ang="0">
                  <a:pos x="T2" y="T3"/>
                </a:cxn>
                <a:cxn ang="0">
                  <a:pos x="T4" y="T5"/>
                </a:cxn>
                <a:cxn ang="0">
                  <a:pos x="T6" y="T7"/>
                </a:cxn>
                <a:cxn ang="0">
                  <a:pos x="T8" y="T9"/>
                </a:cxn>
                <a:cxn ang="0">
                  <a:pos x="T10" y="T11"/>
                </a:cxn>
              </a:cxnLst>
              <a:rect l="0" t="0" r="r" b="b"/>
              <a:pathLst>
                <a:path w="3721" h="1070">
                  <a:moveTo>
                    <a:pt x="3721" y="486"/>
                  </a:moveTo>
                  <a:cubicBezTo>
                    <a:pt x="3336" y="547"/>
                    <a:pt x="2921" y="578"/>
                    <a:pt x="2514" y="574"/>
                  </a:cubicBezTo>
                  <a:cubicBezTo>
                    <a:pt x="1553" y="566"/>
                    <a:pt x="586" y="358"/>
                    <a:pt x="54" y="33"/>
                  </a:cubicBezTo>
                  <a:cubicBezTo>
                    <a:pt x="35" y="22"/>
                    <a:pt x="18" y="11"/>
                    <a:pt x="0" y="0"/>
                  </a:cubicBezTo>
                  <a:cubicBezTo>
                    <a:pt x="0" y="937"/>
                    <a:pt x="0" y="937"/>
                    <a:pt x="0" y="937"/>
                  </a:cubicBezTo>
                  <a:cubicBezTo>
                    <a:pt x="499" y="980"/>
                    <a:pt x="2207" y="1070"/>
                    <a:pt x="3721" y="486"/>
                  </a:cubicBezTo>
                  <a:close/>
                </a:path>
              </a:pathLst>
            </a:custGeom>
            <a:solidFill>
              <a:schemeClr val="tx2">
                <a:alpha val="76863"/>
              </a:schemeClr>
            </a:solidFill>
            <a:ln>
              <a:noFill/>
            </a:ln>
          </p:spPr>
          <p:txBody>
            <a:bodyPr vert="horz" wrap="square" lIns="91440" tIns="45720" rIns="91440" bIns="45720" numCol="1" anchor="t" anchorCtr="0" compatLnSpc="1"/>
            <a:lstStyle/>
            <a:p>
              <a:endParaRPr lang="zh-CN" altLang="en-US"/>
            </a:p>
          </p:txBody>
        </p:sp>
        <p:sp>
          <p:nvSpPr>
            <p:cNvPr id="18" name="Freeform 7"/>
            <p:cNvSpPr/>
            <p:nvPr>
              <p:custDataLst>
                <p:tags r:id="rId11"/>
              </p:custDataLst>
            </p:nvPr>
          </p:nvSpPr>
          <p:spPr bwMode="auto">
            <a:xfrm>
              <a:off x="-3175" y="4677508"/>
              <a:ext cx="12195175" cy="2180492"/>
            </a:xfrm>
            <a:custGeom>
              <a:avLst/>
              <a:gdLst>
                <a:gd name="T0" fmla="*/ 3841 w 3841"/>
                <a:gd name="T1" fmla="*/ 0 h 754"/>
                <a:gd name="T2" fmla="*/ 3841 w 3841"/>
                <a:gd name="T3" fmla="*/ 0 h 754"/>
                <a:gd name="T4" fmla="*/ 0 w 3841"/>
                <a:gd name="T5" fmla="*/ 137 h 754"/>
                <a:gd name="T6" fmla="*/ 0 w 3841"/>
                <a:gd name="T7" fmla="*/ 754 h 754"/>
                <a:gd name="T8" fmla="*/ 1191 w 3841"/>
                <a:gd name="T9" fmla="*/ 754 h 754"/>
                <a:gd name="T10" fmla="*/ 3841 w 3841"/>
                <a:gd name="T11" fmla="*/ 0 h 754"/>
              </a:gdLst>
              <a:ahLst/>
              <a:cxnLst>
                <a:cxn ang="0">
                  <a:pos x="T0" y="T1"/>
                </a:cxn>
                <a:cxn ang="0">
                  <a:pos x="T2" y="T3"/>
                </a:cxn>
                <a:cxn ang="0">
                  <a:pos x="T4" y="T5"/>
                </a:cxn>
                <a:cxn ang="0">
                  <a:pos x="T6" y="T7"/>
                </a:cxn>
                <a:cxn ang="0">
                  <a:pos x="T8" y="T9"/>
                </a:cxn>
                <a:cxn ang="0">
                  <a:pos x="T10" y="T11"/>
                </a:cxn>
              </a:cxnLst>
              <a:rect l="0" t="0" r="r" b="b"/>
              <a:pathLst>
                <a:path w="3841" h="754">
                  <a:moveTo>
                    <a:pt x="3841" y="0"/>
                  </a:moveTo>
                  <a:cubicBezTo>
                    <a:pt x="3841" y="0"/>
                    <a:pt x="3841" y="0"/>
                    <a:pt x="3841" y="0"/>
                  </a:cubicBezTo>
                  <a:cubicBezTo>
                    <a:pt x="2298" y="616"/>
                    <a:pt x="512" y="260"/>
                    <a:pt x="0" y="137"/>
                  </a:cubicBezTo>
                  <a:cubicBezTo>
                    <a:pt x="0" y="754"/>
                    <a:pt x="0" y="754"/>
                    <a:pt x="0" y="754"/>
                  </a:cubicBezTo>
                  <a:cubicBezTo>
                    <a:pt x="1191" y="754"/>
                    <a:pt x="1191" y="754"/>
                    <a:pt x="1191" y="754"/>
                  </a:cubicBezTo>
                  <a:cubicBezTo>
                    <a:pt x="2090" y="657"/>
                    <a:pt x="3222" y="395"/>
                    <a:pt x="3841" y="0"/>
                  </a:cubicBezTo>
                  <a:close/>
                </a:path>
              </a:pathLst>
            </a:custGeom>
            <a:solidFill>
              <a:schemeClr val="tx2">
                <a:alpha val="38000"/>
              </a:schemeClr>
            </a:solidFill>
            <a:ln>
              <a:noFill/>
            </a:ln>
          </p:spPr>
          <p:txBody>
            <a:bodyPr vert="horz" wrap="square" lIns="91440" tIns="45720" rIns="91440" bIns="45720" numCol="1" anchor="t" anchorCtr="0" compatLnSpc="1"/>
            <a:lstStyle/>
            <a:p>
              <a:endParaRPr lang="zh-CN" altLang="en-US" dirty="0"/>
            </a:p>
          </p:txBody>
        </p:sp>
        <p:sp>
          <p:nvSpPr>
            <p:cNvPr id="19" name="任意多边形: 形状 18"/>
            <p:cNvSpPr/>
            <p:nvPr>
              <p:custDataLst>
                <p:tags r:id="rId12"/>
              </p:custDataLst>
            </p:nvPr>
          </p:nvSpPr>
          <p:spPr bwMode="auto">
            <a:xfrm>
              <a:off x="2136775" y="3509119"/>
              <a:ext cx="10070001" cy="1568809"/>
            </a:xfrm>
            <a:custGeom>
              <a:avLst/>
              <a:gdLst>
                <a:gd name="connsiteX0" fmla="*/ 10055225 w 10055225"/>
                <a:gd name="connsiteY0" fmla="*/ 0 h 1568809"/>
                <a:gd name="connsiteX1" fmla="*/ 10055225 w 10055225"/>
                <a:gd name="connsiteY1" fmla="*/ 1252335 h 1568809"/>
                <a:gd name="connsiteX2" fmla="*/ 10055215 w 10055225"/>
                <a:gd name="connsiteY2" fmla="*/ 1252338 h 1568809"/>
                <a:gd name="connsiteX3" fmla="*/ 5841817 w 10055225"/>
                <a:gd name="connsiteY3" fmla="*/ 1567593 h 1568809"/>
                <a:gd name="connsiteX4" fmla="*/ 0 w 10055225"/>
                <a:gd name="connsiteY4" fmla="*/ 787096 h 1568809"/>
                <a:gd name="connsiteX5" fmla="*/ 10041195 w 10055225"/>
                <a:gd name="connsiteY5" fmla="*/ 297 h 156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5225" h="1568809">
                  <a:moveTo>
                    <a:pt x="10055225" y="0"/>
                  </a:moveTo>
                  <a:lnTo>
                    <a:pt x="10055225" y="1252335"/>
                  </a:lnTo>
                  <a:lnTo>
                    <a:pt x="10055215" y="1252338"/>
                  </a:lnTo>
                  <a:cubicBezTo>
                    <a:pt x="8727676" y="1469125"/>
                    <a:pt x="7270727" y="1581930"/>
                    <a:pt x="5841817" y="1567593"/>
                  </a:cubicBezTo>
                  <a:cubicBezTo>
                    <a:pt x="3752912" y="1550105"/>
                    <a:pt x="1657536" y="1263997"/>
                    <a:pt x="0" y="787096"/>
                  </a:cubicBezTo>
                  <a:cubicBezTo>
                    <a:pt x="6006816" y="1526946"/>
                    <a:pt x="9237770" y="610169"/>
                    <a:pt x="10041195" y="297"/>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grpSp>
      <p:sp>
        <p:nvSpPr>
          <p:cNvPr id="20" name="标题 1"/>
          <p:cNvSpPr>
            <a:spLocks noGrp="1"/>
          </p:cNvSpPr>
          <p:nvPr>
            <p:ph type="title" hasCustomPrompt="1"/>
            <p:custDataLst>
              <p:tags r:id="rId2"/>
            </p:custDataLst>
          </p:nvPr>
        </p:nvSpPr>
        <p:spPr>
          <a:xfrm>
            <a:off x="3679123" y="2148642"/>
            <a:ext cx="4833755" cy="895350"/>
          </a:xfrm>
        </p:spPr>
        <p:txBody>
          <a:bodyPr lIns="90000" tIns="46800" rIns="90000" bIns="46800" anchor="b">
            <a:normAutofit/>
          </a:bodyPr>
          <a:lstStyle>
            <a:lvl1pPr algn="ctr">
              <a:defRPr sz="4000" b="1" baseline="0">
                <a:solidFill>
                  <a:schemeClr val="tx1">
                    <a:lumMod val="75000"/>
                    <a:lumOff val="25000"/>
                  </a:schemeClr>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p:custDataLst>
              <p:tags r:id="rId3"/>
            </p:custDataLst>
          </p:nvPr>
        </p:nvSpPr>
        <p:spPr>
          <a:xfrm>
            <a:off x="3679123" y="3103141"/>
            <a:ext cx="4833755" cy="895350"/>
          </a:xfrm>
        </p:spPr>
        <p:txBody>
          <a:bodyPr lIns="90000" tIns="46800" rIns="90000" bIns="46800" anchor="t">
            <a:normAutofit/>
          </a:bodyPr>
          <a:lstStyle>
            <a:lvl1pPr marL="0" indent="0" algn="ctr">
              <a:lnSpc>
                <a:spcPct val="100000"/>
              </a:lnSpc>
              <a:buNone/>
              <a:defRPr sz="2000">
                <a:solidFill>
                  <a:schemeClr val="tx1">
                    <a:lumMod val="75000"/>
                    <a:lumOff val="2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t>2020/5/21</a:t>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10" name="灯片编号占位符 9"/>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11"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11" name="任意多边形: 形状 10"/>
          <p:cNvSpPr/>
          <p:nvPr userDrawn="1">
            <p:custDataLst>
              <p:tags r:id="rId1"/>
            </p:custDataLst>
          </p:nvPr>
        </p:nvSpPr>
        <p:spPr bwMode="auto">
          <a:xfrm>
            <a:off x="-4213" y="5350967"/>
            <a:ext cx="11814175" cy="1507033"/>
          </a:xfrm>
          <a:custGeom>
            <a:avLst/>
            <a:gdLst>
              <a:gd name="connsiteX0" fmla="*/ 0 w 11814175"/>
              <a:gd name="connsiteY0" fmla="*/ 0 h 1507033"/>
              <a:gd name="connsiteX1" fmla="*/ 171450 w 11814175"/>
              <a:gd name="connsiteY1" fmla="*/ 82832 h 1507033"/>
              <a:gd name="connsiteX2" fmla="*/ 7981950 w 11814175"/>
              <a:gd name="connsiteY2" fmla="*/ 1440769 h 1507033"/>
              <a:gd name="connsiteX3" fmla="*/ 11814175 w 11814175"/>
              <a:gd name="connsiteY3" fmla="*/ 1219884 h 1507033"/>
              <a:gd name="connsiteX4" fmla="*/ 10906741 w 11814175"/>
              <a:gd name="connsiteY4" fmla="*/ 1475351 h 1507033"/>
              <a:gd name="connsiteX5" fmla="*/ 10779366 w 11814175"/>
              <a:gd name="connsiteY5" fmla="*/ 1507033 h 1507033"/>
              <a:gd name="connsiteX6" fmla="*/ 0 w 11814175"/>
              <a:gd name="connsiteY6" fmla="*/ 1507033 h 1507033"/>
              <a:gd name="connsiteX7" fmla="*/ 0 w 11814175"/>
              <a:gd name="connsiteY7" fmla="*/ 1478633 h 1507033"/>
              <a:gd name="connsiteX8" fmla="*/ 0 w 11814175"/>
              <a:gd name="connsiteY8" fmla="*/ 0 h 15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507033">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513741" y="1311501"/>
                  <a:pt x="11210900" y="1396509"/>
                  <a:pt x="10906741" y="1475351"/>
                </a:cubicBezTo>
                <a:lnTo>
                  <a:pt x="10779366" y="1507033"/>
                </a:lnTo>
                <a:lnTo>
                  <a:pt x="0" y="1507033"/>
                </a:lnTo>
                <a:lnTo>
                  <a:pt x="0" y="1478633"/>
                </a:lnTo>
                <a:cubicBezTo>
                  <a:pt x="0" y="1136913"/>
                  <a:pt x="0" y="661477"/>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custDataLst>
              <p:tags r:id="rId2"/>
            </p:custDataLst>
          </p:nvPr>
        </p:nvSpPr>
        <p:spPr bwMode="auto">
          <a:xfrm>
            <a:off x="2135737" y="5430016"/>
            <a:ext cx="10070001" cy="1362299"/>
          </a:xfrm>
          <a:custGeom>
            <a:avLst/>
            <a:gdLst>
              <a:gd name="connsiteX0" fmla="*/ 10070001 w 10070001"/>
              <a:gd name="connsiteY0" fmla="*/ 0 h 1362299"/>
              <a:gd name="connsiteX1" fmla="*/ 10070001 w 10070001"/>
              <a:gd name="connsiteY1" fmla="*/ 1087484 h 1362299"/>
              <a:gd name="connsiteX2" fmla="*/ 10069991 w 10070001"/>
              <a:gd name="connsiteY2" fmla="*/ 1087487 h 1362299"/>
              <a:gd name="connsiteX3" fmla="*/ 5850402 w 10070001"/>
              <a:gd name="connsiteY3" fmla="*/ 1361243 h 1362299"/>
              <a:gd name="connsiteX4" fmla="*/ 0 w 10070001"/>
              <a:gd name="connsiteY4" fmla="*/ 683487 h 1362299"/>
              <a:gd name="connsiteX5" fmla="*/ 10055950 w 10070001"/>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1" h="1362299">
                <a:moveTo>
                  <a:pt x="10070001" y="0"/>
                </a:moveTo>
                <a:lnTo>
                  <a:pt x="10070001" y="1087484"/>
                </a:lnTo>
                <a:lnTo>
                  <a:pt x="10069991" y="1087487"/>
                </a:lnTo>
                <a:cubicBezTo>
                  <a:pt x="8740501" y="1275737"/>
                  <a:pt x="7281411" y="1373693"/>
                  <a:pt x="5850402" y="1361243"/>
                </a:cubicBezTo>
                <a:cubicBezTo>
                  <a:pt x="3758427" y="1346057"/>
                  <a:pt x="1659972" y="1097611"/>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pic>
        <p:nvPicPr>
          <p:cNvPr id="9" name="图片 8" descr="C:\Users\Administrator\Desktop\图片1.png图片1"/>
          <p:cNvPicPr>
            <a:picLocks noChangeAspect="1"/>
          </p:cNvPicPr>
          <p:nvPr userDrawn="1">
            <p:custDataLst>
              <p:tags r:id="rId3"/>
            </p:custDataLst>
          </p:nvPr>
        </p:nvPicPr>
        <p:blipFill>
          <a:blip r:embed="rId13" cstate="email"/>
          <a:srcRect/>
          <a:stretch>
            <a:fillRect/>
          </a:stretch>
        </p:blipFill>
        <p:spPr>
          <a:xfrm>
            <a:off x="9893961" y="5531293"/>
            <a:ext cx="2509665" cy="1326707"/>
          </a:xfrm>
          <a:prstGeom prst="rect">
            <a:avLst/>
          </a:prstGeom>
        </p:spPr>
      </p:pic>
      <p:sp>
        <p:nvSpPr>
          <p:cNvPr id="15" name="矩形 14"/>
          <p:cNvSpPr/>
          <p:nvPr userDrawn="1">
            <p:custDataLst>
              <p:tags r:id="rId4"/>
            </p:custDataLst>
          </p:nvPr>
        </p:nvSpPr>
        <p:spPr>
          <a:xfrm>
            <a:off x="1588" y="1"/>
            <a:ext cx="12188825" cy="53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t>2020/5/21</a:t>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t>‹#›</a:t>
            </a:fld>
            <a:endParaRPr lang="zh-CN" altLang="en-US"/>
          </a:p>
        </p:txBody>
      </p:sp>
      <p:sp>
        <p:nvSpPr>
          <p:cNvPr id="8" name="KSO_TEMPLATE" hidden="1"/>
          <p:cNvSpPr/>
          <p:nvPr userDrawn="1">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11" name="任意多边形: 形状 10"/>
          <p:cNvSpPr/>
          <p:nvPr userDrawn="1">
            <p:custDataLst>
              <p:tags r:id="rId1"/>
            </p:custDataLst>
          </p:nvPr>
        </p:nvSpPr>
        <p:spPr bwMode="auto">
          <a:xfrm>
            <a:off x="-4213" y="5350967"/>
            <a:ext cx="11814175" cy="1507033"/>
          </a:xfrm>
          <a:custGeom>
            <a:avLst/>
            <a:gdLst>
              <a:gd name="connsiteX0" fmla="*/ 0 w 11814175"/>
              <a:gd name="connsiteY0" fmla="*/ 0 h 1507033"/>
              <a:gd name="connsiteX1" fmla="*/ 171450 w 11814175"/>
              <a:gd name="connsiteY1" fmla="*/ 82832 h 1507033"/>
              <a:gd name="connsiteX2" fmla="*/ 7981950 w 11814175"/>
              <a:gd name="connsiteY2" fmla="*/ 1440769 h 1507033"/>
              <a:gd name="connsiteX3" fmla="*/ 11814175 w 11814175"/>
              <a:gd name="connsiteY3" fmla="*/ 1219884 h 1507033"/>
              <a:gd name="connsiteX4" fmla="*/ 10906741 w 11814175"/>
              <a:gd name="connsiteY4" fmla="*/ 1475351 h 1507033"/>
              <a:gd name="connsiteX5" fmla="*/ 10779366 w 11814175"/>
              <a:gd name="connsiteY5" fmla="*/ 1507033 h 1507033"/>
              <a:gd name="connsiteX6" fmla="*/ 0 w 11814175"/>
              <a:gd name="connsiteY6" fmla="*/ 1507033 h 1507033"/>
              <a:gd name="connsiteX7" fmla="*/ 0 w 11814175"/>
              <a:gd name="connsiteY7" fmla="*/ 1478633 h 1507033"/>
              <a:gd name="connsiteX8" fmla="*/ 0 w 11814175"/>
              <a:gd name="connsiteY8" fmla="*/ 0 h 15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507033">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513741" y="1311501"/>
                  <a:pt x="11210900" y="1396509"/>
                  <a:pt x="10906741" y="1475351"/>
                </a:cubicBezTo>
                <a:lnTo>
                  <a:pt x="10779366" y="1507033"/>
                </a:lnTo>
                <a:lnTo>
                  <a:pt x="0" y="1507033"/>
                </a:lnTo>
                <a:lnTo>
                  <a:pt x="0" y="1478633"/>
                </a:lnTo>
                <a:cubicBezTo>
                  <a:pt x="0" y="1136913"/>
                  <a:pt x="0" y="661477"/>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custDataLst>
              <p:tags r:id="rId2"/>
            </p:custDataLst>
          </p:nvPr>
        </p:nvSpPr>
        <p:spPr bwMode="auto">
          <a:xfrm>
            <a:off x="2135737" y="5430016"/>
            <a:ext cx="10070001" cy="1362299"/>
          </a:xfrm>
          <a:custGeom>
            <a:avLst/>
            <a:gdLst>
              <a:gd name="connsiteX0" fmla="*/ 10070001 w 10070001"/>
              <a:gd name="connsiteY0" fmla="*/ 0 h 1362299"/>
              <a:gd name="connsiteX1" fmla="*/ 10070001 w 10070001"/>
              <a:gd name="connsiteY1" fmla="*/ 1087484 h 1362299"/>
              <a:gd name="connsiteX2" fmla="*/ 10069991 w 10070001"/>
              <a:gd name="connsiteY2" fmla="*/ 1087487 h 1362299"/>
              <a:gd name="connsiteX3" fmla="*/ 5850402 w 10070001"/>
              <a:gd name="connsiteY3" fmla="*/ 1361243 h 1362299"/>
              <a:gd name="connsiteX4" fmla="*/ 0 w 10070001"/>
              <a:gd name="connsiteY4" fmla="*/ 683487 h 1362299"/>
              <a:gd name="connsiteX5" fmla="*/ 10055950 w 10070001"/>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1" h="1362299">
                <a:moveTo>
                  <a:pt x="10070001" y="0"/>
                </a:moveTo>
                <a:lnTo>
                  <a:pt x="10070001" y="1087484"/>
                </a:lnTo>
                <a:lnTo>
                  <a:pt x="10069991" y="1087487"/>
                </a:lnTo>
                <a:cubicBezTo>
                  <a:pt x="8740501" y="1275737"/>
                  <a:pt x="7281411" y="1373693"/>
                  <a:pt x="5850402" y="1361243"/>
                </a:cubicBezTo>
                <a:cubicBezTo>
                  <a:pt x="3758427" y="1346057"/>
                  <a:pt x="1659972" y="1097611"/>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pic>
        <p:nvPicPr>
          <p:cNvPr id="9" name="图片 8" descr="C:\Users\Administrator\Desktop\图片1.png图片1"/>
          <p:cNvPicPr>
            <a:picLocks noChangeAspect="1"/>
          </p:cNvPicPr>
          <p:nvPr userDrawn="1">
            <p:custDataLst>
              <p:tags r:id="rId3"/>
            </p:custDataLst>
          </p:nvPr>
        </p:nvPicPr>
        <p:blipFill>
          <a:blip r:embed="rId11" cstate="email"/>
          <a:srcRect/>
          <a:stretch>
            <a:fillRect/>
          </a:stretch>
        </p:blipFill>
        <p:spPr>
          <a:xfrm>
            <a:off x="9893961" y="5531293"/>
            <a:ext cx="2509665" cy="1326707"/>
          </a:xfrm>
          <a:prstGeom prst="rect">
            <a:avLst/>
          </a:prstGeom>
        </p:spPr>
      </p:pic>
      <p:sp>
        <p:nvSpPr>
          <p:cNvPr id="15" name="矩形 14"/>
          <p:cNvSpPr/>
          <p:nvPr userDrawn="1">
            <p:custDataLst>
              <p:tags r:id="rId4"/>
            </p:custDataLst>
          </p:nvPr>
        </p:nvSpPr>
        <p:spPr>
          <a:xfrm>
            <a:off x="1588" y="1"/>
            <a:ext cx="12188825" cy="53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14" name="组合 13"/>
          <p:cNvGrpSpPr/>
          <p:nvPr>
            <p:custDataLst>
              <p:tags r:id="rId1"/>
            </p:custDataLst>
          </p:nvPr>
        </p:nvGrpSpPr>
        <p:grpSpPr>
          <a:xfrm>
            <a:off x="-4213" y="3843928"/>
            <a:ext cx="12209951" cy="3014070"/>
            <a:chOff x="-3175" y="3418085"/>
            <a:chExt cx="12209951" cy="3470971"/>
          </a:xfrm>
        </p:grpSpPr>
        <p:sp>
          <p:nvSpPr>
            <p:cNvPr id="15" name="任意多边形: 形状 14"/>
            <p:cNvSpPr/>
            <p:nvPr>
              <p:custDataLst>
                <p:tags r:id="rId8"/>
              </p:custDataLst>
            </p:nvPr>
          </p:nvSpPr>
          <p:spPr>
            <a:xfrm>
              <a:off x="1770939" y="4394200"/>
              <a:ext cx="10421061" cy="2466975"/>
            </a:xfrm>
            <a:custGeom>
              <a:avLst/>
              <a:gdLst>
                <a:gd name="connsiteX0" fmla="*/ 10421061 w 10421061"/>
                <a:gd name="connsiteY0" fmla="*/ 0 h 2466975"/>
                <a:gd name="connsiteX1" fmla="*/ 10418145 w 10421061"/>
                <a:gd name="connsiteY1" fmla="*/ 408278 h 2466975"/>
                <a:gd name="connsiteX2" fmla="*/ 10421061 w 10421061"/>
                <a:gd name="connsiteY2" fmla="*/ 408278 h 2466975"/>
                <a:gd name="connsiteX3" fmla="*/ 10421061 w 10421061"/>
                <a:gd name="connsiteY3" fmla="*/ 2466975 h 2466975"/>
                <a:gd name="connsiteX4" fmla="*/ 0 w 10421061"/>
                <a:gd name="connsiteY4" fmla="*/ 2466975 h 2466975"/>
                <a:gd name="connsiteX5" fmla="*/ 0 w 10421061"/>
                <a:gd name="connsiteY5" fmla="*/ 408278 h 2466975"/>
                <a:gd name="connsiteX6" fmla="*/ 895705 w 10421061"/>
                <a:gd name="connsiteY6" fmla="*/ 408278 h 2466975"/>
                <a:gd name="connsiteX7" fmla="*/ 794461 w 10421061"/>
                <a:gd name="connsiteY7" fmla="*/ 393700 h 2466975"/>
                <a:gd name="connsiteX8" fmla="*/ 1289761 w 10421061"/>
                <a:gd name="connsiteY8" fmla="*/ 76200 h 2466975"/>
                <a:gd name="connsiteX9" fmla="*/ 3476896 w 10421061"/>
                <a:gd name="connsiteY9" fmla="*/ 408278 h 2466975"/>
                <a:gd name="connsiteX10" fmla="*/ 4261896 w 10421061"/>
                <a:gd name="connsiteY10" fmla="*/ 408278 h 246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2466975">
                  <a:moveTo>
                    <a:pt x="10421061" y="0"/>
                  </a:moveTo>
                  <a:lnTo>
                    <a:pt x="10418145" y="408278"/>
                  </a:lnTo>
                  <a:lnTo>
                    <a:pt x="10421061" y="408278"/>
                  </a:lnTo>
                  <a:lnTo>
                    <a:pt x="10421061" y="2466975"/>
                  </a:lnTo>
                  <a:lnTo>
                    <a:pt x="0" y="2466975"/>
                  </a:lnTo>
                  <a:lnTo>
                    <a:pt x="0" y="408278"/>
                  </a:lnTo>
                  <a:lnTo>
                    <a:pt x="895705" y="408278"/>
                  </a:lnTo>
                  <a:lnTo>
                    <a:pt x="794461" y="393700"/>
                  </a:lnTo>
                  <a:lnTo>
                    <a:pt x="1289761" y="76200"/>
                  </a:lnTo>
                  <a:lnTo>
                    <a:pt x="3476896" y="408278"/>
                  </a:lnTo>
                  <a:lnTo>
                    <a:pt x="4261896" y="4082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custDataLst>
                <p:tags r:id="rId9"/>
              </p:custDataLst>
            </p:nvPr>
          </p:nvSpPr>
          <p:spPr bwMode="auto">
            <a:xfrm>
              <a:off x="-3175" y="3418085"/>
              <a:ext cx="12209951" cy="3470971"/>
            </a:xfrm>
            <a:custGeom>
              <a:avLst/>
              <a:gdLst>
                <a:gd name="connsiteX0" fmla="*/ 0 w 12209951"/>
                <a:gd name="connsiteY0" fmla="*/ 0 h 3470972"/>
                <a:gd name="connsiteX1" fmla="*/ 171450 w 12209951"/>
                <a:gd name="connsiteY1" fmla="*/ 95388 h 3470972"/>
                <a:gd name="connsiteX2" fmla="*/ 3565922 w 12209951"/>
                <a:gd name="connsiteY2" fmla="*/ 1220895 h 3470972"/>
                <a:gd name="connsiteX3" fmla="*/ 3773547 w 12209951"/>
                <a:gd name="connsiteY3" fmla="*/ 1259421 h 3470972"/>
                <a:gd name="connsiteX4" fmla="*/ 12209951 w 12209951"/>
                <a:gd name="connsiteY4" fmla="*/ 1259421 h 3470972"/>
                <a:gd name="connsiteX5" fmla="*/ 12209951 w 12209951"/>
                <a:gd name="connsiteY5" fmla="*/ 3470972 h 3470972"/>
                <a:gd name="connsiteX6" fmla="*/ 0 w 12209951"/>
                <a:gd name="connsiteY6" fmla="*/ 3470972 h 3470972"/>
                <a:gd name="connsiteX7" fmla="*/ 0 w 12209951"/>
                <a:gd name="connsiteY7" fmla="*/ 2708442 h 3470972"/>
                <a:gd name="connsiteX8" fmla="*/ 0 w 12209951"/>
                <a:gd name="connsiteY8" fmla="*/ 1416956 h 3470972"/>
                <a:gd name="connsiteX9" fmla="*/ 0 w 12209951"/>
                <a:gd name="connsiteY9" fmla="*/ 1259421 h 3470972"/>
                <a:gd name="connsiteX10" fmla="*/ 0 w 12209951"/>
                <a:gd name="connsiteY10" fmla="*/ 1255696 h 3470972"/>
                <a:gd name="connsiteX11" fmla="*/ 0 w 12209951"/>
                <a:gd name="connsiteY11" fmla="*/ 0 h 347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3470972">
                  <a:moveTo>
                    <a:pt x="0" y="0"/>
                  </a:moveTo>
                  <a:cubicBezTo>
                    <a:pt x="57150" y="31796"/>
                    <a:pt x="111125" y="63592"/>
                    <a:pt x="171450" y="95388"/>
                  </a:cubicBezTo>
                  <a:cubicBezTo>
                    <a:pt x="1016000" y="565102"/>
                    <a:pt x="2205832" y="950268"/>
                    <a:pt x="3565922" y="1220895"/>
                  </a:cubicBezTo>
                  <a:lnTo>
                    <a:pt x="3773547" y="1259421"/>
                  </a:lnTo>
                  <a:lnTo>
                    <a:pt x="12209951" y="1259421"/>
                  </a:lnTo>
                  <a:lnTo>
                    <a:pt x="12209951" y="3470972"/>
                  </a:lnTo>
                  <a:lnTo>
                    <a:pt x="0" y="3470972"/>
                  </a:lnTo>
                  <a:lnTo>
                    <a:pt x="0" y="2708442"/>
                  </a:lnTo>
                  <a:cubicBezTo>
                    <a:pt x="0" y="2708442"/>
                    <a:pt x="0" y="2708442"/>
                    <a:pt x="0" y="1416956"/>
                  </a:cubicBezTo>
                  <a:lnTo>
                    <a:pt x="0" y="1259421"/>
                  </a:lnTo>
                  <a:lnTo>
                    <a:pt x="0" y="1255696"/>
                  </a:lnTo>
                  <a:cubicBezTo>
                    <a:pt x="0" y="920447"/>
                    <a:pt x="0" y="507833"/>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noAutofit/>
            </a:bodyPr>
            <a:lstStyle/>
            <a:p>
              <a:endParaRPr lang="zh-CN" altLang="en-US"/>
            </a:p>
          </p:txBody>
        </p:sp>
        <p:sp>
          <p:nvSpPr>
            <p:cNvPr id="17" name="Freeform 6"/>
            <p:cNvSpPr/>
            <p:nvPr>
              <p:custDataLst>
                <p:tags r:id="rId10"/>
              </p:custDataLst>
            </p:nvPr>
          </p:nvSpPr>
          <p:spPr bwMode="auto">
            <a:xfrm>
              <a:off x="-3175" y="3418086"/>
              <a:ext cx="11814175" cy="3092885"/>
            </a:xfrm>
            <a:custGeom>
              <a:avLst/>
              <a:gdLst>
                <a:gd name="T0" fmla="*/ 3721 w 3721"/>
                <a:gd name="T1" fmla="*/ 486 h 1070"/>
                <a:gd name="T2" fmla="*/ 2514 w 3721"/>
                <a:gd name="T3" fmla="*/ 574 h 1070"/>
                <a:gd name="T4" fmla="*/ 54 w 3721"/>
                <a:gd name="T5" fmla="*/ 33 h 1070"/>
                <a:gd name="T6" fmla="*/ 0 w 3721"/>
                <a:gd name="T7" fmla="*/ 0 h 1070"/>
                <a:gd name="T8" fmla="*/ 0 w 3721"/>
                <a:gd name="T9" fmla="*/ 937 h 1070"/>
                <a:gd name="T10" fmla="*/ 3721 w 3721"/>
                <a:gd name="T11" fmla="*/ 486 h 1070"/>
              </a:gdLst>
              <a:ahLst/>
              <a:cxnLst>
                <a:cxn ang="0">
                  <a:pos x="T0" y="T1"/>
                </a:cxn>
                <a:cxn ang="0">
                  <a:pos x="T2" y="T3"/>
                </a:cxn>
                <a:cxn ang="0">
                  <a:pos x="T4" y="T5"/>
                </a:cxn>
                <a:cxn ang="0">
                  <a:pos x="T6" y="T7"/>
                </a:cxn>
                <a:cxn ang="0">
                  <a:pos x="T8" y="T9"/>
                </a:cxn>
                <a:cxn ang="0">
                  <a:pos x="T10" y="T11"/>
                </a:cxn>
              </a:cxnLst>
              <a:rect l="0" t="0" r="r" b="b"/>
              <a:pathLst>
                <a:path w="3721" h="1070">
                  <a:moveTo>
                    <a:pt x="3721" y="486"/>
                  </a:moveTo>
                  <a:cubicBezTo>
                    <a:pt x="3336" y="547"/>
                    <a:pt x="2921" y="578"/>
                    <a:pt x="2514" y="574"/>
                  </a:cubicBezTo>
                  <a:cubicBezTo>
                    <a:pt x="1553" y="566"/>
                    <a:pt x="586" y="358"/>
                    <a:pt x="54" y="33"/>
                  </a:cubicBezTo>
                  <a:cubicBezTo>
                    <a:pt x="35" y="22"/>
                    <a:pt x="18" y="11"/>
                    <a:pt x="0" y="0"/>
                  </a:cubicBezTo>
                  <a:cubicBezTo>
                    <a:pt x="0" y="937"/>
                    <a:pt x="0" y="937"/>
                    <a:pt x="0" y="937"/>
                  </a:cubicBezTo>
                  <a:cubicBezTo>
                    <a:pt x="499" y="980"/>
                    <a:pt x="2207" y="1070"/>
                    <a:pt x="3721" y="486"/>
                  </a:cubicBezTo>
                  <a:close/>
                </a:path>
              </a:pathLst>
            </a:custGeom>
            <a:solidFill>
              <a:schemeClr val="accent1">
                <a:lumMod val="60000"/>
                <a:lumOff val="40000"/>
                <a:alpha val="76863"/>
              </a:schemeClr>
            </a:solidFill>
            <a:ln>
              <a:noFill/>
            </a:ln>
          </p:spPr>
          <p:txBody>
            <a:bodyPr vert="horz" wrap="square" lIns="91440" tIns="45720" rIns="91440" bIns="45720" numCol="1" anchor="t" anchorCtr="0" compatLnSpc="1"/>
            <a:lstStyle/>
            <a:p>
              <a:endParaRPr lang="zh-CN" altLang="en-US"/>
            </a:p>
          </p:txBody>
        </p:sp>
        <p:sp>
          <p:nvSpPr>
            <p:cNvPr id="18" name="Freeform 7"/>
            <p:cNvSpPr/>
            <p:nvPr>
              <p:custDataLst>
                <p:tags r:id="rId11"/>
              </p:custDataLst>
            </p:nvPr>
          </p:nvSpPr>
          <p:spPr bwMode="auto">
            <a:xfrm>
              <a:off x="-3175" y="4677508"/>
              <a:ext cx="12195175" cy="2180492"/>
            </a:xfrm>
            <a:custGeom>
              <a:avLst/>
              <a:gdLst>
                <a:gd name="T0" fmla="*/ 3841 w 3841"/>
                <a:gd name="T1" fmla="*/ 0 h 754"/>
                <a:gd name="T2" fmla="*/ 3841 w 3841"/>
                <a:gd name="T3" fmla="*/ 0 h 754"/>
                <a:gd name="T4" fmla="*/ 0 w 3841"/>
                <a:gd name="T5" fmla="*/ 137 h 754"/>
                <a:gd name="T6" fmla="*/ 0 w 3841"/>
                <a:gd name="T7" fmla="*/ 754 h 754"/>
                <a:gd name="T8" fmla="*/ 1191 w 3841"/>
                <a:gd name="T9" fmla="*/ 754 h 754"/>
                <a:gd name="T10" fmla="*/ 3841 w 3841"/>
                <a:gd name="T11" fmla="*/ 0 h 754"/>
              </a:gdLst>
              <a:ahLst/>
              <a:cxnLst>
                <a:cxn ang="0">
                  <a:pos x="T0" y="T1"/>
                </a:cxn>
                <a:cxn ang="0">
                  <a:pos x="T2" y="T3"/>
                </a:cxn>
                <a:cxn ang="0">
                  <a:pos x="T4" y="T5"/>
                </a:cxn>
                <a:cxn ang="0">
                  <a:pos x="T6" y="T7"/>
                </a:cxn>
                <a:cxn ang="0">
                  <a:pos x="T8" y="T9"/>
                </a:cxn>
                <a:cxn ang="0">
                  <a:pos x="T10" y="T11"/>
                </a:cxn>
              </a:cxnLst>
              <a:rect l="0" t="0" r="r" b="b"/>
              <a:pathLst>
                <a:path w="3841" h="754">
                  <a:moveTo>
                    <a:pt x="3841" y="0"/>
                  </a:moveTo>
                  <a:cubicBezTo>
                    <a:pt x="3841" y="0"/>
                    <a:pt x="3841" y="0"/>
                    <a:pt x="3841" y="0"/>
                  </a:cubicBezTo>
                  <a:cubicBezTo>
                    <a:pt x="2298" y="616"/>
                    <a:pt x="512" y="260"/>
                    <a:pt x="0" y="137"/>
                  </a:cubicBezTo>
                  <a:cubicBezTo>
                    <a:pt x="0" y="754"/>
                    <a:pt x="0" y="754"/>
                    <a:pt x="0" y="754"/>
                  </a:cubicBezTo>
                  <a:cubicBezTo>
                    <a:pt x="1191" y="754"/>
                    <a:pt x="1191" y="754"/>
                    <a:pt x="1191" y="754"/>
                  </a:cubicBezTo>
                  <a:cubicBezTo>
                    <a:pt x="2090" y="657"/>
                    <a:pt x="3222" y="395"/>
                    <a:pt x="3841" y="0"/>
                  </a:cubicBezTo>
                  <a:close/>
                </a:path>
              </a:pathLst>
            </a:custGeom>
            <a:solidFill>
              <a:schemeClr val="accent1">
                <a:alpha val="38000"/>
              </a:schemeClr>
            </a:solidFill>
            <a:ln>
              <a:noFill/>
            </a:ln>
          </p:spPr>
          <p:txBody>
            <a:bodyPr vert="horz" wrap="square" lIns="91440" tIns="45720" rIns="91440" bIns="45720" numCol="1" anchor="t" anchorCtr="0" compatLnSpc="1"/>
            <a:lstStyle/>
            <a:p>
              <a:endParaRPr lang="zh-CN" altLang="en-US" dirty="0"/>
            </a:p>
          </p:txBody>
        </p:sp>
        <p:sp>
          <p:nvSpPr>
            <p:cNvPr id="19" name="任意多边形: 形状 18"/>
            <p:cNvSpPr/>
            <p:nvPr>
              <p:custDataLst>
                <p:tags r:id="rId12"/>
              </p:custDataLst>
            </p:nvPr>
          </p:nvSpPr>
          <p:spPr bwMode="auto">
            <a:xfrm>
              <a:off x="2136775" y="3509119"/>
              <a:ext cx="10070001" cy="1568809"/>
            </a:xfrm>
            <a:custGeom>
              <a:avLst/>
              <a:gdLst>
                <a:gd name="connsiteX0" fmla="*/ 10055225 w 10055225"/>
                <a:gd name="connsiteY0" fmla="*/ 0 h 1568809"/>
                <a:gd name="connsiteX1" fmla="*/ 10055225 w 10055225"/>
                <a:gd name="connsiteY1" fmla="*/ 1252335 h 1568809"/>
                <a:gd name="connsiteX2" fmla="*/ 10055215 w 10055225"/>
                <a:gd name="connsiteY2" fmla="*/ 1252338 h 1568809"/>
                <a:gd name="connsiteX3" fmla="*/ 5841817 w 10055225"/>
                <a:gd name="connsiteY3" fmla="*/ 1567593 h 1568809"/>
                <a:gd name="connsiteX4" fmla="*/ 0 w 10055225"/>
                <a:gd name="connsiteY4" fmla="*/ 787096 h 1568809"/>
                <a:gd name="connsiteX5" fmla="*/ 10041195 w 10055225"/>
                <a:gd name="connsiteY5" fmla="*/ 297 h 1568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5225" h="1568809">
                  <a:moveTo>
                    <a:pt x="10055225" y="0"/>
                  </a:moveTo>
                  <a:lnTo>
                    <a:pt x="10055225" y="1252335"/>
                  </a:lnTo>
                  <a:lnTo>
                    <a:pt x="10055215" y="1252338"/>
                  </a:lnTo>
                  <a:cubicBezTo>
                    <a:pt x="8727676" y="1469125"/>
                    <a:pt x="7270727" y="1581930"/>
                    <a:pt x="5841817" y="1567593"/>
                  </a:cubicBezTo>
                  <a:cubicBezTo>
                    <a:pt x="3752912" y="1550105"/>
                    <a:pt x="1657536" y="1263997"/>
                    <a:pt x="0" y="787096"/>
                  </a:cubicBezTo>
                  <a:cubicBezTo>
                    <a:pt x="6006816" y="1526946"/>
                    <a:pt x="9237770" y="610169"/>
                    <a:pt x="10041195" y="297"/>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grpSp>
      <p:sp>
        <p:nvSpPr>
          <p:cNvPr id="13" name="标题 1"/>
          <p:cNvSpPr>
            <a:spLocks noGrp="1"/>
          </p:cNvSpPr>
          <p:nvPr>
            <p:ph type="ctrTitle" hasCustomPrompt="1"/>
            <p:custDataLst>
              <p:tags r:id="rId2"/>
            </p:custDataLst>
          </p:nvPr>
        </p:nvSpPr>
        <p:spPr>
          <a:xfrm>
            <a:off x="732605" y="1479881"/>
            <a:ext cx="5426076" cy="1962026"/>
          </a:xfrm>
        </p:spPr>
        <p:txBody>
          <a:bodyPr lIns="90000" tIns="46800" rIns="90000" bIns="46800" anchor="ctr">
            <a:normAutofit/>
          </a:bodyPr>
          <a:lstStyle>
            <a:lvl1pPr marL="0" indent="0" algn="ctr">
              <a:buFont typeface="Arial" panose="020B0604020202020204" pitchFamily="34" charset="0"/>
              <a:buNone/>
              <a:defRPr sz="8800" baseline="0">
                <a:solidFill>
                  <a:schemeClr val="tx1">
                    <a:lumMod val="75000"/>
                    <a:lumOff val="2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pic>
        <p:nvPicPr>
          <p:cNvPr id="12" name="图片 11" descr="C:\Users\Administrator\Desktop\图片1.png图片1"/>
          <p:cNvPicPr>
            <a:picLocks noChangeAspect="1"/>
          </p:cNvPicPr>
          <p:nvPr>
            <p:custDataLst>
              <p:tags r:id="rId3"/>
            </p:custDataLst>
          </p:nvPr>
        </p:nvPicPr>
        <p:blipFill>
          <a:blip r:embed="rId14" cstate="email"/>
          <a:srcRect/>
          <a:stretch>
            <a:fillRect/>
          </a:stretch>
        </p:blipFill>
        <p:spPr>
          <a:xfrm>
            <a:off x="4755805" y="2228851"/>
            <a:ext cx="7039610" cy="3722120"/>
          </a:xfrm>
          <a:prstGeom prst="rect">
            <a:avLst/>
          </a:prstGeom>
        </p:spPr>
      </p:pic>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t>2020/5/21</a:t>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6"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0" name="任意多边形: 形状 9"/>
          <p:cNvSpPr/>
          <p:nvPr userDrawn="1">
            <p:custDataLst>
              <p:tags r:id="rId1"/>
            </p:custDataLst>
          </p:nvPr>
        </p:nvSpPr>
        <p:spPr bwMode="auto">
          <a:xfrm>
            <a:off x="-4213" y="5350967"/>
            <a:ext cx="11814175" cy="1507033"/>
          </a:xfrm>
          <a:custGeom>
            <a:avLst/>
            <a:gdLst>
              <a:gd name="connsiteX0" fmla="*/ 0 w 11814175"/>
              <a:gd name="connsiteY0" fmla="*/ 0 h 1507033"/>
              <a:gd name="connsiteX1" fmla="*/ 171450 w 11814175"/>
              <a:gd name="connsiteY1" fmla="*/ 82832 h 1507033"/>
              <a:gd name="connsiteX2" fmla="*/ 7981950 w 11814175"/>
              <a:gd name="connsiteY2" fmla="*/ 1440769 h 1507033"/>
              <a:gd name="connsiteX3" fmla="*/ 11814175 w 11814175"/>
              <a:gd name="connsiteY3" fmla="*/ 1219884 h 1507033"/>
              <a:gd name="connsiteX4" fmla="*/ 10906741 w 11814175"/>
              <a:gd name="connsiteY4" fmla="*/ 1475351 h 1507033"/>
              <a:gd name="connsiteX5" fmla="*/ 10779366 w 11814175"/>
              <a:gd name="connsiteY5" fmla="*/ 1507033 h 1507033"/>
              <a:gd name="connsiteX6" fmla="*/ 0 w 11814175"/>
              <a:gd name="connsiteY6" fmla="*/ 1507033 h 1507033"/>
              <a:gd name="connsiteX7" fmla="*/ 0 w 11814175"/>
              <a:gd name="connsiteY7" fmla="*/ 1478633 h 1507033"/>
              <a:gd name="connsiteX8" fmla="*/ 0 w 11814175"/>
              <a:gd name="connsiteY8" fmla="*/ 0 h 150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507033">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513741" y="1311501"/>
                  <a:pt x="11210900" y="1396509"/>
                  <a:pt x="10906741" y="1475351"/>
                </a:cubicBezTo>
                <a:lnTo>
                  <a:pt x="10779366" y="1507033"/>
                </a:lnTo>
                <a:lnTo>
                  <a:pt x="0" y="1507033"/>
                </a:lnTo>
                <a:lnTo>
                  <a:pt x="0" y="1478633"/>
                </a:lnTo>
                <a:cubicBezTo>
                  <a:pt x="0" y="1136913"/>
                  <a:pt x="0" y="661477"/>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custDataLst>
              <p:tags r:id="rId2"/>
            </p:custDataLst>
          </p:nvPr>
        </p:nvSpPr>
        <p:spPr bwMode="auto">
          <a:xfrm>
            <a:off x="2135737" y="5430016"/>
            <a:ext cx="10070001" cy="1362299"/>
          </a:xfrm>
          <a:custGeom>
            <a:avLst/>
            <a:gdLst>
              <a:gd name="connsiteX0" fmla="*/ 10070001 w 10070001"/>
              <a:gd name="connsiteY0" fmla="*/ 0 h 1362299"/>
              <a:gd name="connsiteX1" fmla="*/ 10070001 w 10070001"/>
              <a:gd name="connsiteY1" fmla="*/ 1087484 h 1362299"/>
              <a:gd name="connsiteX2" fmla="*/ 10069991 w 10070001"/>
              <a:gd name="connsiteY2" fmla="*/ 1087487 h 1362299"/>
              <a:gd name="connsiteX3" fmla="*/ 5850402 w 10070001"/>
              <a:gd name="connsiteY3" fmla="*/ 1361243 h 1362299"/>
              <a:gd name="connsiteX4" fmla="*/ 0 w 10070001"/>
              <a:gd name="connsiteY4" fmla="*/ 683487 h 1362299"/>
              <a:gd name="connsiteX5" fmla="*/ 10055950 w 10070001"/>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1" h="1362299">
                <a:moveTo>
                  <a:pt x="10070001" y="0"/>
                </a:moveTo>
                <a:lnTo>
                  <a:pt x="10070001" y="1087484"/>
                </a:lnTo>
                <a:lnTo>
                  <a:pt x="10069991" y="1087487"/>
                </a:lnTo>
                <a:cubicBezTo>
                  <a:pt x="8740501" y="1275737"/>
                  <a:pt x="7281411" y="1373693"/>
                  <a:pt x="5850402" y="1361243"/>
                </a:cubicBezTo>
                <a:cubicBezTo>
                  <a:pt x="3758427" y="1346057"/>
                  <a:pt x="1659972" y="1097611"/>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p>
        </p:txBody>
      </p:sp>
      <p:pic>
        <p:nvPicPr>
          <p:cNvPr id="12" name="图片 11" descr="C:\Users\Administrator\Desktop\图片1.png图片1"/>
          <p:cNvPicPr>
            <a:picLocks noChangeAspect="1"/>
          </p:cNvPicPr>
          <p:nvPr userDrawn="1">
            <p:custDataLst>
              <p:tags r:id="rId3"/>
            </p:custDataLst>
          </p:nvPr>
        </p:nvPicPr>
        <p:blipFill>
          <a:blip r:embed="rId10" cstate="email"/>
          <a:srcRect/>
          <a:stretch>
            <a:fillRect/>
          </a:stretch>
        </p:blipFill>
        <p:spPr>
          <a:xfrm>
            <a:off x="9893961" y="5531293"/>
            <a:ext cx="2509665" cy="1326707"/>
          </a:xfrm>
          <a:prstGeom prst="rect">
            <a:avLst/>
          </a:prstGeom>
        </p:spPr>
      </p:pic>
      <p:sp>
        <p:nvSpPr>
          <p:cNvPr id="13" name="矩形 12"/>
          <p:cNvSpPr/>
          <p:nvPr userDrawn="1">
            <p:custDataLst>
              <p:tags r:id="rId4"/>
            </p:custDataLst>
          </p:nvPr>
        </p:nvSpPr>
        <p:spPr>
          <a:xfrm>
            <a:off x="1588" y="1"/>
            <a:ext cx="12188825" cy="251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2500" lnSpcReduction="20000"/>
          </a:bodyPr>
          <a:lstStyle/>
          <a:p>
            <a:pPr algn="ctr"/>
            <a:endParaRPr/>
          </a:p>
        </p:txBody>
      </p:sp>
      <p:sp>
        <p:nvSpPr>
          <p:cNvPr id="2" name="标题 1"/>
          <p:cNvSpPr>
            <a:spLocks noGrp="1"/>
          </p:cNvSpPr>
          <p:nvPr>
            <p:ph type="title"/>
            <p:custDataLst>
              <p:tags r:id="rId5"/>
            </p:custDataLst>
          </p:nvPr>
        </p:nvSpPr>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任意多边形: 形状 8"/>
          <p:cNvSpPr/>
          <p:nvPr userDrawn="1">
            <p:custDataLst>
              <p:tags r:id="rId2"/>
            </p:custDataLst>
          </p:nvPr>
        </p:nvSpPr>
        <p:spPr bwMode="auto">
          <a:xfrm>
            <a:off x="-4213" y="5753100"/>
            <a:ext cx="12209951" cy="1104901"/>
          </a:xfrm>
          <a:custGeom>
            <a:avLst/>
            <a:gdLst>
              <a:gd name="connsiteX0" fmla="*/ 0 w 12209951"/>
              <a:gd name="connsiteY0" fmla="*/ 0 h 1394819"/>
              <a:gd name="connsiteX1" fmla="*/ 171450 w 12209951"/>
              <a:gd name="connsiteY1" fmla="*/ 82832 h 1394819"/>
              <a:gd name="connsiteX2" fmla="*/ 3565923 w 12209951"/>
              <a:gd name="connsiteY2" fmla="*/ 1060182 h 1394819"/>
              <a:gd name="connsiteX3" fmla="*/ 3773547 w 12209951"/>
              <a:gd name="connsiteY3" fmla="*/ 1093637 h 1394819"/>
              <a:gd name="connsiteX4" fmla="*/ 12209951 w 12209951"/>
              <a:gd name="connsiteY4" fmla="*/ 1093637 h 1394819"/>
              <a:gd name="connsiteX5" fmla="*/ 12209951 w 12209951"/>
              <a:gd name="connsiteY5" fmla="*/ 1394819 h 1394819"/>
              <a:gd name="connsiteX6" fmla="*/ 0 w 12209951"/>
              <a:gd name="connsiteY6" fmla="*/ 1394819 h 1394819"/>
              <a:gd name="connsiteX7" fmla="*/ 0 w 12209951"/>
              <a:gd name="connsiteY7" fmla="*/ 1230435 h 1394819"/>
              <a:gd name="connsiteX8" fmla="*/ 0 w 12209951"/>
              <a:gd name="connsiteY8" fmla="*/ 1093637 h 1394819"/>
              <a:gd name="connsiteX9" fmla="*/ 0 w 12209951"/>
              <a:gd name="connsiteY9" fmla="*/ 1090402 h 1394819"/>
              <a:gd name="connsiteX10" fmla="*/ 0 w 12209951"/>
              <a:gd name="connsiteY10" fmla="*/ 0 h 1394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09951" h="1394819">
                <a:moveTo>
                  <a:pt x="0" y="0"/>
                </a:moveTo>
                <a:cubicBezTo>
                  <a:pt x="57150" y="27611"/>
                  <a:pt x="111125" y="55221"/>
                  <a:pt x="171450" y="82832"/>
                </a:cubicBezTo>
                <a:cubicBezTo>
                  <a:pt x="1016000" y="490715"/>
                  <a:pt x="2205832" y="825180"/>
                  <a:pt x="3565923" y="1060182"/>
                </a:cubicBezTo>
                <a:lnTo>
                  <a:pt x="3773547" y="1093637"/>
                </a:lnTo>
                <a:lnTo>
                  <a:pt x="12209951" y="1093637"/>
                </a:lnTo>
                <a:lnTo>
                  <a:pt x="12209951" y="1394819"/>
                </a:lnTo>
                <a:lnTo>
                  <a:pt x="0" y="1394819"/>
                </a:lnTo>
                <a:lnTo>
                  <a:pt x="0" y="1230435"/>
                </a:lnTo>
                <a:lnTo>
                  <a:pt x="0" y="1093637"/>
                </a:lnTo>
                <a:lnTo>
                  <a:pt x="0" y="1090402"/>
                </a:lnTo>
                <a:cubicBezTo>
                  <a:pt x="0" y="799284"/>
                  <a:pt x="0" y="440985"/>
                  <a:pt x="0" y="0"/>
                </a:cubicBezTo>
                <a:close/>
              </a:path>
            </a:pathLst>
          </a:custGeom>
          <a:solidFill>
            <a:schemeClr val="accent1">
              <a:lumMod val="50000"/>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0" name="任意多边形: 形状 9"/>
          <p:cNvSpPr/>
          <p:nvPr userDrawn="1">
            <p:custDataLst>
              <p:tags r:id="rId3"/>
            </p:custDataLst>
          </p:nvPr>
        </p:nvSpPr>
        <p:spPr bwMode="auto">
          <a:xfrm>
            <a:off x="-4213" y="5943600"/>
            <a:ext cx="11814175" cy="914400"/>
          </a:xfrm>
          <a:custGeom>
            <a:avLst/>
            <a:gdLst>
              <a:gd name="connsiteX0" fmla="*/ 11814175 w 11814175"/>
              <a:gd name="connsiteY0" fmla="*/ 1219884 h 1394818"/>
              <a:gd name="connsiteX1" fmla="*/ 11361855 w 11814175"/>
              <a:gd name="connsiteY1" fmla="*/ 1352408 h 1394818"/>
              <a:gd name="connsiteX2" fmla="*/ 11204860 w 11814175"/>
              <a:gd name="connsiteY2" fmla="*/ 1394818 h 1394818"/>
              <a:gd name="connsiteX3" fmla="*/ 9857916 w 11814175"/>
              <a:gd name="connsiteY3" fmla="*/ 1394818 h 1394818"/>
              <a:gd name="connsiteX4" fmla="*/ 9924256 w 11814175"/>
              <a:gd name="connsiteY4" fmla="*/ 1391509 h 1394818"/>
              <a:gd name="connsiteX5" fmla="*/ 11814175 w 11814175"/>
              <a:gd name="connsiteY5" fmla="*/ 1219884 h 1394818"/>
              <a:gd name="connsiteX6" fmla="*/ 0 w 11814175"/>
              <a:gd name="connsiteY6" fmla="*/ 0 h 1394818"/>
              <a:gd name="connsiteX7" fmla="*/ 171450 w 11814175"/>
              <a:gd name="connsiteY7" fmla="*/ 82832 h 1394818"/>
              <a:gd name="connsiteX8" fmla="*/ 6272885 w 11814175"/>
              <a:gd name="connsiteY8" fmla="*/ 1377900 h 1394818"/>
              <a:gd name="connsiteX9" fmla="*/ 6570513 w 11814175"/>
              <a:gd name="connsiteY9" fmla="*/ 1394818 h 1394818"/>
              <a:gd name="connsiteX10" fmla="*/ 0 w 11814175"/>
              <a:gd name="connsiteY10" fmla="*/ 1394818 h 1394818"/>
              <a:gd name="connsiteX11" fmla="*/ 0 w 11814175"/>
              <a:gd name="connsiteY11" fmla="*/ 1359702 h 1394818"/>
              <a:gd name="connsiteX12" fmla="*/ 0 w 11814175"/>
              <a:gd name="connsiteY12" fmla="*/ 0 h 1394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4175" h="1394818">
                <a:moveTo>
                  <a:pt x="11814175" y="1219884"/>
                </a:moveTo>
                <a:cubicBezTo>
                  <a:pt x="11663958" y="1265693"/>
                  <a:pt x="11513139" y="1309849"/>
                  <a:pt x="11361855" y="1352408"/>
                </a:cubicBezTo>
                <a:lnTo>
                  <a:pt x="11204860" y="1394818"/>
                </a:lnTo>
                <a:lnTo>
                  <a:pt x="9857916" y="1394818"/>
                </a:lnTo>
                <a:lnTo>
                  <a:pt x="9924256" y="1391509"/>
                </a:lnTo>
                <a:cubicBezTo>
                  <a:pt x="10567988" y="1354172"/>
                  <a:pt x="11202988" y="1296441"/>
                  <a:pt x="11814175" y="1219884"/>
                </a:cubicBezTo>
                <a:close/>
                <a:moveTo>
                  <a:pt x="0" y="0"/>
                </a:moveTo>
                <a:cubicBezTo>
                  <a:pt x="57150" y="27611"/>
                  <a:pt x="111125" y="55221"/>
                  <a:pt x="171450" y="82832"/>
                </a:cubicBezTo>
                <a:cubicBezTo>
                  <a:pt x="1543844" y="745642"/>
                  <a:pt x="3827996" y="1214580"/>
                  <a:pt x="6272885" y="1377900"/>
                </a:cubicBezTo>
                <a:lnTo>
                  <a:pt x="6570513" y="1394818"/>
                </a:lnTo>
                <a:lnTo>
                  <a:pt x="0" y="1394818"/>
                </a:lnTo>
                <a:lnTo>
                  <a:pt x="0" y="1359702"/>
                </a:lnTo>
                <a:cubicBezTo>
                  <a:pt x="0" y="1028964"/>
                  <a:pt x="0" y="587979"/>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1" name="任意多边形: 形状 10"/>
          <p:cNvSpPr/>
          <p:nvPr userDrawn="1">
            <p:custDataLst>
              <p:tags r:id="rId4"/>
            </p:custDataLst>
          </p:nvPr>
        </p:nvSpPr>
        <p:spPr bwMode="auto">
          <a:xfrm>
            <a:off x="2135737" y="5943598"/>
            <a:ext cx="10070001" cy="914401"/>
          </a:xfrm>
          <a:custGeom>
            <a:avLst/>
            <a:gdLst>
              <a:gd name="connsiteX0" fmla="*/ 10070001 w 10070001"/>
              <a:gd name="connsiteY0" fmla="*/ 0 h 1315768"/>
              <a:gd name="connsiteX1" fmla="*/ 10070001 w 10070001"/>
              <a:gd name="connsiteY1" fmla="*/ 1087484 h 1315768"/>
              <a:gd name="connsiteX2" fmla="*/ 10069991 w 10070001"/>
              <a:gd name="connsiteY2" fmla="*/ 1087487 h 1315768"/>
              <a:gd name="connsiteX3" fmla="*/ 7998266 w 10070001"/>
              <a:gd name="connsiteY3" fmla="*/ 1299628 h 1315768"/>
              <a:gd name="connsiteX4" fmla="*/ 7711725 w 10070001"/>
              <a:gd name="connsiteY4" fmla="*/ 1315768 h 1315768"/>
              <a:gd name="connsiteX5" fmla="*/ 4465426 w 10070001"/>
              <a:gd name="connsiteY5" fmla="*/ 1315768 h 1315768"/>
              <a:gd name="connsiteX6" fmla="*/ 4287158 w 10070001"/>
              <a:gd name="connsiteY6" fmla="*/ 1307174 h 1315768"/>
              <a:gd name="connsiteX7" fmla="*/ 0 w 10070001"/>
              <a:gd name="connsiteY7" fmla="*/ 683487 h 1315768"/>
              <a:gd name="connsiteX8" fmla="*/ 10055950 w 10070001"/>
              <a:gd name="connsiteY8" fmla="*/ 258 h 131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0001" h="1315768">
                <a:moveTo>
                  <a:pt x="10070001" y="0"/>
                </a:moveTo>
                <a:lnTo>
                  <a:pt x="10070001" y="1087484"/>
                </a:lnTo>
                <a:lnTo>
                  <a:pt x="10069991" y="1087487"/>
                </a:lnTo>
                <a:cubicBezTo>
                  <a:pt x="9405246" y="1181612"/>
                  <a:pt x="8708101" y="1253164"/>
                  <a:pt x="7998266" y="1299628"/>
                </a:cubicBezTo>
                <a:lnTo>
                  <a:pt x="7711725" y="1315768"/>
                </a:lnTo>
                <a:lnTo>
                  <a:pt x="4465426" y="1315768"/>
                </a:lnTo>
                <a:lnTo>
                  <a:pt x="4287158" y="1307174"/>
                </a:lnTo>
                <a:cubicBezTo>
                  <a:pt x="2736605" y="1211479"/>
                  <a:pt x="1244979" y="994080"/>
                  <a:pt x="0" y="683487"/>
                </a:cubicBezTo>
                <a:cubicBezTo>
                  <a:pt x="6015643" y="1325947"/>
                  <a:pt x="9251345" y="529850"/>
                  <a:pt x="10055950"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latin typeface="微软雅黑" panose="020B0503020204020204" charset="-122"/>
              <a:ea typeface="微软雅黑" panose="020B0503020204020204" charset="-122"/>
            </a:endParaRPr>
          </a:p>
        </p:txBody>
      </p:sp>
      <p:pic>
        <p:nvPicPr>
          <p:cNvPr id="12" name="图片 11" descr="C:\Users\Administrator\Desktop\图片1.png图片1"/>
          <p:cNvPicPr>
            <a:picLocks noChangeAspect="1"/>
          </p:cNvPicPr>
          <p:nvPr userDrawn="1">
            <p:custDataLst>
              <p:tags r:id="rId5"/>
            </p:custDataLst>
          </p:nvPr>
        </p:nvPicPr>
        <p:blipFill>
          <a:blip r:embed="rId12" cstate="email"/>
          <a:srcRect/>
          <a:stretch>
            <a:fillRect/>
          </a:stretch>
        </p:blipFill>
        <p:spPr>
          <a:xfrm>
            <a:off x="9296400" y="5067508"/>
            <a:ext cx="2809875" cy="1485692"/>
          </a:xfrm>
          <a:prstGeom prst="rect">
            <a:avLst/>
          </a:prstGeom>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0" name="图片 9" descr="C:\Users\Administrator\Desktop\图片1.png图片1"/>
          <p:cNvPicPr>
            <a:picLocks noChangeAspect="1"/>
          </p:cNvPicPr>
          <p:nvPr userDrawn="1">
            <p:custDataLst>
              <p:tags r:id="rId1"/>
            </p:custDataLst>
          </p:nvPr>
        </p:nvPicPr>
        <p:blipFill>
          <a:blip r:embed="rId10" cstate="email"/>
          <a:srcRect/>
          <a:stretch>
            <a:fillRect/>
          </a:stretch>
        </p:blipFill>
        <p:spPr>
          <a:xfrm>
            <a:off x="10723388" y="6081486"/>
            <a:ext cx="1468611" cy="776513"/>
          </a:xfrm>
          <a:prstGeom prst="rect">
            <a:avLst/>
          </a:prstGeom>
        </p:spPr>
      </p:pic>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21" name="图片 20" descr="C:\Users\Administrator\Desktop\图片1.png图片1"/>
          <p:cNvPicPr>
            <a:picLocks noChangeAspect="1"/>
          </p:cNvPicPr>
          <p:nvPr userDrawn="1">
            <p:custDataLst>
              <p:tags r:id="rId1"/>
            </p:custDataLst>
          </p:nvPr>
        </p:nvPicPr>
        <p:blipFill>
          <a:blip r:embed="rId10" cstate="email"/>
          <a:srcRect/>
          <a:stretch>
            <a:fillRect/>
          </a:stretch>
        </p:blipFill>
        <p:spPr>
          <a:xfrm>
            <a:off x="10723388" y="6081486"/>
            <a:ext cx="1468611" cy="776513"/>
          </a:xfrm>
          <a:prstGeom prst="rect">
            <a:avLst/>
          </a:prstGeom>
        </p:spPr>
      </p:pic>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3563257" y="0"/>
            <a:ext cx="5065486" cy="11611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213" y="5922182"/>
            <a:ext cx="12209951" cy="935819"/>
            <a:chOff x="-4213" y="5160466"/>
            <a:chExt cx="12209951" cy="1697535"/>
          </a:xfrm>
        </p:grpSpPr>
        <p:sp>
          <p:nvSpPr>
            <p:cNvPr id="14" name="任意多边形: 形状 13"/>
            <p:cNvSpPr/>
            <p:nvPr>
              <p:custDataLst>
                <p:tags r:id="rId12"/>
              </p:custDataLst>
            </p:nvPr>
          </p:nvSpPr>
          <p:spPr>
            <a:xfrm>
              <a:off x="1769901" y="6008089"/>
              <a:ext cx="10421061" cy="849911"/>
            </a:xfrm>
            <a:custGeom>
              <a:avLst/>
              <a:gdLst>
                <a:gd name="connsiteX0" fmla="*/ 10421061 w 10421061"/>
                <a:gd name="connsiteY0" fmla="*/ 0 h 849911"/>
                <a:gd name="connsiteX1" fmla="*/ 10418145 w 10421061"/>
                <a:gd name="connsiteY1" fmla="*/ 354535 h 849911"/>
                <a:gd name="connsiteX2" fmla="*/ 10421061 w 10421061"/>
                <a:gd name="connsiteY2" fmla="*/ 354535 h 849911"/>
                <a:gd name="connsiteX3" fmla="*/ 10421061 w 10421061"/>
                <a:gd name="connsiteY3" fmla="*/ 849911 h 849911"/>
                <a:gd name="connsiteX4" fmla="*/ 0 w 10421061"/>
                <a:gd name="connsiteY4" fmla="*/ 849911 h 849911"/>
                <a:gd name="connsiteX5" fmla="*/ 0 w 10421061"/>
                <a:gd name="connsiteY5" fmla="*/ 354535 h 849911"/>
                <a:gd name="connsiteX6" fmla="*/ 895706 w 10421061"/>
                <a:gd name="connsiteY6" fmla="*/ 354535 h 849911"/>
                <a:gd name="connsiteX7" fmla="*/ 794461 w 10421061"/>
                <a:gd name="connsiteY7" fmla="*/ 341876 h 849911"/>
                <a:gd name="connsiteX8" fmla="*/ 1289761 w 10421061"/>
                <a:gd name="connsiteY8" fmla="*/ 66170 h 849911"/>
                <a:gd name="connsiteX9" fmla="*/ 3476897 w 10421061"/>
                <a:gd name="connsiteY9" fmla="*/ 354535 h 849911"/>
                <a:gd name="connsiteX10" fmla="*/ 4261896 w 10421061"/>
                <a:gd name="connsiteY10" fmla="*/ 354535 h 84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21061" h="849911">
                  <a:moveTo>
                    <a:pt x="10421061" y="0"/>
                  </a:moveTo>
                  <a:lnTo>
                    <a:pt x="10418145" y="354535"/>
                  </a:lnTo>
                  <a:lnTo>
                    <a:pt x="10421061" y="354535"/>
                  </a:lnTo>
                  <a:lnTo>
                    <a:pt x="10421061" y="849911"/>
                  </a:lnTo>
                  <a:lnTo>
                    <a:pt x="0" y="849911"/>
                  </a:lnTo>
                  <a:lnTo>
                    <a:pt x="0" y="354535"/>
                  </a:lnTo>
                  <a:lnTo>
                    <a:pt x="895706" y="354535"/>
                  </a:lnTo>
                  <a:lnTo>
                    <a:pt x="794461" y="341876"/>
                  </a:lnTo>
                  <a:lnTo>
                    <a:pt x="1289761" y="66170"/>
                  </a:lnTo>
                  <a:lnTo>
                    <a:pt x="3476897" y="354535"/>
                  </a:lnTo>
                  <a:lnTo>
                    <a:pt x="4261896" y="35453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endParaRPr>
            </a:p>
          </p:txBody>
        </p:sp>
        <p:sp>
          <p:nvSpPr>
            <p:cNvPr id="15" name="任意多边形: 形状 14"/>
            <p:cNvSpPr/>
            <p:nvPr>
              <p:custDataLst>
                <p:tags r:id="rId13"/>
              </p:custDataLst>
            </p:nvPr>
          </p:nvSpPr>
          <p:spPr bwMode="auto">
            <a:xfrm>
              <a:off x="-4213" y="5160466"/>
              <a:ext cx="12209951" cy="1697535"/>
            </a:xfrm>
            <a:custGeom>
              <a:avLst/>
              <a:gdLst>
                <a:gd name="connsiteX0" fmla="*/ 0 w 12209951"/>
                <a:gd name="connsiteY0" fmla="*/ 0 h 1697535"/>
                <a:gd name="connsiteX1" fmla="*/ 171450 w 12209951"/>
                <a:gd name="connsiteY1" fmla="*/ 82832 h 1697535"/>
                <a:gd name="connsiteX2" fmla="*/ 3565922 w 12209951"/>
                <a:gd name="connsiteY2" fmla="*/ 1060182 h 1697535"/>
                <a:gd name="connsiteX3" fmla="*/ 3773547 w 12209951"/>
                <a:gd name="connsiteY3" fmla="*/ 1093637 h 1697535"/>
                <a:gd name="connsiteX4" fmla="*/ 12209951 w 12209951"/>
                <a:gd name="connsiteY4" fmla="*/ 1093637 h 1697535"/>
                <a:gd name="connsiteX5" fmla="*/ 12209951 w 12209951"/>
                <a:gd name="connsiteY5" fmla="*/ 1697535 h 1697535"/>
                <a:gd name="connsiteX6" fmla="*/ 0 w 12209951"/>
                <a:gd name="connsiteY6" fmla="*/ 1697535 h 1697535"/>
                <a:gd name="connsiteX7" fmla="*/ 0 w 12209951"/>
                <a:gd name="connsiteY7" fmla="*/ 1600612 h 1697535"/>
                <a:gd name="connsiteX8" fmla="*/ 0 w 12209951"/>
                <a:gd name="connsiteY8" fmla="*/ 1230435 h 1697535"/>
                <a:gd name="connsiteX9" fmla="*/ 0 w 12209951"/>
                <a:gd name="connsiteY9" fmla="*/ 1093637 h 1697535"/>
                <a:gd name="connsiteX10" fmla="*/ 0 w 12209951"/>
                <a:gd name="connsiteY10" fmla="*/ 1090402 h 1697535"/>
                <a:gd name="connsiteX11" fmla="*/ 0 w 12209951"/>
                <a:gd name="connsiteY11" fmla="*/ 0 h 16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9951" h="1697535">
                  <a:moveTo>
                    <a:pt x="0" y="0"/>
                  </a:moveTo>
                  <a:cubicBezTo>
                    <a:pt x="57150" y="27611"/>
                    <a:pt x="111125" y="55221"/>
                    <a:pt x="171450" y="82832"/>
                  </a:cubicBezTo>
                  <a:cubicBezTo>
                    <a:pt x="1016000" y="490715"/>
                    <a:pt x="2205832" y="825180"/>
                    <a:pt x="3565922" y="1060182"/>
                  </a:cubicBezTo>
                  <a:lnTo>
                    <a:pt x="3773547" y="1093637"/>
                  </a:lnTo>
                  <a:lnTo>
                    <a:pt x="12209951" y="1093637"/>
                  </a:lnTo>
                  <a:lnTo>
                    <a:pt x="12209951" y="1697535"/>
                  </a:lnTo>
                  <a:lnTo>
                    <a:pt x="0" y="1697535"/>
                  </a:lnTo>
                  <a:lnTo>
                    <a:pt x="0" y="1600612"/>
                  </a:lnTo>
                  <a:cubicBezTo>
                    <a:pt x="0" y="1493282"/>
                    <a:pt x="0" y="1370620"/>
                    <a:pt x="0" y="1230435"/>
                  </a:cubicBezTo>
                  <a:lnTo>
                    <a:pt x="0" y="1093637"/>
                  </a:lnTo>
                  <a:lnTo>
                    <a:pt x="0" y="1090402"/>
                  </a:lnTo>
                  <a:cubicBezTo>
                    <a:pt x="0" y="799284"/>
                    <a:pt x="0" y="440985"/>
                    <a:pt x="0" y="0"/>
                  </a:cubicBezTo>
                  <a:close/>
                </a:path>
              </a:pathLst>
            </a:custGeom>
            <a:solidFill>
              <a:schemeClr val="tx2">
                <a:lumMod val="50000"/>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6" name="任意多边形: 形状 15"/>
            <p:cNvSpPr/>
            <p:nvPr>
              <p:custDataLst>
                <p:tags r:id="rId14"/>
              </p:custDataLst>
            </p:nvPr>
          </p:nvSpPr>
          <p:spPr bwMode="auto">
            <a:xfrm>
              <a:off x="-4213" y="5160466"/>
              <a:ext cx="11814175" cy="1697534"/>
            </a:xfrm>
            <a:custGeom>
              <a:avLst/>
              <a:gdLst>
                <a:gd name="connsiteX0" fmla="*/ 0 w 11814175"/>
                <a:gd name="connsiteY0" fmla="*/ 0 h 1697534"/>
                <a:gd name="connsiteX1" fmla="*/ 171450 w 11814175"/>
                <a:gd name="connsiteY1" fmla="*/ 82832 h 1697534"/>
                <a:gd name="connsiteX2" fmla="*/ 7981950 w 11814175"/>
                <a:gd name="connsiteY2" fmla="*/ 1440769 h 1697534"/>
                <a:gd name="connsiteX3" fmla="*/ 11814175 w 11814175"/>
                <a:gd name="connsiteY3" fmla="*/ 1219884 h 1697534"/>
                <a:gd name="connsiteX4" fmla="*/ 9991396 w 11814175"/>
                <a:gd name="connsiteY4" fmla="*/ 1693818 h 1697534"/>
                <a:gd name="connsiteX5" fmla="*/ 9973677 w 11814175"/>
                <a:gd name="connsiteY5" fmla="*/ 1697534 h 1697534"/>
                <a:gd name="connsiteX6" fmla="*/ 0 w 11814175"/>
                <a:gd name="connsiteY6" fmla="*/ 1697534 h 1697534"/>
                <a:gd name="connsiteX7" fmla="*/ 0 w 11814175"/>
                <a:gd name="connsiteY7" fmla="*/ 1687210 h 1697534"/>
                <a:gd name="connsiteX8" fmla="*/ 0 w 11814175"/>
                <a:gd name="connsiteY8" fmla="*/ 0 h 169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175" h="1697534">
                  <a:moveTo>
                    <a:pt x="0" y="0"/>
                  </a:moveTo>
                  <a:cubicBezTo>
                    <a:pt x="57150" y="27611"/>
                    <a:pt x="111125" y="55221"/>
                    <a:pt x="171450" y="82832"/>
                  </a:cubicBezTo>
                  <a:cubicBezTo>
                    <a:pt x="1860550" y="898598"/>
                    <a:pt x="4930776" y="1420688"/>
                    <a:pt x="7981950" y="1440769"/>
                  </a:cubicBezTo>
                  <a:cubicBezTo>
                    <a:pt x="9274175" y="1450809"/>
                    <a:pt x="10591800" y="1372997"/>
                    <a:pt x="11814175" y="1219884"/>
                  </a:cubicBezTo>
                  <a:cubicBezTo>
                    <a:pt x="11213306" y="1403118"/>
                    <a:pt x="10602813" y="1559918"/>
                    <a:pt x="9991396" y="1693818"/>
                  </a:cubicBezTo>
                  <a:lnTo>
                    <a:pt x="9973677" y="1697534"/>
                  </a:lnTo>
                  <a:lnTo>
                    <a:pt x="0" y="1697534"/>
                  </a:lnTo>
                  <a:lnTo>
                    <a:pt x="0" y="1687210"/>
                  </a:lnTo>
                  <a:cubicBezTo>
                    <a:pt x="0" y="1339031"/>
                    <a:pt x="0" y="808472"/>
                    <a:pt x="0" y="0"/>
                  </a:cubicBezTo>
                  <a:close/>
                </a:path>
              </a:pathLst>
            </a:custGeom>
            <a:solidFill>
              <a:schemeClr val="accent1">
                <a:alpha val="76863"/>
              </a:schemeClr>
            </a:solidFill>
            <a:ln>
              <a:noFill/>
            </a:ln>
          </p:spPr>
          <p:txBody>
            <a:bodyPr vert="horz" wrap="square" lIns="91440" tIns="45720" rIns="91440" bIns="45720" numCol="1" anchor="t" anchorCtr="0" compatLnSpc="1">
              <a:noAutofit/>
            </a:bodyPr>
            <a:lstStyle/>
            <a:p>
              <a:endParaRPr lang="zh-CN" altLang="en-US">
                <a:latin typeface="微软雅黑" panose="020B0503020204020204" charset="-122"/>
                <a:ea typeface="微软雅黑" panose="020B0503020204020204" charset="-122"/>
              </a:endParaRPr>
            </a:p>
          </p:txBody>
        </p:sp>
        <p:sp>
          <p:nvSpPr>
            <p:cNvPr id="17" name="任意多边形: 形状 16"/>
            <p:cNvSpPr/>
            <p:nvPr>
              <p:custDataLst>
                <p:tags r:id="rId15"/>
              </p:custDataLst>
            </p:nvPr>
          </p:nvSpPr>
          <p:spPr bwMode="auto">
            <a:xfrm>
              <a:off x="-4213" y="6254104"/>
              <a:ext cx="12195175" cy="603896"/>
            </a:xfrm>
            <a:custGeom>
              <a:avLst/>
              <a:gdLst>
                <a:gd name="connsiteX0" fmla="*/ 0 w 12195175"/>
                <a:gd name="connsiteY0" fmla="*/ 344038 h 603896"/>
                <a:gd name="connsiteX1" fmla="*/ 1309267 w 12195175"/>
                <a:gd name="connsiteY1" fmla="*/ 559548 h 603896"/>
                <a:gd name="connsiteX2" fmla="*/ 1644009 w 12195175"/>
                <a:gd name="connsiteY2" fmla="*/ 603896 h 603896"/>
                <a:gd name="connsiteX3" fmla="*/ 0 w 12195175"/>
                <a:gd name="connsiteY3" fmla="*/ 603896 h 603896"/>
                <a:gd name="connsiteX4" fmla="*/ 0 w 12195175"/>
                <a:gd name="connsiteY4" fmla="*/ 484804 h 603896"/>
                <a:gd name="connsiteX5" fmla="*/ 0 w 12195175"/>
                <a:gd name="connsiteY5" fmla="*/ 344038 h 603896"/>
                <a:gd name="connsiteX6" fmla="*/ 12195175 w 12195175"/>
                <a:gd name="connsiteY6" fmla="*/ 0 h 603896"/>
                <a:gd name="connsiteX7" fmla="*/ 10933508 w 12195175"/>
                <a:gd name="connsiteY7" fmla="*/ 522207 h 603896"/>
                <a:gd name="connsiteX8" fmla="*/ 10684756 w 12195175"/>
                <a:gd name="connsiteY8" fmla="*/ 603896 h 603896"/>
                <a:gd name="connsiteX9" fmla="*/ 9570883 w 12195175"/>
                <a:gd name="connsiteY9" fmla="*/ 603896 h 603896"/>
                <a:gd name="connsiteX10" fmla="*/ 9860622 w 12195175"/>
                <a:gd name="connsiteY10" fmla="*/ 557882 h 603896"/>
                <a:gd name="connsiteX11" fmla="*/ 12195175 w 12195175"/>
                <a:gd name="connsiteY11" fmla="*/ 0 h 60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5175" h="603896">
                  <a:moveTo>
                    <a:pt x="0" y="344038"/>
                  </a:moveTo>
                  <a:cubicBezTo>
                    <a:pt x="304800" y="401953"/>
                    <a:pt x="751806" y="480438"/>
                    <a:pt x="1309267" y="559548"/>
                  </a:cubicBezTo>
                  <a:lnTo>
                    <a:pt x="1644009" y="603896"/>
                  </a:lnTo>
                  <a:lnTo>
                    <a:pt x="0" y="603896"/>
                  </a:lnTo>
                  <a:lnTo>
                    <a:pt x="0" y="484804"/>
                  </a:lnTo>
                  <a:cubicBezTo>
                    <a:pt x="0" y="439364"/>
                    <a:pt x="0" y="392457"/>
                    <a:pt x="0" y="344038"/>
                  </a:cubicBezTo>
                  <a:close/>
                  <a:moveTo>
                    <a:pt x="12195175" y="0"/>
                  </a:moveTo>
                  <a:cubicBezTo>
                    <a:pt x="11826677" y="185988"/>
                    <a:pt x="11400916" y="360233"/>
                    <a:pt x="10933508" y="522207"/>
                  </a:cubicBezTo>
                  <a:lnTo>
                    <a:pt x="10684756" y="603896"/>
                  </a:lnTo>
                  <a:lnTo>
                    <a:pt x="9570883" y="603896"/>
                  </a:lnTo>
                  <a:lnTo>
                    <a:pt x="9860622" y="557882"/>
                  </a:lnTo>
                  <a:cubicBezTo>
                    <a:pt x="10645394" y="423818"/>
                    <a:pt x="11429702" y="241706"/>
                    <a:pt x="12195175" y="0"/>
                  </a:cubicBezTo>
                  <a:close/>
                </a:path>
              </a:pathLst>
            </a:custGeom>
            <a:solidFill>
              <a:schemeClr val="tx2">
                <a:alpha val="38000"/>
              </a:schemeClr>
            </a:solidFill>
            <a:ln>
              <a:noFill/>
            </a:ln>
          </p:spPr>
          <p:txBody>
            <a:bodyPr vert="horz" wrap="square" lIns="91440" tIns="45720" rIns="91440" bIns="45720" numCol="1" anchor="t" anchorCtr="0" compatLnSpc="1">
              <a:noAutofit/>
            </a:bodyPr>
            <a:lstStyle/>
            <a:p>
              <a:endParaRPr lang="zh-CN" altLang="en-US" dirty="0">
                <a:latin typeface="微软雅黑" panose="020B0503020204020204" charset="-122"/>
                <a:ea typeface="微软雅黑" panose="020B0503020204020204" charset="-122"/>
              </a:endParaRPr>
            </a:p>
          </p:txBody>
        </p:sp>
        <p:sp>
          <p:nvSpPr>
            <p:cNvPr id="18" name="任意多边形: 形状 17"/>
            <p:cNvSpPr/>
            <p:nvPr>
              <p:custDataLst>
                <p:tags r:id="rId16"/>
              </p:custDataLst>
            </p:nvPr>
          </p:nvSpPr>
          <p:spPr bwMode="auto">
            <a:xfrm>
              <a:off x="2135738" y="5254030"/>
              <a:ext cx="10070000" cy="1362299"/>
            </a:xfrm>
            <a:custGeom>
              <a:avLst/>
              <a:gdLst>
                <a:gd name="connsiteX0" fmla="*/ 10070000 w 10070000"/>
                <a:gd name="connsiteY0" fmla="*/ 0 h 1362299"/>
                <a:gd name="connsiteX1" fmla="*/ 10070000 w 10070000"/>
                <a:gd name="connsiteY1" fmla="*/ 1087484 h 1362299"/>
                <a:gd name="connsiteX2" fmla="*/ 10069990 w 10070000"/>
                <a:gd name="connsiteY2" fmla="*/ 1087487 h 1362299"/>
                <a:gd name="connsiteX3" fmla="*/ 5850401 w 10070000"/>
                <a:gd name="connsiteY3" fmla="*/ 1361243 h 1362299"/>
                <a:gd name="connsiteX4" fmla="*/ 0 w 10070000"/>
                <a:gd name="connsiteY4" fmla="*/ 683487 h 1362299"/>
                <a:gd name="connsiteX5" fmla="*/ 10055949 w 10070000"/>
                <a:gd name="connsiteY5" fmla="*/ 258 h 136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000" h="1362299">
                  <a:moveTo>
                    <a:pt x="10070000" y="0"/>
                  </a:moveTo>
                  <a:lnTo>
                    <a:pt x="10070000" y="1087484"/>
                  </a:lnTo>
                  <a:lnTo>
                    <a:pt x="10069990" y="1087487"/>
                  </a:lnTo>
                  <a:cubicBezTo>
                    <a:pt x="8740500" y="1275737"/>
                    <a:pt x="7281410" y="1373693"/>
                    <a:pt x="5850401" y="1361243"/>
                  </a:cubicBezTo>
                  <a:cubicBezTo>
                    <a:pt x="3758427" y="1346057"/>
                    <a:pt x="1659971" y="1097611"/>
                    <a:pt x="0" y="683487"/>
                  </a:cubicBezTo>
                  <a:cubicBezTo>
                    <a:pt x="6015642" y="1325947"/>
                    <a:pt x="9251344" y="529850"/>
                    <a:pt x="10055949" y="258"/>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dirty="0">
                <a:latin typeface="微软雅黑" panose="020B0503020204020204" charset="-122"/>
                <a:ea typeface="微软雅黑" panose="020B0503020204020204" charset="-122"/>
              </a:endParaRPr>
            </a:p>
          </p:txBody>
        </p:sp>
      </p:grpSp>
      <p:pic>
        <p:nvPicPr>
          <p:cNvPr id="19" name="图片 18" descr="C:\Users\Administrator\Desktop\图片1.png图片1"/>
          <p:cNvPicPr>
            <a:picLocks noChangeAspect="1"/>
          </p:cNvPicPr>
          <p:nvPr userDrawn="1">
            <p:custDataLst>
              <p:tags r:id="rId2"/>
            </p:custDataLst>
          </p:nvPr>
        </p:nvPicPr>
        <p:blipFill>
          <a:blip r:embed="rId18" cstate="email"/>
          <a:srcRect/>
          <a:stretch>
            <a:fillRect/>
          </a:stretch>
        </p:blipFill>
        <p:spPr>
          <a:xfrm>
            <a:off x="10422098" y="5922182"/>
            <a:ext cx="1769901" cy="935817"/>
          </a:xfrm>
          <a:prstGeom prst="rect">
            <a:avLst/>
          </a:prstGeom>
        </p:spPr>
      </p:pic>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pic>
        <p:nvPicPr>
          <p:cNvPr id="8" name="图片 7" descr="C:\Users\Administrator\Desktop\图片1.png图片1"/>
          <p:cNvPicPr>
            <a:picLocks noChangeAspect="1"/>
          </p:cNvPicPr>
          <p:nvPr userDrawn="1">
            <p:custDataLst>
              <p:tags r:id="rId1"/>
            </p:custDataLst>
          </p:nvPr>
        </p:nvPicPr>
        <p:blipFill>
          <a:blip r:embed="rId9" cstate="email"/>
          <a:srcRect/>
          <a:stretch>
            <a:fillRect/>
          </a:stretch>
        </p:blipFill>
        <p:spPr>
          <a:xfrm>
            <a:off x="10723388" y="6081486"/>
            <a:ext cx="1468611" cy="776513"/>
          </a:xfrm>
          <a:prstGeom prst="rect">
            <a:avLst/>
          </a:prstGeom>
        </p:spPr>
      </p:pic>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2020/5/21</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FBDFE-C587-4B4C-A407-44438C67B59E}" type="datetimeFigureOut">
              <a:rPr lang="zh-CN" altLang="en-US" smtClean="0"/>
              <a:t>2020/5/21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28.xml"/></Relationships>
</file>

<file path=ppt/slides/_rels/slide10.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slideLayout" Target="../slideLayouts/slideLayout7.xml"/><Relationship Id="rId4" Type="http://schemas.openxmlformats.org/officeDocument/2006/relationships/tags" Target="../tags/tag15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3.xml"/><Relationship Id="rId1" Type="http://schemas.openxmlformats.org/officeDocument/2006/relationships/tags" Target="../tags/tag16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8.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tags" Target="../tags/tag13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tags" Target="../tags/tag1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a:xfrm>
            <a:off x="808716" y="1087672"/>
            <a:ext cx="9613668" cy="800240"/>
          </a:xfrm>
        </p:spPr>
        <p:txBody>
          <a:bodyPr>
            <a:normAutofit/>
          </a:bodyPr>
          <a:lstStyle/>
          <a:p>
            <a:r>
              <a:rPr lang="zh-CN" altLang="en-US" sz="4000" dirty="0" smtClean="0"/>
              <a:t>深入理解</a:t>
            </a:r>
            <a:r>
              <a:rPr lang="en-US" altLang="zh-CN" sz="4000" dirty="0" smtClean="0"/>
              <a:t>JAVA</a:t>
            </a:r>
            <a:r>
              <a:rPr lang="zh-CN" altLang="en-US" sz="4000" dirty="0" smtClean="0"/>
              <a:t>内存模型</a:t>
            </a:r>
            <a:r>
              <a:rPr lang="en-US" altLang="zh-CN" sz="4000" dirty="0" smtClean="0"/>
              <a:t>JMM</a:t>
            </a:r>
            <a:endParaRPr lang="zh-CN" sz="4000" dirty="0" smtClean="0"/>
          </a:p>
        </p:txBody>
      </p:sp>
      <p:sp>
        <p:nvSpPr>
          <p:cNvPr id="6" name="文本占位符 5"/>
          <p:cNvSpPr>
            <a:spLocks noGrp="1"/>
          </p:cNvSpPr>
          <p:nvPr>
            <p:ph type="body" sz="quarter" idx="10"/>
            <p:custDataLst>
              <p:tags r:id="rId3"/>
            </p:custDataLst>
          </p:nvPr>
        </p:nvSpPr>
        <p:spPr>
          <a:xfrm>
            <a:off x="808715" y="2103912"/>
            <a:ext cx="2793467" cy="432000"/>
          </a:xfrm>
        </p:spPr>
        <p:txBody>
          <a:bodyPr>
            <a:noAutofit/>
          </a:bodyPr>
          <a:lstStyle/>
          <a:p>
            <a:r>
              <a:rPr lang="zh-CN" altLang="zh-CN" sz="2400" dirty="0" smtClean="0"/>
              <a:t>主讲：</a:t>
            </a:r>
            <a:r>
              <a:rPr lang="zh-CN" altLang="en-US" sz="2400" dirty="0"/>
              <a:t>韩春霖</a:t>
            </a:r>
            <a:endParaRPr lang="zh-CN" altLang="zh-CN" sz="2400" dirty="0"/>
          </a:p>
        </p:txBody>
      </p:sp>
      <p:sp>
        <p:nvSpPr>
          <p:cNvPr id="7" name="文本占位符 6"/>
          <p:cNvSpPr>
            <a:spLocks noGrp="1"/>
          </p:cNvSpPr>
          <p:nvPr>
            <p:ph type="body" sz="quarter" idx="11"/>
            <p:custDataLst>
              <p:tags r:id="rId4"/>
            </p:custDataLst>
          </p:nvPr>
        </p:nvSpPr>
        <p:spPr>
          <a:xfrm>
            <a:off x="808716" y="2535912"/>
            <a:ext cx="1800000" cy="432000"/>
          </a:xfrm>
        </p:spPr>
        <p:txBody>
          <a:bodyPr>
            <a:normAutofit/>
          </a:bodyPr>
          <a:lstStyle/>
          <a:p>
            <a:r>
              <a:rPr lang="en-US" altLang="zh-CN" dirty="0" smtClean="0"/>
              <a:t>2020.5.20</a:t>
            </a:r>
            <a:endParaRPr lang="en-US" altLang="zh-CN"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sz="3600" b="1">
                <a:solidFill>
                  <a:srgbClr val="050C1D"/>
                </a:solidFill>
                <a:latin typeface="微软雅黑" panose="020B0503020204020204" charset="-122"/>
                <a:ea typeface="微软雅黑" panose="020B0503020204020204" charset="-122"/>
                <a:sym typeface="+mn-ea"/>
              </a:rPr>
              <a:t>线程池的意义</a:t>
            </a:r>
            <a:endParaRPr lang="zh-CN" sz="3600" b="1" dirty="0">
              <a:solidFill>
                <a:srgbClr val="050C1D"/>
              </a:solidFill>
              <a:latin typeface="微软雅黑" panose="020B0503020204020204" charset="-122"/>
              <a:ea typeface="微软雅黑" panose="020B0503020204020204" charset="-122"/>
              <a:sym typeface="+mn-ea"/>
            </a:endParaRPr>
          </a:p>
        </p:txBody>
      </p:sp>
      <p:sp>
        <p:nvSpPr>
          <p:cNvPr id="10" name="文本占位符 5"/>
          <p:cNvSpPr>
            <a:spLocks noGrp="1"/>
          </p:cNvSpPr>
          <p:nvPr>
            <p:custDataLst>
              <p:tags r:id="rId3"/>
            </p:custDataLst>
          </p:nvPr>
        </p:nvSpPr>
        <p:spPr>
          <a:xfrm>
            <a:off x="966470" y="1442720"/>
            <a:ext cx="10107295" cy="1276985"/>
          </a:xfrm>
          <a:prstGeom prst="rect">
            <a:avLst/>
          </a:prstGeom>
        </p:spPr>
        <p:txBody>
          <a:bodyPr vert="horz" lIns="90000" tIns="46800" rIns="90000" bIns="468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800">
                <a:sym typeface="+mn-ea"/>
              </a:rPr>
              <a:t> </a:t>
            </a:r>
            <a:r>
              <a:rPr lang="zh-CN" sz="1800">
                <a:sym typeface="+mn-ea"/>
              </a:rPr>
              <a:t>线程是稀缺资源，它的创建与销毁是比较重且耗资源的操作。而</a:t>
            </a:r>
            <a:r>
              <a:rPr lang="en-US" altLang="zh-CN" sz="1800">
                <a:sym typeface="+mn-ea"/>
              </a:rPr>
              <a:t>Java</a:t>
            </a:r>
            <a:r>
              <a:rPr lang="zh-CN" altLang="en-US" sz="1800">
                <a:sym typeface="+mn-ea"/>
              </a:rPr>
              <a:t>线程依赖于内核线程，创建线程需要进行操作系统状态切换，为避免资源过渡消耗需要设法重用线程执行多个任务。线程池就是一个线程缓存，负责对线程进行统一分配、调优与监控。</a:t>
            </a:r>
            <a:endParaRPr lang="zh-CN" altLang="en-US" sz="1800" dirty="0">
              <a:sym typeface="+mn-ea"/>
            </a:endParaRPr>
          </a:p>
        </p:txBody>
      </p:sp>
      <p:sp>
        <p:nvSpPr>
          <p:cNvPr id="3" name="文本占位符 5"/>
          <p:cNvSpPr>
            <a:spLocks noGrp="1"/>
          </p:cNvSpPr>
          <p:nvPr>
            <p:custDataLst>
              <p:tags r:id="rId4"/>
            </p:custDataLst>
          </p:nvPr>
        </p:nvSpPr>
        <p:spPr>
          <a:xfrm>
            <a:off x="1042035" y="3064510"/>
            <a:ext cx="10252710" cy="2669540"/>
          </a:xfrm>
          <a:prstGeom prst="rect">
            <a:avLst/>
          </a:prstGeom>
        </p:spPr>
        <p:txBody>
          <a:bodyPr vert="horz" lIns="90000" tIns="46800" rIns="90000" bIns="468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sz="1800" b="1">
                <a:sym typeface="+mn-ea"/>
              </a:rPr>
              <a:t>线程池优势</a:t>
            </a:r>
            <a:r>
              <a:rPr lang="zh-CN" sz="1800" b="1">
                <a:sym typeface="+mn-ea"/>
              </a:rPr>
              <a:t>：</a:t>
            </a:r>
            <a:endParaRPr sz="1800" b="1">
              <a:sym typeface="+mn-ea"/>
            </a:endParaRPr>
          </a:p>
          <a:p>
            <a:pPr marL="285750" indent="-285750" algn="l">
              <a:lnSpc>
                <a:spcPct val="100000"/>
              </a:lnSpc>
              <a:buFont typeface="Wingdings" panose="05000000000000000000" charset="0"/>
              <a:buChar char="Ø"/>
            </a:pPr>
            <a:r>
              <a:rPr sz="1600">
                <a:sym typeface="+mn-ea"/>
              </a:rPr>
              <a:t>重用存在的线程，减少线程创建，消亡的开销，提高性能</a:t>
            </a:r>
          </a:p>
          <a:p>
            <a:pPr marL="285750" indent="-285750" algn="l">
              <a:lnSpc>
                <a:spcPct val="100000"/>
              </a:lnSpc>
              <a:buFont typeface="Wingdings" panose="05000000000000000000" charset="0"/>
              <a:buChar char="Ø"/>
            </a:pPr>
            <a:r>
              <a:rPr sz="1600">
                <a:sym typeface="+mn-ea"/>
              </a:rPr>
              <a:t>提高响应速度。当任务到达时，任务可以不需要的等到线程创建就能立即执行。</a:t>
            </a:r>
          </a:p>
          <a:p>
            <a:pPr marL="285750" indent="-285750" algn="l">
              <a:lnSpc>
                <a:spcPct val="100000"/>
              </a:lnSpc>
              <a:buFont typeface="Wingdings" panose="05000000000000000000" charset="0"/>
              <a:buChar char="Ø"/>
            </a:pPr>
            <a:r>
              <a:rPr sz="1600">
                <a:sym typeface="+mn-ea"/>
              </a:rPr>
              <a:t>提高线程的可管理性。线程是稀缺资源，如果无限制的创建，不仅会消耗系统资源，还会降低系统的稳定性，使用线程池可以进行统一的分配，调优和监控。</a:t>
            </a:r>
            <a:endParaRPr lang="zh-CN" altLang="en-US" sz="1600" dirty="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sz="3600" b="1">
                <a:solidFill>
                  <a:srgbClr val="050C1D"/>
                </a:solidFill>
                <a:latin typeface="微软雅黑" panose="020B0503020204020204" charset="-122"/>
                <a:ea typeface="微软雅黑" panose="020B0503020204020204" charset="-122"/>
                <a:sym typeface="+mn-ea"/>
              </a:rPr>
              <a:t>Executor框架</a:t>
            </a:r>
          </a:p>
        </p:txBody>
      </p:sp>
      <p:pic>
        <p:nvPicPr>
          <p:cNvPr id="2" name="图片 1"/>
          <p:cNvPicPr>
            <a:picLocks noChangeAspect="1"/>
          </p:cNvPicPr>
          <p:nvPr/>
        </p:nvPicPr>
        <p:blipFill>
          <a:blip r:embed="rId4"/>
          <a:stretch>
            <a:fillRect/>
          </a:stretch>
        </p:blipFill>
        <p:spPr>
          <a:xfrm>
            <a:off x="1165225" y="1804035"/>
            <a:ext cx="10295255" cy="32492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altLang="en-US" sz="3600" b="1" dirty="0">
                <a:solidFill>
                  <a:srgbClr val="050C1D"/>
                </a:solidFill>
                <a:latin typeface="微软雅黑" panose="020B0503020204020204" charset="-122"/>
                <a:ea typeface="微软雅黑" panose="020B0503020204020204" charset="-122"/>
                <a:sym typeface="+mn-ea"/>
              </a:rPr>
              <a:t>线程池基本原理</a:t>
            </a:r>
          </a:p>
        </p:txBody>
      </p:sp>
      <p:pic>
        <p:nvPicPr>
          <p:cNvPr id="3" name="图片 2"/>
          <p:cNvPicPr>
            <a:picLocks noChangeAspect="1"/>
          </p:cNvPicPr>
          <p:nvPr/>
        </p:nvPicPr>
        <p:blipFill>
          <a:blip r:embed="rId4"/>
          <a:stretch>
            <a:fillRect/>
          </a:stretch>
        </p:blipFill>
        <p:spPr>
          <a:xfrm>
            <a:off x="1638935" y="1590040"/>
            <a:ext cx="8406765" cy="42437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sz="3600" b="1">
                <a:solidFill>
                  <a:srgbClr val="050C1D"/>
                </a:solidFill>
                <a:latin typeface="微软雅黑" panose="020B0503020204020204" charset="-122"/>
                <a:ea typeface="微软雅黑" panose="020B0503020204020204" charset="-122"/>
                <a:sym typeface="+mn-ea"/>
              </a:rPr>
              <a:t>线程池五种状态</a:t>
            </a:r>
            <a:endParaRPr lang="zh-CN" sz="3600" b="1" dirty="0">
              <a:solidFill>
                <a:srgbClr val="050C1D"/>
              </a:solidFill>
              <a:latin typeface="微软雅黑" panose="020B0503020204020204" charset="-122"/>
              <a:ea typeface="微软雅黑" panose="020B0503020204020204" charset="-122"/>
              <a:sym typeface="+mn-ea"/>
            </a:endParaRPr>
          </a:p>
        </p:txBody>
      </p:sp>
      <p:sp>
        <p:nvSpPr>
          <p:cNvPr id="10" name="文本占位符 5"/>
          <p:cNvSpPr>
            <a:spLocks noGrp="1"/>
          </p:cNvSpPr>
          <p:nvPr>
            <p:custDataLst>
              <p:tags r:id="rId3"/>
            </p:custDataLst>
          </p:nvPr>
        </p:nvSpPr>
        <p:spPr>
          <a:xfrm>
            <a:off x="966470" y="1442720"/>
            <a:ext cx="10307320" cy="3307080"/>
          </a:xfrm>
          <a:prstGeom prst="rect">
            <a:avLst/>
          </a:prstGeom>
        </p:spPr>
        <p:txBody>
          <a:bodyPr vert="horz" lIns="90000" tIns="46800" rIns="90000" bIns="468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sz="1800" b="1">
                <a:sym typeface="+mn-ea"/>
              </a:rPr>
              <a:t>Running </a:t>
            </a:r>
            <a:r>
              <a:rPr sz="1800">
                <a:sym typeface="+mn-ea"/>
              </a:rPr>
              <a:t>：能接收新任务，以及处理已经添加的任务</a:t>
            </a:r>
          </a:p>
          <a:p>
            <a:pPr algn="l">
              <a:lnSpc>
                <a:spcPct val="150000"/>
              </a:lnSpc>
            </a:pPr>
            <a:r>
              <a:rPr sz="1800" b="1">
                <a:sym typeface="+mn-ea"/>
              </a:rPr>
              <a:t>Shutdown</a:t>
            </a:r>
            <a:r>
              <a:rPr sz="1800">
                <a:sym typeface="+mn-ea"/>
              </a:rPr>
              <a:t>：不接受新任务，可以处理已经添加的任务</a:t>
            </a:r>
          </a:p>
          <a:p>
            <a:pPr algn="l">
              <a:lnSpc>
                <a:spcPct val="150000"/>
              </a:lnSpc>
            </a:pPr>
            <a:r>
              <a:rPr sz="1800" b="1">
                <a:sym typeface="+mn-ea"/>
              </a:rPr>
              <a:t>Stop</a:t>
            </a:r>
            <a:r>
              <a:rPr sz="1800">
                <a:sym typeface="+mn-ea"/>
              </a:rPr>
              <a:t>：不接收新任务，不处理已经添加的任务，并且中断中断正在处理的任务</a:t>
            </a:r>
          </a:p>
          <a:p>
            <a:pPr algn="l">
              <a:lnSpc>
                <a:spcPct val="150000"/>
              </a:lnSpc>
            </a:pPr>
            <a:r>
              <a:rPr sz="1800" b="1">
                <a:sym typeface="+mn-ea"/>
              </a:rPr>
              <a:t>Tidying</a:t>
            </a:r>
            <a:r>
              <a:rPr sz="1800">
                <a:sym typeface="+mn-ea"/>
              </a:rPr>
              <a:t>：所有的任务已经终止，ctl记录的任务数量为“0”（ctl负责记录线程池的运行状态与活动线程数）</a:t>
            </a:r>
          </a:p>
          <a:p>
            <a:pPr algn="l">
              <a:lnSpc>
                <a:spcPct val="150000"/>
              </a:lnSpc>
            </a:pPr>
            <a:r>
              <a:rPr sz="1800" b="1">
                <a:sym typeface="+mn-ea"/>
              </a:rPr>
              <a:t>Terminated</a:t>
            </a:r>
            <a:r>
              <a:rPr sz="1800">
                <a:sym typeface="+mn-ea"/>
              </a:rPr>
              <a:t>：线程池彻底终止，则线程池转化为terminated状态</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sz="3600" b="1">
                <a:solidFill>
                  <a:srgbClr val="050C1D"/>
                </a:solidFill>
                <a:latin typeface="微软雅黑" panose="020B0503020204020204" charset="-122"/>
                <a:ea typeface="微软雅黑" panose="020B0503020204020204" charset="-122"/>
                <a:sym typeface="+mn-ea"/>
              </a:rPr>
              <a:t>线程池五种状态</a:t>
            </a:r>
            <a:endParaRPr lang="zh-CN" sz="3600" b="1" dirty="0">
              <a:solidFill>
                <a:srgbClr val="050C1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4"/>
          <a:stretch>
            <a:fillRect/>
          </a:stretch>
        </p:blipFill>
        <p:spPr>
          <a:xfrm>
            <a:off x="1455420" y="2190750"/>
            <a:ext cx="9721215" cy="25939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en-US" altLang="zh-CN" sz="3600" b="1">
                <a:solidFill>
                  <a:srgbClr val="050C1D"/>
                </a:solidFill>
                <a:latin typeface="微软雅黑" panose="020B0503020204020204" charset="-122"/>
                <a:ea typeface="微软雅黑" panose="020B0503020204020204" charset="-122"/>
                <a:sym typeface="+mn-ea"/>
              </a:rPr>
              <a:t>execute</a:t>
            </a:r>
            <a:r>
              <a:rPr lang="zh-CN" altLang="en-US" sz="3600" b="1">
                <a:solidFill>
                  <a:srgbClr val="050C1D"/>
                </a:solidFill>
                <a:latin typeface="微软雅黑" panose="020B0503020204020204" charset="-122"/>
                <a:ea typeface="微软雅黑" panose="020B0503020204020204" charset="-122"/>
                <a:sym typeface="+mn-ea"/>
              </a:rPr>
              <a:t>方法执行流程</a:t>
            </a:r>
            <a:endParaRPr lang="zh-CN" altLang="en-US" sz="3600" b="1" dirty="0">
              <a:solidFill>
                <a:srgbClr val="050C1D"/>
              </a:solidFill>
              <a:latin typeface="微软雅黑" panose="020B0503020204020204" charset="-122"/>
              <a:ea typeface="微软雅黑" panose="020B0503020204020204" charset="-122"/>
              <a:sym typeface="+mn-ea"/>
            </a:endParaRPr>
          </a:p>
        </p:txBody>
      </p:sp>
      <p:pic>
        <p:nvPicPr>
          <p:cNvPr id="7" name="图片 6"/>
          <p:cNvPicPr>
            <a:picLocks noChangeAspect="1"/>
          </p:cNvPicPr>
          <p:nvPr/>
        </p:nvPicPr>
        <p:blipFill>
          <a:blip r:embed="rId4"/>
          <a:stretch>
            <a:fillRect/>
          </a:stretch>
        </p:blipFill>
        <p:spPr>
          <a:xfrm>
            <a:off x="2425700" y="1558925"/>
            <a:ext cx="6341110" cy="497014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sz="3600" b="1">
                <a:solidFill>
                  <a:srgbClr val="050C1D"/>
                </a:solidFill>
                <a:latin typeface="微软雅黑" panose="020B0503020204020204" charset="-122"/>
                <a:ea typeface="微软雅黑" panose="020B0503020204020204" charset="-122"/>
                <a:sym typeface="+mn-ea"/>
              </a:rPr>
              <a:t>如何合理配置线程池大小</a:t>
            </a:r>
            <a:endParaRPr lang="zh-CN" sz="3600" b="1" dirty="0">
              <a:solidFill>
                <a:srgbClr val="050C1D"/>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954107"/>
          </a:xfrm>
          <a:prstGeom prst="rect">
            <a:avLst/>
          </a:prstGeom>
          <a:noFill/>
        </p:spPr>
        <p:txBody>
          <a:bodyPr wrap="square" rtlCol="0">
            <a:spAutoFit/>
          </a:bodyPr>
          <a:lstStyle/>
          <a:p>
            <a:r>
              <a:rPr lang="en-US" altLang="zh-CN" sz="2800" b="1" dirty="0" smtClean="0">
                <a:solidFill>
                  <a:sysClr val="windowText" lastClr="000000">
                    <a:lumMod val="75000"/>
                    <a:lumOff val="25000"/>
                  </a:sysClr>
                </a:solidFill>
                <a:latin typeface="微软雅黑" panose="020B0503020204020204" charset="-122"/>
                <a:ea typeface="微软雅黑" panose="020B0503020204020204" charset="-122"/>
              </a:rPr>
              <a:t>Java</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线程内存模型跟</a:t>
            </a:r>
            <a:r>
              <a:rPr lang="en-US" altLang="zh-CN" sz="2800" b="1" dirty="0" err="1" smtClean="0">
                <a:solidFill>
                  <a:sysClr val="windowText" lastClr="000000">
                    <a:lumMod val="75000"/>
                    <a:lumOff val="25000"/>
                  </a:sysClr>
                </a:solidFill>
                <a:latin typeface="微软雅黑" panose="020B0503020204020204" charset="-122"/>
                <a:ea typeface="微软雅黑" panose="020B0503020204020204" charset="-122"/>
              </a:rPr>
              <a:t>cpu</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缓存模型类似，是基于</a:t>
            </a:r>
            <a:r>
              <a:rPr lang="en-US" altLang="zh-CN" sz="2800" b="1" dirty="0" err="1" smtClean="0">
                <a:solidFill>
                  <a:sysClr val="windowText" lastClr="000000">
                    <a:lumMod val="75000"/>
                    <a:lumOff val="25000"/>
                  </a:sysClr>
                </a:solidFill>
                <a:latin typeface="微软雅黑" panose="020B0503020204020204" charset="-122"/>
                <a:ea typeface="微软雅黑" panose="020B0503020204020204" charset="-122"/>
              </a:rPr>
              <a:t>cpu</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缓存模型建立的，</a:t>
            </a:r>
            <a:r>
              <a:rPr lang="en-US" altLang="zh-CN" sz="2800" b="1" dirty="0" smtClean="0">
                <a:solidFill>
                  <a:sysClr val="windowText" lastClr="000000">
                    <a:lumMod val="75000"/>
                    <a:lumOff val="25000"/>
                  </a:sysClr>
                </a:solidFill>
                <a:latin typeface="微软雅黑" panose="020B0503020204020204" charset="-122"/>
                <a:ea typeface="微软雅黑" panose="020B0503020204020204" charset="-122"/>
              </a:rPr>
              <a:t>java</a:t>
            </a:r>
            <a:r>
              <a:rPr lang="zh-CN" altLang="en-US" sz="2800" b="1" dirty="0" smtClean="0">
                <a:solidFill>
                  <a:sysClr val="windowText" lastClr="000000">
                    <a:lumMod val="75000"/>
                    <a:lumOff val="25000"/>
                  </a:sysClr>
                </a:solidFill>
                <a:latin typeface="微软雅黑" panose="020B0503020204020204" charset="-122"/>
                <a:ea typeface="微软雅黑" panose="020B0503020204020204" charset="-122"/>
              </a:rPr>
              <a:t>线程内存模型是标准化的，屏蔽了底层不同计算机的区别</a:t>
            </a:r>
            <a:endParaRPr lang="zh-CN" altLang="en-US" sz="2800" b="1" dirty="0">
              <a:solidFill>
                <a:sysClr val="windowText" lastClr="000000">
                  <a:lumMod val="75000"/>
                  <a:lumOff val="25000"/>
                </a:sys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585066" y="1496109"/>
            <a:ext cx="11137014" cy="498781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14292"/>
            <a:ext cx="11040405" cy="645160"/>
          </a:xfrm>
          <a:prstGeom prst="rect">
            <a:avLst/>
          </a:prstGeom>
          <a:noFill/>
        </p:spPr>
        <p:txBody>
          <a:bodyPr wrap="square" rtlCol="0">
            <a:spAutoFit/>
          </a:bodyPr>
          <a:lstStyle/>
          <a:p>
            <a:r>
              <a:rPr lang="zh-CN" altLang="en-US" sz="3600" b="1" dirty="0" smtClean="0">
                <a:solidFill>
                  <a:sysClr val="windowText" lastClr="000000">
                    <a:lumMod val="75000"/>
                    <a:lumOff val="25000"/>
                  </a:sysClr>
                </a:solidFill>
                <a:latin typeface="微软雅黑" panose="020B0503020204020204" charset="-122"/>
                <a:ea typeface="微软雅黑" panose="020B0503020204020204" charset="-122"/>
              </a:rPr>
              <a:t>多核并发缓存架构</a:t>
            </a:r>
            <a:endParaRPr lang="zh-CN" altLang="en-US" sz="3600" b="1" dirty="0">
              <a:solidFill>
                <a:sysClr val="windowText" lastClr="000000">
                  <a:lumMod val="75000"/>
                  <a:lumOff val="25000"/>
                </a:sysClr>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5"/>
          <a:stretch>
            <a:fillRect/>
          </a:stretch>
        </p:blipFill>
        <p:spPr>
          <a:xfrm>
            <a:off x="1454727" y="1159453"/>
            <a:ext cx="9878291" cy="543531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sz="3600" b="1" dirty="0" smtClean="0">
                <a:solidFill>
                  <a:srgbClr val="050C1D"/>
                </a:solidFill>
                <a:latin typeface="微软雅黑" panose="020B0503020204020204" charset="-122"/>
                <a:ea typeface="微软雅黑" panose="020B0503020204020204" charset="-122"/>
                <a:sym typeface="+mn-ea"/>
              </a:rPr>
              <a:t>J</a:t>
            </a:r>
            <a:r>
              <a:rPr lang="en-US" altLang="zh-CN" sz="3600" b="1" dirty="0" smtClean="0">
                <a:solidFill>
                  <a:srgbClr val="050C1D"/>
                </a:solidFill>
                <a:latin typeface="微软雅黑" panose="020B0503020204020204" charset="-122"/>
                <a:ea typeface="微软雅黑" panose="020B0503020204020204" charset="-122"/>
                <a:sym typeface="+mn-ea"/>
              </a:rPr>
              <a:t>MM</a:t>
            </a:r>
            <a:r>
              <a:rPr lang="zh-CN" altLang="en-US" sz="3600" b="1" dirty="0" smtClean="0">
                <a:solidFill>
                  <a:srgbClr val="050C1D"/>
                </a:solidFill>
                <a:latin typeface="微软雅黑" panose="020B0503020204020204" charset="-122"/>
                <a:ea typeface="微软雅黑" panose="020B0503020204020204" charset="-122"/>
                <a:sym typeface="+mn-ea"/>
              </a:rPr>
              <a:t>数据原子操作</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7" name="文本占位符 5"/>
          <p:cNvSpPr>
            <a:spLocks noGrp="1"/>
          </p:cNvSpPr>
          <p:nvPr>
            <p:custDataLst>
              <p:tags r:id="rId3"/>
            </p:custDataLst>
          </p:nvPr>
        </p:nvSpPr>
        <p:spPr>
          <a:xfrm>
            <a:off x="469920" y="542001"/>
            <a:ext cx="11583535" cy="6628056"/>
          </a:xfrm>
          <a:prstGeom prst="rect">
            <a:avLst/>
          </a:prstGeom>
        </p:spPr>
        <p:txBody>
          <a:bodyPr vert="horz" lIns="90000" tIns="46800" rIns="90000" bIns="468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85000"/>
              </a:lnSpc>
            </a:pPr>
            <a:r>
              <a:rPr lang="en-US" altLang="zh-CN" sz="1800" b="1" dirty="0" smtClean="0">
                <a:sym typeface="+mn-ea"/>
              </a:rPr>
              <a:t>1.read:</a:t>
            </a:r>
            <a:r>
              <a:rPr lang="zh-CN" altLang="en-US" sz="1800" b="1" dirty="0" smtClean="0">
                <a:sym typeface="+mn-ea"/>
              </a:rPr>
              <a:t>（读取）</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将</a:t>
            </a:r>
            <a:r>
              <a:rPr lang="zh-CN" altLang="en-US" sz="1800" dirty="0">
                <a:sym typeface="+mn-ea"/>
              </a:rPr>
              <a:t>主内存中的变量读取（拷贝）到工作内存（大范围内，因为整个工作内存空间很大，这个阶段只是将其放在了工作内存中的某处，还没有给到变量</a:t>
            </a:r>
            <a:r>
              <a:rPr lang="en-US" altLang="zh-CN" sz="1800" dirty="0" err="1">
                <a:sym typeface="+mn-ea"/>
              </a:rPr>
              <a:t>i</a:t>
            </a:r>
            <a:r>
              <a:rPr lang="zh-CN" altLang="en-US" sz="1800" dirty="0">
                <a:sym typeface="+mn-ea"/>
              </a:rPr>
              <a:t>的副本</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2.load:</a:t>
            </a:r>
            <a:r>
              <a:rPr lang="zh-CN" altLang="en-US" sz="1800" b="1" dirty="0" smtClean="0">
                <a:sym typeface="+mn-ea"/>
              </a:rPr>
              <a:t>（载入）</a:t>
            </a:r>
            <a:r>
              <a:rPr lang="zh-CN" altLang="en-US" sz="1800" dirty="0" smtClean="0">
                <a:sym typeface="+mn-ea"/>
              </a:rPr>
              <a:t>将</a:t>
            </a:r>
            <a:r>
              <a:rPr lang="en-US" altLang="zh-CN" sz="1800" dirty="0">
                <a:sym typeface="+mn-ea"/>
              </a:rPr>
              <a:t>2</a:t>
            </a:r>
            <a:r>
              <a:rPr lang="zh-CN" altLang="en-US" sz="1800" dirty="0">
                <a:sym typeface="+mn-ea"/>
              </a:rPr>
              <a:t>中读取的变量拷贝到变量副本中（小范围，精准定位到某个内存地址</a:t>
            </a:r>
            <a:r>
              <a:rPr lang="en-US" altLang="zh-CN" sz="1800" dirty="0">
                <a:sym typeface="+mn-ea"/>
              </a:rPr>
              <a:t>/</a:t>
            </a:r>
            <a:r>
              <a:rPr lang="zh-CN" altLang="en-US" sz="1800" dirty="0">
                <a:sym typeface="+mn-ea"/>
              </a:rPr>
              <a:t>变量上</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3.use:</a:t>
            </a:r>
            <a:r>
              <a:rPr lang="zh-CN" altLang="en-US" sz="1800" b="1" dirty="0" smtClean="0">
                <a:sym typeface="+mn-ea"/>
              </a:rPr>
              <a:t>（使用）</a:t>
            </a:r>
            <a:r>
              <a:rPr lang="zh-CN" altLang="en-US" sz="1800" dirty="0" smtClean="0">
                <a:sym typeface="+mn-ea"/>
              </a:rPr>
              <a:t>将</a:t>
            </a:r>
            <a:r>
              <a:rPr lang="zh-CN" altLang="en-US" sz="1800" dirty="0">
                <a:sym typeface="+mn-ea"/>
              </a:rPr>
              <a:t>工作内存中的变量副本传递给线程去</a:t>
            </a:r>
            <a:r>
              <a:rPr lang="zh-CN" altLang="en-US" sz="1800" dirty="0" smtClean="0">
                <a:sym typeface="+mn-ea"/>
              </a:rPr>
              <a:t>使用</a:t>
            </a:r>
            <a:endParaRPr lang="en-US" altLang="zh-CN" sz="1800" dirty="0" smtClean="0">
              <a:sym typeface="+mn-ea"/>
            </a:endParaRPr>
          </a:p>
          <a:p>
            <a:pPr marL="285750" indent="-285750">
              <a:lnSpc>
                <a:spcPct val="85000"/>
              </a:lnSpc>
            </a:pPr>
            <a:r>
              <a:rPr lang="en-US" altLang="zh-CN" sz="1800" b="1" dirty="0" smtClean="0">
                <a:sym typeface="+mn-ea"/>
              </a:rPr>
              <a:t>4.assign</a:t>
            </a:r>
            <a:r>
              <a:rPr lang="zh-CN" altLang="en-US" sz="1800" b="1" dirty="0" smtClean="0">
                <a:sym typeface="+mn-ea"/>
              </a:rPr>
              <a:t>：（赋值）</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将</a:t>
            </a:r>
            <a:r>
              <a:rPr lang="zh-CN" altLang="en-US" sz="1800" dirty="0">
                <a:sym typeface="+mn-ea"/>
              </a:rPr>
              <a:t>线程正在使用的变量（线程正在使用的变量也就是此刻</a:t>
            </a:r>
            <a:r>
              <a:rPr lang="en-US" altLang="zh-CN" sz="1800" dirty="0">
                <a:sym typeface="+mn-ea"/>
              </a:rPr>
              <a:t>CPU</a:t>
            </a:r>
            <a:r>
              <a:rPr lang="zh-CN" altLang="en-US" sz="1800" dirty="0">
                <a:sym typeface="+mn-ea"/>
              </a:rPr>
              <a:t>正在参与运算的变量），传递给工作内存中的变量</a:t>
            </a:r>
            <a:r>
              <a:rPr lang="zh-CN" altLang="en-US" sz="1800" dirty="0" smtClean="0">
                <a:sym typeface="+mn-ea"/>
              </a:rPr>
              <a:t>副本</a:t>
            </a:r>
            <a:endParaRPr lang="en-US" altLang="zh-CN" sz="1800" dirty="0" smtClean="0">
              <a:sym typeface="+mn-ea"/>
            </a:endParaRPr>
          </a:p>
          <a:p>
            <a:pPr marL="285750" indent="-285750">
              <a:lnSpc>
                <a:spcPct val="85000"/>
              </a:lnSpc>
            </a:pPr>
            <a:r>
              <a:rPr lang="en-US" altLang="zh-CN" sz="1800" b="1" dirty="0" smtClean="0">
                <a:sym typeface="+mn-ea"/>
              </a:rPr>
              <a:t>5.store:(</a:t>
            </a:r>
            <a:r>
              <a:rPr lang="zh-CN" altLang="en-US" sz="1800" b="1" dirty="0" smtClean="0">
                <a:sym typeface="+mn-ea"/>
              </a:rPr>
              <a:t>存储</a:t>
            </a:r>
            <a:r>
              <a:rPr lang="en-US" altLang="zh-CN" sz="1800" b="1" dirty="0" smtClean="0">
                <a:sym typeface="+mn-ea"/>
              </a:rPr>
              <a:t>)</a:t>
            </a: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 将</a:t>
            </a:r>
            <a:r>
              <a:rPr lang="zh-CN" altLang="en-US" sz="1800" dirty="0">
                <a:sym typeface="+mn-ea"/>
              </a:rPr>
              <a:t>工作内存中变量副本的值传递到主内存中（大范围内</a:t>
            </a:r>
            <a:r>
              <a:rPr lang="en-US" altLang="zh-CN" sz="1800" dirty="0">
                <a:sym typeface="+mn-ea"/>
              </a:rPr>
              <a:t>,</a:t>
            </a:r>
            <a:r>
              <a:rPr lang="zh-CN" altLang="en-US" sz="1800" dirty="0">
                <a:sym typeface="+mn-ea"/>
              </a:rPr>
              <a:t>因为整个主内存空间很大，这个阶段只是将其放在了主内存中的某处，还没有把值给到真正的变量</a:t>
            </a:r>
            <a:r>
              <a:rPr lang="en-US" altLang="zh-CN" sz="1800" dirty="0" err="1">
                <a:sym typeface="+mn-ea"/>
              </a:rPr>
              <a:t>i</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6.write:</a:t>
            </a:r>
            <a:r>
              <a:rPr lang="zh-CN" altLang="en-US" sz="1800" b="1" dirty="0" smtClean="0">
                <a:sym typeface="+mn-ea"/>
              </a:rPr>
              <a:t>（写入）</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将</a:t>
            </a:r>
            <a:r>
              <a:rPr lang="en-US" altLang="zh-CN" sz="1800" dirty="0">
                <a:sym typeface="+mn-ea"/>
              </a:rPr>
              <a:t>6</a:t>
            </a:r>
            <a:r>
              <a:rPr lang="zh-CN" altLang="en-US" sz="1800" dirty="0">
                <a:sym typeface="+mn-ea"/>
              </a:rPr>
              <a:t>中传递过来的变量副本作为一个主内存中的变量进行存储（小范围，精准定位到真正的变量</a:t>
            </a:r>
            <a:r>
              <a:rPr lang="en-US" altLang="zh-CN" sz="1800" dirty="0" err="1">
                <a:sym typeface="+mn-ea"/>
              </a:rPr>
              <a:t>i</a:t>
            </a:r>
            <a:r>
              <a:rPr lang="zh-CN" altLang="en-US" sz="1800" dirty="0">
                <a:sym typeface="+mn-ea"/>
              </a:rPr>
              <a:t>上</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a:sym typeface="+mn-ea"/>
              </a:rPr>
              <a:t>7</a:t>
            </a:r>
            <a:r>
              <a:rPr lang="en-US" altLang="zh-CN" sz="1800" b="1" dirty="0" smtClean="0">
                <a:sym typeface="+mn-ea"/>
              </a:rPr>
              <a:t>.lock</a:t>
            </a:r>
            <a:r>
              <a:rPr lang="zh-CN" altLang="en-US" sz="1800" b="1" dirty="0" smtClean="0">
                <a:sym typeface="+mn-ea"/>
              </a:rPr>
              <a:t>：（锁定）</a:t>
            </a:r>
            <a:r>
              <a:rPr lang="zh-CN" altLang="en-US" sz="1800" dirty="0" smtClean="0">
                <a:sym typeface="+mn-ea"/>
              </a:rPr>
              <a:t>将</a:t>
            </a:r>
            <a:r>
              <a:rPr lang="zh-CN" altLang="en-US" sz="1800" dirty="0">
                <a:sym typeface="+mn-ea"/>
              </a:rPr>
              <a:t>主内存中的变量标识为一条线程的独占状态</a:t>
            </a:r>
            <a:r>
              <a:rPr lang="zh-CN" altLang="en-US" sz="1800" dirty="0" smtClean="0">
                <a:sym typeface="+mn-ea"/>
              </a:rPr>
              <a:t>。</a:t>
            </a:r>
            <a:endParaRPr lang="en-US" altLang="zh-CN" sz="1800" dirty="0" smtClean="0">
              <a:sym typeface="+mn-ea"/>
            </a:endParaRPr>
          </a:p>
          <a:p>
            <a:pPr marL="285750" indent="-285750">
              <a:lnSpc>
                <a:spcPct val="85000"/>
              </a:lnSpc>
            </a:pPr>
            <a:r>
              <a:rPr lang="en-US" altLang="zh-CN" sz="1800" b="1" dirty="0" smtClean="0">
                <a:sym typeface="+mn-ea"/>
              </a:rPr>
              <a:t>8.unlock</a:t>
            </a:r>
            <a:r>
              <a:rPr lang="zh-CN" altLang="en-US" sz="1800" b="1" dirty="0" smtClean="0">
                <a:sym typeface="+mn-ea"/>
              </a:rPr>
              <a:t>：（解锁）</a:t>
            </a:r>
            <a:endParaRPr lang="en-US" altLang="zh-CN" sz="1800" b="1" dirty="0" smtClean="0">
              <a:sym typeface="+mn-ea"/>
            </a:endParaRPr>
          </a:p>
          <a:p>
            <a:pPr marL="285750" indent="-285750">
              <a:lnSpc>
                <a:spcPct val="85000"/>
              </a:lnSpc>
            </a:pPr>
            <a:r>
              <a:rPr lang="en-US" altLang="zh-CN" sz="1800" b="1" dirty="0">
                <a:sym typeface="+mn-ea"/>
              </a:rPr>
              <a:t> </a:t>
            </a:r>
            <a:r>
              <a:rPr lang="en-US" altLang="zh-CN" sz="1800" b="1" dirty="0" smtClean="0">
                <a:sym typeface="+mn-ea"/>
              </a:rPr>
              <a:t>     </a:t>
            </a:r>
            <a:r>
              <a:rPr lang="zh-CN" altLang="en-US" sz="1800" dirty="0" smtClean="0">
                <a:sym typeface="+mn-ea"/>
              </a:rPr>
              <a:t>解除</a:t>
            </a:r>
            <a:r>
              <a:rPr lang="zh-CN" altLang="en-US" sz="1800" dirty="0">
                <a:sym typeface="+mn-ea"/>
              </a:rPr>
              <a:t>线程的独占状态，把一个处于锁定状态的变量释放出来，释放后的变量才可以被其他线程锁定</a:t>
            </a:r>
            <a:r>
              <a:rPr lang="zh-CN" altLang="en-US" sz="1800" dirty="0" smtClean="0">
                <a:sym typeface="+mn-ea"/>
              </a:rPr>
              <a:t>。</a:t>
            </a:r>
            <a:endParaRPr lang="zh-CN" altLang="en-US" sz="1800" dirty="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710703" y="542001"/>
            <a:ext cx="11040405" cy="645160"/>
          </a:xfrm>
          <a:prstGeom prst="rect">
            <a:avLst/>
          </a:prstGeom>
          <a:noFill/>
        </p:spPr>
        <p:txBody>
          <a:bodyPr wrap="square" rtlCol="0">
            <a:spAutoFit/>
          </a:bodyPr>
          <a:lstStyle/>
          <a:p>
            <a:r>
              <a:rPr lang="en-US" altLang="zh-CN" sz="3600" b="1" dirty="0" smtClean="0">
                <a:solidFill>
                  <a:srgbClr val="050C1D"/>
                </a:solidFill>
                <a:latin typeface="微软雅黑" panose="020B0503020204020204" charset="-122"/>
                <a:ea typeface="微软雅黑" panose="020B0503020204020204" charset="-122"/>
                <a:sym typeface="+mn-ea"/>
              </a:rPr>
              <a:t>Volatile </a:t>
            </a:r>
            <a:r>
              <a:rPr lang="zh-CN" altLang="en-US" sz="3600" b="1" dirty="0" smtClean="0">
                <a:solidFill>
                  <a:srgbClr val="050C1D"/>
                </a:solidFill>
                <a:latin typeface="微软雅黑" panose="020B0503020204020204" charset="-122"/>
                <a:ea typeface="微软雅黑" panose="020B0503020204020204" charset="-122"/>
                <a:sym typeface="+mn-ea"/>
              </a:rPr>
              <a:t>执行过程</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710703" y="1641413"/>
            <a:ext cx="11187714" cy="4977102"/>
          </a:xfrm>
          <a:prstGeom prst="rect">
            <a:avLst/>
          </a:prstGeom>
        </p:spPr>
      </p:pic>
      <p:sp>
        <p:nvSpPr>
          <p:cNvPr id="8" name="文本框 7"/>
          <p:cNvSpPr txBox="1"/>
          <p:nvPr/>
        </p:nvSpPr>
        <p:spPr>
          <a:xfrm>
            <a:off x="899886" y="1301109"/>
            <a:ext cx="4875053" cy="369332"/>
          </a:xfrm>
          <a:prstGeom prst="rect">
            <a:avLst/>
          </a:prstGeom>
          <a:noFill/>
        </p:spPr>
        <p:txBody>
          <a:bodyPr wrap="none" rtlCol="0">
            <a:spAutoFit/>
          </a:bodyPr>
          <a:lstStyle/>
          <a:p>
            <a:r>
              <a:rPr lang="zh-CN" altLang="en-US" dirty="0"/>
              <a:t>图中省略了</a:t>
            </a:r>
            <a:r>
              <a:rPr lang="en-US" altLang="zh-CN" dirty="0"/>
              <a:t>lock</a:t>
            </a:r>
            <a:r>
              <a:rPr lang="zh-CN" altLang="en-US" dirty="0"/>
              <a:t>和</a:t>
            </a:r>
            <a:r>
              <a:rPr lang="en-US" altLang="zh-CN" dirty="0"/>
              <a:t>unlock</a:t>
            </a:r>
            <a:r>
              <a:rPr lang="zh-CN" altLang="en-US" dirty="0"/>
              <a:t>操作，不</a:t>
            </a:r>
            <a:r>
              <a:rPr lang="zh-CN" altLang="en-US" dirty="0" smtClean="0"/>
              <a:t>影响流转过程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710703" y="542001"/>
            <a:ext cx="11040405" cy="645160"/>
          </a:xfrm>
          <a:prstGeom prst="rect">
            <a:avLst/>
          </a:prstGeom>
          <a:noFill/>
        </p:spPr>
        <p:txBody>
          <a:bodyPr wrap="square" rtlCol="0">
            <a:spAutoFit/>
          </a:bodyPr>
          <a:lstStyle/>
          <a:p>
            <a:r>
              <a:rPr lang="en-US" altLang="zh-CN" sz="3600" b="1" dirty="0" smtClean="0">
                <a:solidFill>
                  <a:srgbClr val="050C1D"/>
                </a:solidFill>
                <a:latin typeface="微软雅黑" panose="020B0503020204020204" charset="-122"/>
                <a:ea typeface="微软雅黑" panose="020B0503020204020204" charset="-122"/>
                <a:sym typeface="+mn-ea"/>
              </a:rPr>
              <a:t>JMM</a:t>
            </a:r>
            <a:r>
              <a:rPr lang="zh-CN" altLang="en-US" sz="3600" b="1" dirty="0" smtClean="0">
                <a:solidFill>
                  <a:srgbClr val="050C1D"/>
                </a:solidFill>
                <a:latin typeface="微软雅黑" panose="020B0503020204020204" charset="-122"/>
                <a:ea typeface="微软雅黑" panose="020B0503020204020204" charset="-122"/>
                <a:sym typeface="+mn-ea"/>
              </a:rPr>
              <a:t>缓存不一致问题</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10704" y="1852246"/>
            <a:ext cx="11040404" cy="1138773"/>
          </a:xfrm>
          <a:prstGeom prst="rect">
            <a:avLst/>
          </a:prstGeom>
          <a:noFill/>
        </p:spPr>
        <p:txBody>
          <a:bodyPr wrap="square" rtlCol="0">
            <a:spAutoFit/>
          </a:bodyPr>
          <a:lstStyle/>
          <a:p>
            <a:r>
              <a:rPr lang="zh-CN" altLang="en-US" sz="3200" dirty="0" smtClean="0">
                <a:solidFill>
                  <a:srgbClr val="0070C0"/>
                </a:solidFill>
              </a:rPr>
              <a:t>总线加锁（性能太低）</a:t>
            </a:r>
            <a:endParaRPr lang="en-US" altLang="zh-CN" sz="3200" dirty="0" smtClean="0">
              <a:solidFill>
                <a:srgbClr val="0070C0"/>
              </a:solidFill>
            </a:endParaRPr>
          </a:p>
          <a:p>
            <a:r>
              <a:rPr lang="en-US" altLang="zh-CN" dirty="0" smtClean="0"/>
              <a:t>       CPU</a:t>
            </a:r>
            <a:r>
              <a:rPr lang="zh-CN" altLang="en-US" dirty="0" smtClean="0"/>
              <a:t>从主内存读取数据到告诉缓存，会在总线对这个数据加锁，这样其它</a:t>
            </a:r>
            <a:r>
              <a:rPr lang="en-US" altLang="zh-CN" dirty="0" smtClean="0"/>
              <a:t>CPU</a:t>
            </a:r>
            <a:r>
              <a:rPr lang="zh-CN" altLang="en-US" dirty="0" smtClean="0"/>
              <a:t>没法去读或者写这个数据，直到这个</a:t>
            </a:r>
            <a:r>
              <a:rPr lang="en-US" altLang="zh-CN" dirty="0" err="1" smtClean="0"/>
              <a:t>cpu</a:t>
            </a:r>
            <a:r>
              <a:rPr lang="zh-CN" altLang="en-US" dirty="0" smtClean="0"/>
              <a:t>使用完数据释放锁之后其它</a:t>
            </a:r>
            <a:r>
              <a:rPr lang="en-US" altLang="zh-CN" dirty="0" err="1" smtClean="0"/>
              <a:t>cpu</a:t>
            </a:r>
            <a:r>
              <a:rPr lang="zh-CN" altLang="en-US" dirty="0" smtClean="0"/>
              <a:t>才能读取</a:t>
            </a:r>
            <a:endParaRPr lang="zh-CN" altLang="en-US" dirty="0"/>
          </a:p>
        </p:txBody>
      </p:sp>
      <p:sp>
        <p:nvSpPr>
          <p:cNvPr id="5" name="文本框 4"/>
          <p:cNvSpPr txBox="1"/>
          <p:nvPr/>
        </p:nvSpPr>
        <p:spPr>
          <a:xfrm>
            <a:off x="890954" y="3821723"/>
            <a:ext cx="10860154" cy="1138773"/>
          </a:xfrm>
          <a:prstGeom prst="rect">
            <a:avLst/>
          </a:prstGeom>
          <a:noFill/>
        </p:spPr>
        <p:txBody>
          <a:bodyPr wrap="square" rtlCol="0">
            <a:spAutoFit/>
          </a:bodyPr>
          <a:lstStyle/>
          <a:p>
            <a:r>
              <a:rPr lang="en-US" altLang="zh-CN" sz="3200" dirty="0" smtClean="0">
                <a:solidFill>
                  <a:srgbClr val="0070C0"/>
                </a:solidFill>
              </a:rPr>
              <a:t>MESI</a:t>
            </a:r>
            <a:r>
              <a:rPr lang="zh-CN" altLang="en-US" sz="3200" dirty="0" smtClean="0">
                <a:solidFill>
                  <a:srgbClr val="0070C0"/>
                </a:solidFill>
              </a:rPr>
              <a:t>缓存一致性协议</a:t>
            </a:r>
            <a:endParaRPr lang="en-US" altLang="zh-CN" sz="3200" dirty="0" smtClean="0">
              <a:solidFill>
                <a:srgbClr val="0070C0"/>
              </a:solidFill>
            </a:endParaRPr>
          </a:p>
          <a:p>
            <a:r>
              <a:rPr lang="zh-CN" altLang="en-US" dirty="0" smtClean="0"/>
              <a:t>     多个</a:t>
            </a:r>
            <a:r>
              <a:rPr lang="en-US" altLang="zh-CN" dirty="0" err="1" smtClean="0"/>
              <a:t>cpu</a:t>
            </a:r>
            <a:r>
              <a:rPr lang="zh-CN" altLang="en-US" dirty="0" smtClean="0"/>
              <a:t>从主内存读取同一个数据到各自的高速缓存，当其中某一个</a:t>
            </a:r>
            <a:r>
              <a:rPr lang="en-US" altLang="zh-CN" dirty="0" smtClean="0"/>
              <a:t>CPU</a:t>
            </a:r>
            <a:r>
              <a:rPr lang="zh-CN" altLang="en-US" dirty="0" smtClean="0"/>
              <a:t>修改了缓存里的数据，改数据会马上同步到主内存，其它</a:t>
            </a:r>
            <a:r>
              <a:rPr lang="en-US" altLang="zh-CN" dirty="0" smtClean="0"/>
              <a:t>CPU</a:t>
            </a:r>
            <a:r>
              <a:rPr lang="zh-CN" altLang="en-US" dirty="0" smtClean="0"/>
              <a:t>通过总线嗅探机制可以感知到数据的变化从而将自己的缓存里的数据失效。</a:t>
            </a:r>
            <a:endParaRPr lang="zh-CN" altLang="en-US" dirty="0"/>
          </a:p>
        </p:txBody>
      </p:sp>
    </p:spTree>
    <p:extLst>
      <p:ext uri="{BB962C8B-B14F-4D97-AF65-F5344CB8AC3E}">
        <p14:creationId xmlns:p14="http://schemas.microsoft.com/office/powerpoint/2010/main" val="426978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585066" y="583515"/>
            <a:ext cx="11040405" cy="461665"/>
          </a:xfrm>
          <a:prstGeom prst="rect">
            <a:avLst/>
          </a:prstGeom>
          <a:noFill/>
        </p:spPr>
        <p:txBody>
          <a:bodyPr wrap="square" rtlCol="0">
            <a:spAutoFit/>
          </a:bodyPr>
          <a:lstStyle/>
          <a:p>
            <a:r>
              <a:rPr lang="en-US" altLang="zh-CN" sz="2400" b="1" dirty="0"/>
              <a:t>volatile</a:t>
            </a:r>
            <a:r>
              <a:rPr lang="zh-CN" altLang="en-US" sz="2400" b="1" dirty="0"/>
              <a:t>可见性</a:t>
            </a:r>
            <a:r>
              <a:rPr lang="zh-CN" altLang="en-US" sz="2400" b="1" dirty="0" smtClean="0"/>
              <a:t>原理</a:t>
            </a:r>
            <a:endParaRPr lang="zh-CN" altLang="en-US" sz="2400" b="1" dirty="0"/>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585067" y="1146817"/>
            <a:ext cx="11177442" cy="5586492"/>
          </a:xfrm>
          <a:prstGeom prst="rect">
            <a:avLst/>
          </a:prstGeom>
        </p:spPr>
      </p:pic>
    </p:spTree>
    <p:extLst>
      <p:ext uri="{BB962C8B-B14F-4D97-AF65-F5344CB8AC3E}">
        <p14:creationId xmlns:p14="http://schemas.microsoft.com/office/powerpoint/2010/main" val="581999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en-US" altLang="zh-CN" sz="3600" b="1" dirty="0" smtClean="0">
                <a:solidFill>
                  <a:srgbClr val="050C1D"/>
                </a:solidFill>
                <a:latin typeface="微软雅黑" panose="020B0503020204020204" charset="-122"/>
                <a:ea typeface="微软雅黑" panose="020B0503020204020204" charset="-122"/>
                <a:sym typeface="+mn-ea"/>
              </a:rPr>
              <a:t>Volatile</a:t>
            </a:r>
            <a:r>
              <a:rPr lang="zh-CN" altLang="en-US" sz="3600" b="1" dirty="0" smtClean="0">
                <a:solidFill>
                  <a:srgbClr val="050C1D"/>
                </a:solidFill>
                <a:latin typeface="微软雅黑" panose="020B0503020204020204" charset="-122"/>
                <a:ea typeface="微软雅黑" panose="020B0503020204020204" charset="-122"/>
                <a:sym typeface="+mn-ea"/>
              </a:rPr>
              <a:t>缓存可见性实现原理</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10" name="文本占位符 5"/>
          <p:cNvSpPr>
            <a:spLocks noGrp="1"/>
          </p:cNvSpPr>
          <p:nvPr>
            <p:custDataLst>
              <p:tags r:id="rId3"/>
            </p:custDataLst>
          </p:nvPr>
        </p:nvSpPr>
        <p:spPr>
          <a:xfrm>
            <a:off x="966470" y="1442719"/>
            <a:ext cx="10045065" cy="3531063"/>
          </a:xfrm>
          <a:prstGeom prst="rect">
            <a:avLst/>
          </a:prstGeom>
        </p:spPr>
        <p:txBody>
          <a:bodyPr vert="horz" lIns="90000" tIns="46800" rIns="90000" bIns="4680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1800" dirty="0">
                <a:sym typeface="+mn-ea"/>
              </a:rPr>
              <a:t> </a:t>
            </a:r>
            <a:r>
              <a:rPr lang="zh-CN" altLang="en-US" sz="1800" dirty="0" smtClean="0">
                <a:sym typeface="+mn-ea"/>
              </a:rPr>
              <a:t>底层实现主要是通过汇编</a:t>
            </a:r>
            <a:r>
              <a:rPr lang="en-US" altLang="zh-CN" sz="1800" dirty="0" smtClean="0">
                <a:sym typeface="+mn-ea"/>
              </a:rPr>
              <a:t>LOCK</a:t>
            </a:r>
            <a:r>
              <a:rPr lang="zh-CN" altLang="en-US" sz="1800" dirty="0" smtClean="0">
                <a:sym typeface="+mn-ea"/>
              </a:rPr>
              <a:t>前缀指令，会将锁定这块内存区域的缓存（缓存行锁定）并回写到主内存</a:t>
            </a:r>
            <a:endParaRPr lang="en-US" altLang="zh-CN" sz="1800" dirty="0" smtClean="0">
              <a:sym typeface="+mn-ea"/>
            </a:endParaRPr>
          </a:p>
          <a:p>
            <a:pPr algn="l"/>
            <a:r>
              <a:rPr lang="en-US" altLang="zh-CN" sz="1800" dirty="0" smtClean="0">
                <a:sym typeface="+mn-ea"/>
              </a:rPr>
              <a:t>IA-32</a:t>
            </a:r>
            <a:r>
              <a:rPr lang="zh-CN" altLang="en-US" sz="1800" dirty="0" smtClean="0">
                <a:sym typeface="+mn-ea"/>
              </a:rPr>
              <a:t>架构软件开发者手册对</a:t>
            </a:r>
            <a:r>
              <a:rPr lang="en-US" altLang="zh-CN" sz="1800" dirty="0" smtClean="0">
                <a:sym typeface="+mn-ea"/>
              </a:rPr>
              <a:t>lock</a:t>
            </a:r>
            <a:r>
              <a:rPr lang="zh-CN" altLang="en-US" sz="1800" dirty="0" smtClean="0">
                <a:sym typeface="+mn-ea"/>
              </a:rPr>
              <a:t>指令的解释：</a:t>
            </a:r>
            <a:endParaRPr lang="en-US" altLang="zh-CN" sz="1800" dirty="0" smtClean="0">
              <a:sym typeface="+mn-ea"/>
            </a:endParaRPr>
          </a:p>
          <a:p>
            <a:pPr algn="l"/>
            <a:r>
              <a:rPr lang="en-US" altLang="zh-CN" sz="1800" dirty="0" smtClean="0">
                <a:sym typeface="+mn-ea"/>
              </a:rPr>
              <a:t>1) </a:t>
            </a:r>
            <a:r>
              <a:rPr lang="zh-CN" altLang="en-US" sz="1800" dirty="0" smtClean="0">
                <a:sym typeface="+mn-ea"/>
              </a:rPr>
              <a:t>会将当前处理器缓存行的数据立即写回到系统内存。</a:t>
            </a:r>
            <a:endParaRPr lang="en-US" altLang="zh-CN" sz="1800" dirty="0" smtClean="0">
              <a:sym typeface="+mn-ea"/>
            </a:endParaRPr>
          </a:p>
          <a:p>
            <a:pPr algn="l"/>
            <a:r>
              <a:rPr lang="en-US" altLang="zh-CN" sz="1800" dirty="0" smtClean="0">
                <a:sym typeface="+mn-ea"/>
              </a:rPr>
              <a:t>2</a:t>
            </a:r>
            <a:r>
              <a:rPr lang="zh-CN" altLang="en-US" sz="1800" dirty="0" smtClean="0">
                <a:sym typeface="+mn-ea"/>
              </a:rPr>
              <a:t>）这个写回内存的操作会引起在其他</a:t>
            </a:r>
            <a:r>
              <a:rPr lang="en-US" altLang="zh-CN" sz="1800" dirty="0" err="1" smtClean="0">
                <a:sym typeface="+mn-ea"/>
              </a:rPr>
              <a:t>cpu</a:t>
            </a:r>
            <a:r>
              <a:rPr lang="zh-CN" altLang="en-US" sz="1800" dirty="0" smtClean="0">
                <a:sym typeface="+mn-ea"/>
              </a:rPr>
              <a:t>里缓存了改内存的地址的数据无效（</a:t>
            </a:r>
            <a:r>
              <a:rPr lang="en-US" altLang="zh-CN" sz="1800" dirty="0" smtClean="0">
                <a:sym typeface="+mn-ea"/>
              </a:rPr>
              <a:t>MESI</a:t>
            </a:r>
            <a:r>
              <a:rPr lang="zh-CN" altLang="en-US" sz="1800" dirty="0" smtClean="0">
                <a:sym typeface="+mn-ea"/>
              </a:rPr>
              <a:t>协议）</a:t>
            </a:r>
            <a:endParaRPr lang="zh-CN" altLang="en-US" sz="1800" dirty="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469920" y="627041"/>
            <a:ext cx="115146" cy="476250"/>
          </a:xfrm>
          <a:prstGeom prst="rect">
            <a:avLst/>
          </a:prstGeom>
          <a:solidFill>
            <a:srgbClr val="00A6CC"/>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6" name="文本框 5"/>
          <p:cNvSpPr txBox="1"/>
          <p:nvPr>
            <p:custDataLst>
              <p:tags r:id="rId2"/>
            </p:custDataLst>
          </p:nvPr>
        </p:nvSpPr>
        <p:spPr>
          <a:xfrm>
            <a:off x="681675" y="542001"/>
            <a:ext cx="11040405" cy="645160"/>
          </a:xfrm>
          <a:prstGeom prst="rect">
            <a:avLst/>
          </a:prstGeom>
          <a:noFill/>
        </p:spPr>
        <p:txBody>
          <a:bodyPr wrap="square" rtlCol="0">
            <a:spAutoFit/>
          </a:bodyPr>
          <a:lstStyle/>
          <a:p>
            <a:r>
              <a:rPr lang="zh-CN" altLang="en-US" sz="3600" b="1" dirty="0" smtClean="0">
                <a:solidFill>
                  <a:srgbClr val="050C1D"/>
                </a:solidFill>
                <a:latin typeface="微软雅黑" panose="020B0503020204020204" charset="-122"/>
                <a:ea typeface="微软雅黑" panose="020B0503020204020204" charset="-122"/>
                <a:sym typeface="+mn-ea"/>
              </a:rPr>
              <a:t>并发编程</a:t>
            </a:r>
            <a:r>
              <a:rPr lang="zh-CN" altLang="en-US" sz="3600" b="1" dirty="0">
                <a:solidFill>
                  <a:srgbClr val="050C1D"/>
                </a:solidFill>
                <a:latin typeface="微软雅黑" panose="020B0503020204020204" charset="-122"/>
                <a:ea typeface="微软雅黑" panose="020B0503020204020204" charset="-122"/>
                <a:sym typeface="+mn-ea"/>
              </a:rPr>
              <a:t>三</a:t>
            </a:r>
            <a:r>
              <a:rPr lang="zh-CN" altLang="en-US" sz="3600" b="1" dirty="0" smtClean="0">
                <a:solidFill>
                  <a:srgbClr val="050C1D"/>
                </a:solidFill>
                <a:latin typeface="微软雅黑" panose="020B0503020204020204" charset="-122"/>
                <a:ea typeface="微软雅黑" panose="020B0503020204020204" charset="-122"/>
                <a:sym typeface="+mn-ea"/>
              </a:rPr>
              <a:t>大特性</a:t>
            </a:r>
            <a:endParaRPr lang="zh-CN" altLang="en-US" sz="3600" b="1" dirty="0">
              <a:solidFill>
                <a:srgbClr val="050C1D"/>
              </a:solidFill>
              <a:latin typeface="微软雅黑" panose="020B0503020204020204" charset="-122"/>
              <a:ea typeface="微软雅黑" panose="020B0503020204020204" charset="-122"/>
              <a:sym typeface="+mn-ea"/>
            </a:endParaRPr>
          </a:p>
        </p:txBody>
      </p:sp>
      <p:sp>
        <p:nvSpPr>
          <p:cNvPr id="3" name="矩形 2"/>
          <p:cNvSpPr/>
          <p:nvPr/>
        </p:nvSpPr>
        <p:spPr>
          <a:xfrm flipH="1" flipV="1">
            <a:off x="1547554" y="5678806"/>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81675" y="1814946"/>
            <a:ext cx="7366119" cy="523220"/>
          </a:xfrm>
          <a:prstGeom prst="rect">
            <a:avLst/>
          </a:prstGeom>
          <a:noFill/>
        </p:spPr>
        <p:txBody>
          <a:bodyPr wrap="none" rtlCol="0">
            <a:spAutoFit/>
          </a:bodyPr>
          <a:lstStyle/>
          <a:p>
            <a:r>
              <a:rPr lang="zh-CN" altLang="en-US" sz="2800" dirty="0" smtClean="0"/>
              <a:t>并发线程三大特性：可见性、原子性、有序行</a:t>
            </a:r>
            <a:endParaRPr lang="zh-CN" altLang="en-US" sz="2800" dirty="0"/>
          </a:p>
        </p:txBody>
      </p:sp>
      <p:sp>
        <p:nvSpPr>
          <p:cNvPr id="9" name="文本框 8"/>
          <p:cNvSpPr txBox="1"/>
          <p:nvPr/>
        </p:nvSpPr>
        <p:spPr>
          <a:xfrm>
            <a:off x="585065" y="3158836"/>
            <a:ext cx="10401589" cy="954107"/>
          </a:xfrm>
          <a:prstGeom prst="rect">
            <a:avLst/>
          </a:prstGeom>
          <a:noFill/>
        </p:spPr>
        <p:txBody>
          <a:bodyPr wrap="square" rtlCol="0">
            <a:spAutoFit/>
          </a:bodyPr>
          <a:lstStyle/>
          <a:p>
            <a:r>
              <a:rPr lang="en-US" altLang="zh-CN" sz="2800" dirty="0" smtClean="0"/>
              <a:t>Volatile</a:t>
            </a:r>
            <a:r>
              <a:rPr lang="zh-CN" altLang="en-US" sz="2800" dirty="0" smtClean="0"/>
              <a:t>保证可见性与有序性，但是不保证原子性，保证原子性需要借助</a:t>
            </a:r>
            <a:r>
              <a:rPr lang="en-US" altLang="zh-CN" sz="2800" dirty="0" smtClean="0"/>
              <a:t>synchronized</a:t>
            </a:r>
            <a:r>
              <a:rPr lang="zh-CN" altLang="en-US" sz="2800" dirty="0" smtClean="0"/>
              <a:t>这样的锁机制</a:t>
            </a:r>
            <a:endParaRPr lang="zh-CN" altLang="en-US" sz="2800" dirty="0"/>
          </a:p>
        </p:txBody>
      </p:sp>
    </p:spTree>
    <p:extLst>
      <p:ext uri="{BB962C8B-B14F-4D97-AF65-F5344CB8AC3E}">
        <p14:creationId xmlns:p14="http://schemas.microsoft.com/office/powerpoint/2010/main" val="7544812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0"/>
  <p:tag name="KSO_WM_UNIT_COLOR_SCHEME_PARENT_PAGE" val="2_1"/>
</p:tagLst>
</file>

<file path=ppt/tags/tag10.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6"/>
  <p:tag name="KSO_WM_UNIT_COLOR_SCHEME_PARENT_PAGE" val="2_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 name="KSO_WM_SLIDE_BACKGROUND_TYPE" val="navigation"/>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8"/>
  <p:tag name="KSO_WM_UNIT_LAYERLEVEL" val="1"/>
  <p:tag name="KSO_WM_TAG_VERSION" val="1.0"/>
  <p:tag name="KSO_WM_BEAUTIFY_FLAG" val="#wm#"/>
  <p:tag name="KSO_WM_UNIT_COLOR_SCHEME_SHAPE_ID" val="12"/>
  <p:tag name="KSO_WM_UNIT_COLOR_SCHEME_PARENT_PAGE" val="2_11"/>
  <p:tag name="KSO_WM_UNIT_TYPE" val="i"/>
  <p:tag name="KSO_WM_UNIT_INDEX" val="8"/>
  <p:tag name="KSO_WM_SLIDE_BACKGROUND_TYPE" val="navigation"/>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1"/>
  <p:tag name="KSO_WM_UNIT_COLOR_SCHEME_PARENT_PAGE" val="2_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COLOR_SCHEME_SHAPE_ID" val="11"/>
  <p:tag name="KSO_WM_UNIT_COLOR_SCHEME_PARENT_PAGE" val="2_1"/>
  <p:tag name="KSO_WM_UNIT_TYPE" val="i"/>
  <p:tag name="KSO_WM_UNIT_INDEX" val="3"/>
  <p:tag name="KSO_WM_SLIDE_BACKGROUND_TYPE" val="navigation"/>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COLOR_SCHEME_SHAPE_ID" val="14"/>
  <p:tag name="KSO_WM_UNIT_COLOR_SCHEME_PARENT_PAGE" val="2_1"/>
  <p:tag name="KSO_WM_UNIT_TYPE" val="i"/>
  <p:tag name="KSO_WM_UNIT_INDEX" val="4"/>
  <p:tag name="KSO_WM_SLIDE_BACKGROUND_TYPE" val="navigation"/>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UNIT_COLOR_SCHEME_SHAPE_ID" val="15"/>
  <p:tag name="KSO_WM_UNIT_COLOR_SCHEME_PARENT_PAGE" val="2_1"/>
  <p:tag name="KSO_WM_UNIT_TYPE" val="i"/>
  <p:tag name="KSO_WM_UNIT_INDEX" val="5"/>
  <p:tag name="KSO_WM_SLIDE_BACKGROUND_TYPE" val="navigation"/>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6"/>
  <p:tag name="KSO_WM_UNIT_LAYERLEVEL" val="1"/>
  <p:tag name="KSO_WM_TAG_VERSION" val="1.0"/>
  <p:tag name="KSO_WM_BEAUTIFY_FLAG" val="#wm#"/>
  <p:tag name="KSO_WM_UNIT_COLOR_SCHEME_SHAPE_ID" val="16"/>
  <p:tag name="KSO_WM_UNIT_COLOR_SCHEME_PARENT_PAGE" val="2_1"/>
  <p:tag name="KSO_WM_UNIT_TYPE" val="i"/>
  <p:tag name="KSO_WM_UNIT_INDEX" val="6"/>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7"/>
  <p:tag name="KSO_WM_UNIT_LAYERLEVEL" val="1"/>
  <p:tag name="KSO_WM_TAG_VERSION" val="1.0"/>
  <p:tag name="KSO_WM_BEAUTIFY_FLAG" val="#wm#"/>
  <p:tag name="KSO_WM_UNIT_COLOR_SCHEME_SHAPE_ID" val="17"/>
  <p:tag name="KSO_WM_UNIT_COLOR_SCHEME_PARENT_PAGE" val="2_1"/>
  <p:tag name="KSO_WM_UNIT_TYPE" val="i"/>
  <p:tag name="KSO_WM_UNIT_INDEX" val="7"/>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COLOR_SCHEME_SHAPE_ID" val="12"/>
  <p:tag name="KSO_WM_UNIT_COLOR_SCHEME_PARENT_PAGE" val="2_11"/>
  <p:tag name="KSO_WM_UNIT_TYPE" val="i"/>
  <p:tag name="KSO_WM_UNIT_INDEX" val="2"/>
  <p:tag name="KSO_WM_SLIDE_BACKGROUND_TYPE" val="belt"/>
  <p:tag name="KSO_WM_SLIDE_BK_DARK_LIGHT"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4"/>
  <p:tag name="KSO_WM_UNIT_COLOR_SCHEME_PARENT_PAGE" val="2_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192150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2150"/>
  <p:tag name="KSO_WM_SLIDE_LAYOUT" val="a_b"/>
  <p:tag name="KSO_WM_SLIDE_LAYOUT_CNT" val="1_3"/>
  <p:tag name="KSO_WM_SLIDE_COVER_HASPICTURE" val="2"/>
  <p:tag name="KSO_WM_TEMPLATE_SUBCATEGORY" val="0"/>
  <p:tag name="KSO_WM_TEMPLATE_TOPIC_ID" val="2869567"/>
  <p:tag name="KSO_WM_TEMPLATE_OUTLINE_ID" val="6"/>
  <p:tag name="KSO_WM_TEMPLATE_SCENE_ID" val="1"/>
  <p:tag name="KSO_WM_TEMPLATE_JOB_ID" val="6"/>
  <p:tag name="KSO_WM_TEMPLATE_TOPIC_DEFAULT" val="0"/>
  <p:tag name="KSO_WM_SLIDE_COLORSCHEME_VERSION" val="3.2"/>
  <p:tag name="KSO_WM_TEMPLATE_THUMBS_INDEX" val="1、5、7、8、9、10、11、12、13、15"/>
  <p:tag name="KSO_WM_SLIDE_MODEL_TYPE" val="cover"/>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192150_1*a*1"/>
  <p:tag name="KSO_WM_TEMPLATE_CATEGORY" val="custom"/>
  <p:tag name="KSO_WM_TEMPLATE_INDEX" val="20192150"/>
  <p:tag name="KSO_WM_UNIT_LAYERLEVEL" val="1"/>
  <p:tag name="KSO_WM_TAG_VERSION" val="1.0"/>
  <p:tag name="KSO_WM_BEAUTIFY_FLAG" val="#wm#"/>
  <p:tag name="KSO_WM_UNIT_NOCLEAR" val="0"/>
  <p:tag name="KSO_WM_UNIT_COLOR_SCHEME_SHAPE_ID" val="4"/>
  <p:tag name="KSO_WM_UNIT_COLOR_SCHEME_PARENT_PAGE" val="0_1"/>
  <p:tag name="KSO_WM_UNIT_PRESET_TEXT" val="单击此处添加标题"/>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3"/>
  <p:tag name="KSO_WM_UNIT_ID" val="custom20192150_1*b*3"/>
  <p:tag name="KSO_WM_TEMPLATE_CATEGORY" val="custom"/>
  <p:tag name="KSO_WM_TEMPLATE_INDEX" val="20192150"/>
  <p:tag name="KSO_WM_UNIT_LAYERLEVEL" val="1"/>
  <p:tag name="KSO_WM_TAG_VERSION" val="1.0"/>
  <p:tag name="KSO_WM_BEAUTIFY_FLAG" val="#wm#"/>
  <p:tag name="KSO_WM_UNIT_NOCLEAR" val="0"/>
  <p:tag name="KSO_WM_UNIT_COLOR_SCHEME_SHAPE_ID" val="7"/>
  <p:tag name="KSO_WM_UNIT_COLOR_SCHEME_PARENT_PAGE" val="0_1"/>
  <p:tag name="KSO_WM_UNIT_PRESET_TEXT" val="汇报日期"/>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5"/>
  <p:tag name="KSO_WM_UNIT_COLOR_SCHEME_PARENT_PAGE" val="2_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6"/>
  <p:tag name="KSO_WM_UNIT_COLOR_SCHEME_PARENT_PAGE" val="2_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7"/>
  <p:tag name="KSO_WM_UNIT_COLOR_SCHEME_PARENT_PAGE" val="2_1"/>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6"/>
  <p:tag name="KSO_WM_UNIT_HIGHLIGHT" val="0"/>
  <p:tag name="KSO_WM_UNIT_COMPATIBLE" val="0"/>
  <p:tag name="KSO_WM_UNIT_DIAGRAM_ISNUMVISUAL" val="0"/>
  <p:tag name="KSO_WM_UNIT_DIAGRAM_ISREFERUNIT" val="0"/>
  <p:tag name="KSO_WM_UNIT_TYPE" val="b"/>
  <p:tag name="KSO_WM_UNIT_INDEX" val="2"/>
  <p:tag name="KSO_WM_UNIT_ID" val="custom20192150_1*b*2"/>
  <p:tag name="KSO_WM_TEMPLATE_CATEGORY" val="custom"/>
  <p:tag name="KSO_WM_TEMPLATE_INDEX" val="20192150"/>
  <p:tag name="KSO_WM_UNIT_LAYERLEVEL" val="1"/>
  <p:tag name="KSO_WM_TAG_VERSION" val="1.0"/>
  <p:tag name="KSO_WM_BEAUTIFY_FLAG" val="#wm#"/>
  <p:tag name="KSO_WM_UNIT_NOCLEAR" val="0"/>
  <p:tag name="KSO_WM_UNIT_COLOR_SCHEME_SHAPE_ID" val="6"/>
  <p:tag name="KSO_WM_UNIT_COLOR_SCHEME_PARENT_PAGE" val="0_1"/>
  <p:tag name="KSO_WM_UNIT_PRESET_TEXT" val="汇报人姓名"/>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
  <p:tag name="KSO_WM_UNIT_COLOR_SCHEME_PARENT_PAGE" val="2_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i*1"/>
  <p:tag name="KSO_WM_TEMPLATE_CATEGORY" val="diagram"/>
  <p:tag name="KSO_WM_TEMPLATE_INDEX" val="20201603"/>
  <p:tag name="KSO_WM_UNIT_LAYERLEVEL" val="1"/>
  <p:tag name="KSO_WM_TAG_VERSION" val="1.0"/>
  <p:tag name="KSO_WM_BEAUTIFY_FLAG" val="#wm#"/>
  <p:tag name="KSO_WM_UNIT_TYPE" val="i"/>
  <p:tag name="KSO_WM_UNIT_INDEX" val="1"/>
  <p:tag name="KSO_WM_UNIT_DEFAULT_FONT" val="0;0;0"/>
  <p:tag name="KSO_WM_UNIT_BLOCK" val="0"/>
  <p:tag name="KSO_WM_UNIT_PLACING_PICTURE" val="43635.6336686343"/>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603_1*a*1"/>
  <p:tag name="KSO_WM_TEMPLATE_CATEGORY" val="diagram"/>
  <p:tag name="KSO_WM_TEMPLATE_INDEX" val="20201603"/>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 name="KSO_WM_UNIT_DEFAULT_FONT" val="0;0;0"/>
  <p:tag name="KSO_WM_UNIT_BLOCK" val="0"/>
  <p:tag name="KSO_WM_UNIT_PLACING_PICTURE" val="43635.6336686343"/>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
  <p:tag name="KSO_WM_UNIT_COLOR_SCHEME_PARENT_PAGE" val="2_3"/>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1"/>
  <p:tag name="KSO_WM_UNIT_COLOR_SCHEME_PARENT_PAGE" val="2_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1"/>
  <p:tag name="KSO_WM_UNIT_COLOR_SCHEME_PARENT_PAGE" val="2_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0"/>
  <p:tag name="KSO_WM_UNIT_COLOR_SCHEME_PARENT_PAGE" val="2_3"/>
</p:tagLst>
</file>

<file path=ppt/tags/tag22.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11"/>
  <p:tag name="KSO_WM_UNIT_COLOR_SCHEME_PARENT_PAGE" val="2_3"/>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1"/>
  <p:tag name="KSO_WM_UNIT_COLOR_SCHEME_PARENT_PAGE" val="2_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4"/>
  <p:tag name="KSO_WM_UNIT_COLOR_SCHEME_PARENT_PAGE" val="2_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5"/>
  <p:tag name="KSO_WM_UNIT_COLOR_SCHEME_PARENT_PAGE" val="2_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6"/>
  <p:tag name="KSO_WM_UNIT_COLOR_SCHEME_PARENT_PAGE" val="2_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17"/>
  <p:tag name="KSO_WM_UNIT_COLOR_SCHEME_PARENT_PAGE" val="2_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COLOR_SCHEME_SHAPE_ID" val="15"/>
  <p:tag name="KSO_WM_UNIT_COLOR_SCHEME_PARENT_PAGE" val="2_1"/>
  <p:tag name="KSO_WM_UNIT_TYPE" val="i"/>
  <p:tag name="KSO_WM_UNIT_INDEX"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COLOR_SCHEME_SHAPE_ID" val="17"/>
  <p:tag name="KSO_WM_UNIT_COLOR_SCHEME_PARENT_PAGE" val="2_1"/>
  <p:tag name="KSO_WM_UNIT_TYPE" val="i"/>
  <p:tag name="KSO_WM_UNIT_INDEX" val="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2"/>
  <p:tag name="KSO_WM_UNIT_COLOR_SCHEME_PARENT_PAGE" val="2_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COLOR_SCHEME_SHAPE_ID" val="4"/>
  <p:tag name="KSO_WM_UNIT_COLOR_SCHEME_PARENT_PAGE" val="2_1"/>
  <p:tag name="KSO_WM_UNIT_TYPE" val="i"/>
  <p:tag name="KSO_WM_UNIT_INDEX" val="3"/>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8*i*4"/>
  <p:tag name="KSO_WM_UNIT_LAYERLEVEL" val="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TYPE" val="i"/>
  <p:tag name="KSO_WM_UNIT_INDEX" val="4"/>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38.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8"/>
  <p:tag name="KSO_WM_UNIT_COLOR_SCHEME_PARENT_PAGE" val="2_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COLOR_SCHEME_SHAPE_ID" val="15"/>
  <p:tag name="KSO_WM_UNIT_COLOR_SCHEME_PARENT_PAGE" val="2_1"/>
  <p:tag name="KSO_WM_UNIT_TYPE" val="i"/>
  <p:tag name="KSO_WM_UNIT_INDEX"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2"/>
  <p:tag name="KSO_WM_UNIT_COLOR_SCHEME_PARENT_PAGE" val="2_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COLOR_SCHEME_SHAPE_ID" val="17"/>
  <p:tag name="KSO_WM_UNIT_COLOR_SCHEME_PARENT_PAGE" val="2_1"/>
  <p:tag name="KSO_WM_UNIT_TYPE" val="i"/>
  <p:tag name="KSO_WM_UNIT_INDEX" val="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COLOR_SCHEME_SHAPE_ID" val="4"/>
  <p:tag name="KSO_WM_UNIT_COLOR_SCHEME_PARENT_PAGE" val="2_1"/>
  <p:tag name="KSO_WM_UNIT_TYPE" val="i"/>
  <p:tag name="KSO_WM_UNIT_INDEX" val="3"/>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0*i*4"/>
  <p:tag name="KSO_WM_UNIT_LAYERLEVEL" val="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TYPE" val="i"/>
  <p:tag name="KSO_WM_UNIT_INDEX" val="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ags/tag47.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2"/>
  <p:tag name="KSO_WM_UNIT_COLOR_SCHEME_PARENT_PAGE" val="2_10"/>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
  <p:tag name="KSO_WM_UNIT_COLOR_SCHEME_PARENT_PAGE" val="2_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
  <p:tag name="KSO_WM_UNIT_COLOR_SCHEME_PARENT_PAGE" val="2_1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3"/>
  <p:tag name="KSO_WM_UNIT_COLOR_SCHEME_PARENT_PAGE" val="2_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2"/>
  <p:tag name="KSO_WM_UNIT_COLOR_SCHEME_PARENT_PAGE" val="2_1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54.xml><?xml version="1.0" encoding="utf-8"?>
<p:tagLst xmlns:a="http://schemas.openxmlformats.org/drawingml/2006/main" xmlns:r="http://schemas.openxmlformats.org/officeDocument/2006/relationships" xmlns:p="http://schemas.openxmlformats.org/presentationml/2006/main">
  <p:tag name="KSO_WM_SLIDE_COLORSCHEME_VERSION" val="3.2"/>
  <p:tag name="KSO_WM_UNIT_COLOR_SCHEME_SHAPE_ID" val="6"/>
  <p:tag name="KSO_WM_UNIT_COLOR_SCHEME_PARENT_PAGE" val="2_1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1"/>
  <p:tag name="KSO_WM_UNIT_COLOR_SCHEME_PARENT_PAGE" val="2_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4"/>
  <p:tag name="KSO_WM_UNIT_COLOR_SCHEME_PARENT_PAGE" val="2_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5"/>
  <p:tag name="KSO_WM_UNIT_COLOR_SCHEME_PARENT_PAGE" val="2_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6"/>
  <p:tag name="KSO_WM_UNIT_COLOR_SCHEME_PARENT_PAGE" val="2_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7"/>
  <p:tag name="KSO_WM_UNIT_COLOR_SCHEME_PARENT_PAGE" val="2_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4"/>
  <p:tag name="KSO_WM_UNIT_COLOR_SCHEME_PARENT_PAGE" val="2_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COLOR_SCHEME_SHAPE_ID" val="15"/>
  <p:tag name="KSO_WM_UNIT_COLOR_SCHEME_PARENT_PAGE" val="2_1"/>
  <p:tag name="KSO_WM_UNIT_TYPE" val="i"/>
  <p:tag name="KSO_WM_UNIT_INDEX" val="1"/>
  <p:tag name="KSO_WM_SLIDE_BACKGROUND_TYPE" val="general"/>
  <p:tag name="KSO_WM_SLIDE_BK_DARK_LIGHT"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COLOR_SCHEME_SHAPE_ID" val="17"/>
  <p:tag name="KSO_WM_UNIT_COLOR_SCHEME_PARENT_PAGE" val="2_1"/>
  <p:tag name="KSO_WM_UNIT_TYPE" val="i"/>
  <p:tag name="KSO_WM_UNIT_INDEX" val="2"/>
  <p:tag name="KSO_WM_SLIDE_BACKGROUND_TYPE" val="general"/>
  <p:tag name="KSO_WM_SLIDE_BK_DARK_LIGHT" val="2"/>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COLOR_SCHEME_SHAPE_ID" val="4"/>
  <p:tag name="KSO_WM_UNIT_COLOR_SCHEME_PARENT_PAGE" val="2_1"/>
  <p:tag name="KSO_WM_UNIT_TYPE" val="i"/>
  <p:tag name="KSO_WM_UNIT_INDEX" val="3"/>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2*i*4"/>
  <p:tag name="KSO_WM_UNIT_LAYERLEVEL" val="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TYPE" val="i"/>
  <p:tag name="KSO_WM_UNIT_INDEX" val="4"/>
  <p:tag name="KSO_WM_SLIDE_BACKGROUND_TYPE" val="general"/>
  <p:tag name="KSO_WM_SLIDE_BK_DARK_LIGHT" val="2"/>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COLOR_SCHEME_SHAPE_ID" val="14"/>
  <p:tag name="KSO_WM_UNIT_COLOR_SCHEME_PARENT_PAGE" val="2_1"/>
  <p:tag name="KSO_WM_UNIT_TYPE" val="i"/>
  <p:tag name="KSO_WM_UNIT_INDEX" val="2"/>
  <p:tag name="KSO_WM_SLIDE_BACKGROUND_TYPE" val="frame"/>
  <p:tag name="KSO_WM_SLIDE_BK_DARK_LIGHT"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2"/>
  <p:tag name="KSO_WM_UNIT_COLOR_SCHEME_PARENT_PAGE" val="2_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COLOR_SCHEME_SHAPE_ID" val="15"/>
  <p:tag name="KSO_WM_UNIT_COLOR_SCHEME_PARENT_PAGE" val="2_1"/>
  <p:tag name="KSO_WM_UNIT_TYPE" val="i"/>
  <p:tag name="KSO_WM_UNIT_INDEX" val="3"/>
  <p:tag name="KSO_WM_SLIDE_BACKGROUND_TYPE" val="frame"/>
  <p:tag name="KSO_WM_SLIDE_BK_DARK_LIGHT"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COLOR_SCHEME_SHAPE_ID" val="17"/>
  <p:tag name="KSO_WM_UNIT_COLOR_SCHEME_PARENT_PAGE" val="2_1"/>
  <p:tag name="KSO_WM_UNIT_TYPE" val="i"/>
  <p:tag name="KSO_WM_UNIT_INDEX" val="4"/>
  <p:tag name="KSO_WM_SLIDE_BACKGROUND_TYPE" val="frame"/>
  <p:tag name="KSO_WM_SLIDE_BK_DARK_LIGHT"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COLOR_SCHEME_SHAPE_ID" val="12"/>
  <p:tag name="KSO_WM_UNIT_COLOR_SCHEME_PARENT_PAGE" val="2_11"/>
  <p:tag name="KSO_WM_UNIT_TYPE" val="i"/>
  <p:tag name="KSO_WM_UNIT_INDEX" val="5"/>
  <p:tag name="KSO_WM_SLIDE_BACKGROUND_TYPE" val="frame"/>
  <p:tag name="KSO_WM_SLIDE_BK_DARK_LIGHT"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COLOR_SCHEME_SHAPE_ID" val="12"/>
  <p:tag name="KSO_WM_UNIT_COLOR_SCHEME_PARENT_PAGE" val="2_11"/>
  <p:tag name="KSO_WM_UNIT_TYPE" val="i"/>
  <p:tag name="KSO_WM_UNIT_INDEX" val="2"/>
  <p:tag name="KSO_WM_SLIDE_BACKGROUND_TYPE" val="leftRight"/>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3"/>
  <p:tag name="KSO_WM_UNIT_COLOR_SCHEME_PARENT_PAGE" val="2_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COLOR_SCHEME_SHAPE_ID" val="12"/>
  <p:tag name="KSO_WM_UNIT_COLOR_SCHEME_PARENT_PAGE" val="2_11"/>
  <p:tag name="KSO_WM_UNIT_TYPE" val="i"/>
  <p:tag name="KSO_WM_UNIT_INDEX" val="2"/>
  <p:tag name="KSO_WM_SLIDE_BACKGROUND_TYPE" val="topBottom"/>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
  <p:tag name="KSO_WM_UNIT_COLOR_SCHEME_PARENT_PAGE" val="2_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765</Words>
  <Application>Microsoft Office PowerPoint</Application>
  <PresentationFormat>宽屏</PresentationFormat>
  <Paragraphs>53</Paragraphs>
  <Slides>16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汉仪旗黑-85S</vt:lpstr>
      <vt:lpstr>宋体</vt:lpstr>
      <vt:lpstr>微软雅黑</vt:lpstr>
      <vt:lpstr>Arial</vt:lpstr>
      <vt:lpstr>Calibri</vt:lpstr>
      <vt:lpstr>Calibri Light</vt:lpstr>
      <vt:lpstr>Wingdings</vt:lpstr>
      <vt:lpstr>Office 主题</vt:lpstr>
      <vt:lpstr>深入理解JAVA内存模型JMM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Java虚拟机必备面试知识</dc:title>
  <dc:creator>Administrator</dc:creator>
  <cp:lastModifiedBy>Administrator</cp:lastModifiedBy>
  <cp:revision>283</cp:revision>
  <dcterms:created xsi:type="dcterms:W3CDTF">2019-08-13T07:18:00Z</dcterms:created>
  <dcterms:modified xsi:type="dcterms:W3CDTF">2020-05-21T04:10:23Z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