
<file path=[Content_Types].xml><?xml version="1.0" encoding="utf-8"?>
<Types xmlns="http://schemas.openxmlformats.org/package/2006/content-types">
  <Default Extension="jpeg" ContentType="image/jpeg"/>
  <Default Extension="jpg" ContentType="image/tif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4"/>
  </p:notesMasterIdLst>
  <p:handoutMasterIdLst>
    <p:handoutMasterId r:id="rId25"/>
  </p:handoutMasterIdLst>
  <p:sldIdLst>
    <p:sldId id="268" r:id="rId2"/>
    <p:sldId id="269" r:id="rId3"/>
    <p:sldId id="270" r:id="rId4"/>
    <p:sldId id="272" r:id="rId5"/>
    <p:sldId id="273" r:id="rId6"/>
    <p:sldId id="293" r:id="rId7"/>
    <p:sldId id="276" r:id="rId8"/>
    <p:sldId id="291" r:id="rId9"/>
    <p:sldId id="292" r:id="rId10"/>
    <p:sldId id="277" r:id="rId11"/>
    <p:sldId id="278" r:id="rId12"/>
    <p:sldId id="279" r:id="rId13"/>
    <p:sldId id="280" r:id="rId14"/>
    <p:sldId id="281" r:id="rId15"/>
    <p:sldId id="282" r:id="rId16"/>
    <p:sldId id="283" r:id="rId17"/>
    <p:sldId id="286" r:id="rId18"/>
    <p:sldId id="285" r:id="rId19"/>
    <p:sldId id="287" r:id="rId20"/>
    <p:sldId id="288" r:id="rId21"/>
    <p:sldId id="289" r:id="rId22"/>
    <p:sldId id="290" r:id="rId23"/>
  </p:sldIdLst>
  <p:sldSz cx="12188825"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4362" autoAdjust="0"/>
  </p:normalViewPr>
  <p:slideViewPr>
    <p:cSldViewPr>
      <p:cViewPr>
        <p:scale>
          <a:sx n="66" d="100"/>
          <a:sy n="66" d="100"/>
        </p:scale>
        <p:origin x="648" y="-11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88" d="100"/>
          <a:sy n="88" d="100"/>
        </p:scale>
        <p:origin x="38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modSld modMainMaster modNotesMaster modHandout">
      <pc:chgData name="Fake Test User" userId="SID-0" providerId="Test" clId="FakeClientId" dt="2018-12-04T08:34:54.541" v="39" actId="790"/>
      <pc:docMkLst>
        <pc:docMk/>
      </pc:docMkLst>
      <pc:sldChg chg="modSp modNotes">
        <pc:chgData name="Fake Test User" userId="SID-0" providerId="Test" clId="FakeClientId" dt="2018-12-04T08:34:54.541" v="39" actId="790"/>
        <pc:sldMkLst>
          <pc:docMk/>
          <pc:sldMk cId="2957189582" sldId="268"/>
        </pc:sldMkLst>
        <pc:spChg chg="mod">
          <ac:chgData name="Fake Test User" userId="SID-0" providerId="Test" clId="FakeClientId" dt="2018-12-04T08:31:26.445" v="0" actId="790"/>
          <ac:spMkLst>
            <pc:docMk/>
            <pc:sldMk cId="2957189582" sldId="268"/>
            <ac:spMk id="2" creationId="{00000000-0000-0000-0000-000000000000}"/>
          </ac:spMkLst>
        </pc:spChg>
        <pc:spChg chg="mod">
          <ac:chgData name="Fake Test User" userId="SID-0" providerId="Test" clId="FakeClientId" dt="2018-12-04T08:31:26.445" v="0" actId="790"/>
          <ac:spMkLst>
            <pc:docMk/>
            <pc:sldMk cId="2957189582" sldId="268"/>
            <ac:spMk id="3" creationId="{00000000-0000-0000-0000-000000000000}"/>
          </ac:spMkLst>
        </pc:spChg>
      </pc:sldChg>
      <pc:sldChg chg="modNotes">
        <pc:chgData name="Fake Test User" userId="SID-0" providerId="Test" clId="FakeClientId" dt="2018-12-04T08:34:51.150" v="38" actId="790"/>
        <pc:sldMkLst>
          <pc:docMk/>
          <pc:sldMk cId="3148110083" sldId="269"/>
        </pc:sldMkLst>
      </pc:sldChg>
      <pc:sldChg chg="modSp modNotes">
        <pc:chgData name="Fake Test User" userId="SID-0" providerId="Test" clId="FakeClientId" dt="2018-12-04T08:34:46.650" v="37" actId="790"/>
        <pc:sldMkLst>
          <pc:docMk/>
          <pc:sldMk cId="1152966011" sldId="270"/>
        </pc:sldMkLst>
        <pc:spChg chg="mod">
          <ac:chgData name="Fake Test User" userId="SID-0" providerId="Test" clId="FakeClientId" dt="2018-12-04T08:32:02.943" v="7" actId="790"/>
          <ac:spMkLst>
            <pc:docMk/>
            <pc:sldMk cId="1152966011" sldId="270"/>
            <ac:spMk id="2" creationId="{00000000-0000-0000-0000-000000000000}"/>
          </ac:spMkLst>
        </pc:spChg>
        <pc:spChg chg="mod">
          <ac:chgData name="Fake Test User" userId="SID-0" providerId="Test" clId="FakeClientId" dt="2018-12-04T08:32:02.943" v="7" actId="790"/>
          <ac:spMkLst>
            <pc:docMk/>
            <pc:sldMk cId="1152966011" sldId="270"/>
            <ac:spMk id="3" creationId="{00000000-0000-0000-0000-000000000000}"/>
          </ac:spMkLst>
        </pc:spChg>
        <pc:spChg chg="mod">
          <ac:chgData name="Fake Test User" userId="SID-0" providerId="Test" clId="FakeClientId" dt="2018-12-04T08:32:02.943" v="7" actId="790"/>
          <ac:spMkLst>
            <pc:docMk/>
            <pc:sldMk cId="1152966011" sldId="270"/>
            <ac:spMk id="4" creationId="{00000000-0000-0000-0000-000000000000}"/>
          </ac:spMkLst>
        </pc:spChg>
      </pc:sldChg>
      <pc:sldChg chg="modSp modNotes">
        <pc:chgData name="Fake Test User" userId="SID-0" providerId="Test" clId="FakeClientId" dt="2018-12-04T08:34:42.494" v="36" actId="790"/>
        <pc:sldMkLst>
          <pc:docMk/>
          <pc:sldMk cId="1255868717" sldId="271"/>
        </pc:sldMkLst>
        <pc:spChg chg="mod">
          <ac:chgData name="Fake Test User" userId="SID-0" providerId="Test" clId="FakeClientId" dt="2018-12-04T08:31:51.365" v="4" actId="790"/>
          <ac:spMkLst>
            <pc:docMk/>
            <pc:sldMk cId="1255868717" sldId="271"/>
            <ac:spMk id="2" creationId="{00000000-0000-0000-0000-000000000000}"/>
          </ac:spMkLst>
        </pc:spChg>
        <pc:spChg chg="mod">
          <ac:chgData name="Fake Test User" userId="SID-0" providerId="Test" clId="FakeClientId" dt="2018-12-04T08:31:51.365" v="4" actId="790"/>
          <ac:spMkLst>
            <pc:docMk/>
            <pc:sldMk cId="1255868717" sldId="271"/>
            <ac:spMk id="3" creationId="{00000000-0000-0000-0000-000000000000}"/>
          </ac:spMkLst>
        </pc:spChg>
      </pc:sldChg>
      <pc:sldChg chg="modSp modNotes">
        <pc:chgData name="Fake Test User" userId="SID-0" providerId="Test" clId="FakeClientId" dt="2018-12-04T08:34:35.042" v="35" actId="790"/>
        <pc:sldMkLst>
          <pc:docMk/>
          <pc:sldMk cId="3224243975" sldId="272"/>
        </pc:sldMkLst>
        <pc:spChg chg="mod">
          <ac:chgData name="Fake Test User" userId="SID-0" providerId="Test" clId="FakeClientId" dt="2018-12-04T08:32:08.708" v="8" actId="790"/>
          <ac:spMkLst>
            <pc:docMk/>
            <pc:sldMk cId="3224243975" sldId="272"/>
            <ac:spMk id="2" creationId="{00000000-0000-0000-0000-000000000000}"/>
          </ac:spMkLst>
        </pc:spChg>
        <pc:spChg chg="mod">
          <ac:chgData name="Fake Test User" userId="SID-0" providerId="Test" clId="FakeClientId" dt="2018-12-04T08:32:08.708" v="8" actId="790"/>
          <ac:spMkLst>
            <pc:docMk/>
            <pc:sldMk cId="3224243975" sldId="272"/>
            <ac:spMk id="3" creationId="{00000000-0000-0000-0000-000000000000}"/>
          </ac:spMkLst>
        </pc:spChg>
        <pc:spChg chg="mod">
          <ac:chgData name="Fake Test User" userId="SID-0" providerId="Test" clId="FakeClientId" dt="2018-12-04T08:32:08.708" v="8" actId="790"/>
          <ac:spMkLst>
            <pc:docMk/>
            <pc:sldMk cId="3224243975" sldId="272"/>
            <ac:spMk id="4" creationId="{00000000-0000-0000-0000-000000000000}"/>
          </ac:spMkLst>
        </pc:spChg>
      </pc:sldChg>
      <pc:sldChg chg="modSp modNotes">
        <pc:chgData name="Fake Test User" userId="SID-0" providerId="Test" clId="FakeClientId" dt="2018-12-04T08:34:29.776" v="34" actId="790"/>
        <pc:sldMkLst>
          <pc:docMk/>
          <pc:sldMk cId="3519010733" sldId="273"/>
        </pc:sldMkLst>
        <pc:spChg chg="mod">
          <ac:chgData name="Fake Test User" userId="SID-0" providerId="Test" clId="FakeClientId" dt="2018-12-04T08:32:12.286" v="9" actId="790"/>
          <ac:spMkLst>
            <pc:docMk/>
            <pc:sldMk cId="3519010733" sldId="273"/>
            <ac:spMk id="2" creationId="{00000000-0000-0000-0000-000000000000}"/>
          </ac:spMkLst>
        </pc:spChg>
        <pc:spChg chg="mod">
          <ac:chgData name="Fake Test User" userId="SID-0" providerId="Test" clId="FakeClientId" dt="2018-12-04T08:32:12.286" v="9" actId="790"/>
          <ac:spMkLst>
            <pc:docMk/>
            <pc:sldMk cId="3519010733" sldId="273"/>
            <ac:spMk id="3" creationId="{00000000-0000-0000-0000-000000000000}"/>
          </ac:spMkLst>
        </pc:spChg>
      </pc:sldChg>
      <pc:sldChg chg="modNotes">
        <pc:chgData name="Fake Test User" userId="SID-0" providerId="Test" clId="FakeClientId" dt="2018-12-04T08:34:26.339" v="33" actId="790"/>
        <pc:sldMkLst>
          <pc:docMk/>
          <pc:sldMk cId="515381222" sldId="274"/>
        </pc:sldMkLst>
      </pc:sldChg>
      <pc:sldChg chg="modSp modNotes">
        <pc:chgData name="Fake Test User" userId="SID-0" providerId="Test" clId="FakeClientId" dt="2018-12-04T08:34:23.621" v="32" actId="790"/>
        <pc:sldMkLst>
          <pc:docMk/>
          <pc:sldMk cId="2819748410" sldId="275"/>
        </pc:sldMkLst>
        <pc:spChg chg="mod">
          <ac:chgData name="Fake Test User" userId="SID-0" providerId="Test" clId="FakeClientId" dt="2018-12-04T08:32:23.831" v="10" actId="790"/>
          <ac:spMkLst>
            <pc:docMk/>
            <pc:sldMk cId="2819748410" sldId="275"/>
            <ac:spMk id="2" creationId="{00000000-0000-0000-0000-000000000000}"/>
          </ac:spMkLst>
        </pc:spChg>
        <pc:spChg chg="mod">
          <ac:chgData name="Fake Test User" userId="SID-0" providerId="Test" clId="FakeClientId" dt="2018-12-04T08:32:23.831" v="10" actId="790"/>
          <ac:spMkLst>
            <pc:docMk/>
            <pc:sldMk cId="2819748410" sldId="275"/>
            <ac:spMk id="3" creationId="{00000000-0000-0000-0000-000000000000}"/>
          </ac:spMkLst>
        </pc:spChg>
        <pc:spChg chg="mod">
          <ac:chgData name="Fake Test User" userId="SID-0" providerId="Test" clId="FakeClientId" dt="2018-12-04T08:32:23.831" v="10" actId="790"/>
          <ac:spMkLst>
            <pc:docMk/>
            <pc:sldMk cId="2819748410" sldId="275"/>
            <ac:spMk id="4" creationId="{00000000-0000-0000-0000-000000000000}"/>
          </ac:spMkLst>
        </pc:spChg>
      </pc:sldChg>
      <pc:sldChg chg="modSp modNotes">
        <pc:chgData name="Fake Test User" userId="SID-0" providerId="Test" clId="FakeClientId" dt="2018-12-04T08:34:20.480" v="31" actId="790"/>
        <pc:sldMkLst>
          <pc:docMk/>
          <pc:sldMk cId="2585531345" sldId="276"/>
        </pc:sldMkLst>
        <pc:spChg chg="mod">
          <ac:chgData name="Fake Test User" userId="SID-0" providerId="Test" clId="FakeClientId" dt="2018-12-04T08:32:26.955" v="11" actId="790"/>
          <ac:spMkLst>
            <pc:docMk/>
            <pc:sldMk cId="2585531345" sldId="276"/>
            <ac:spMk id="2" creationId="{00000000-0000-0000-0000-000000000000}"/>
          </ac:spMkLst>
        </pc:spChg>
        <pc:spChg chg="mod">
          <ac:chgData name="Fake Test User" userId="SID-0" providerId="Test" clId="FakeClientId" dt="2018-12-04T08:32:26.955" v="11" actId="790"/>
          <ac:spMkLst>
            <pc:docMk/>
            <pc:sldMk cId="2585531345" sldId="276"/>
            <ac:spMk id="3" creationId="{00000000-0000-0000-0000-000000000000}"/>
          </ac:spMkLst>
        </pc:spChg>
        <pc:spChg chg="mod">
          <ac:chgData name="Fake Test User" userId="SID-0" providerId="Test" clId="FakeClientId" dt="2018-12-04T08:32:26.955" v="11" actId="790"/>
          <ac:spMkLst>
            <pc:docMk/>
            <pc:sldMk cId="2585531345" sldId="276"/>
            <ac:spMk id="4" creationId="{00000000-0000-0000-0000-000000000000}"/>
          </ac:spMkLst>
        </pc:spChg>
      </pc:sldChg>
      <pc:sldChg chg="modSp modNotes">
        <pc:chgData name="Fake Test User" userId="SID-0" providerId="Test" clId="FakeClientId" dt="2018-12-04T08:34:17.340" v="30" actId="790"/>
        <pc:sldMkLst>
          <pc:docMk/>
          <pc:sldMk cId="1200217142" sldId="277"/>
        </pc:sldMkLst>
        <pc:spChg chg="mod">
          <ac:chgData name="Fake Test User" userId="SID-0" providerId="Test" clId="FakeClientId" dt="2018-12-04T08:32:30.627" v="12" actId="790"/>
          <ac:spMkLst>
            <pc:docMk/>
            <pc:sldMk cId="1200217142" sldId="277"/>
            <ac:spMk id="2" creationId="{00000000-0000-0000-0000-000000000000}"/>
          </ac:spMkLst>
        </pc:spChg>
        <pc:spChg chg="mod">
          <ac:chgData name="Fake Test User" userId="SID-0" providerId="Test" clId="FakeClientId" dt="2018-12-04T08:32:30.627" v="12" actId="790"/>
          <ac:spMkLst>
            <pc:docMk/>
            <pc:sldMk cId="1200217142" sldId="277"/>
            <ac:spMk id="3" creationId="{00000000-0000-0000-0000-000000000000}"/>
          </ac:spMkLst>
        </pc:spChg>
      </pc:sldChg>
      <pc:sldChg chg="modSp modNotes">
        <pc:chgData name="Fake Test User" userId="SID-0" providerId="Test" clId="FakeClientId" dt="2018-12-04T08:34:14.121" v="29" actId="790"/>
        <pc:sldMkLst>
          <pc:docMk/>
          <pc:sldMk cId="897847061" sldId="278"/>
        </pc:sldMkLst>
        <pc:spChg chg="mod">
          <ac:chgData name="Fake Test User" userId="SID-0" providerId="Test" clId="FakeClientId" dt="2018-12-04T08:32:34.783" v="13" actId="790"/>
          <ac:spMkLst>
            <pc:docMk/>
            <pc:sldMk cId="897847061" sldId="278"/>
            <ac:spMk id="2" creationId="{00000000-0000-0000-0000-000000000000}"/>
          </ac:spMkLst>
        </pc:spChg>
        <pc:spChg chg="mod">
          <ac:chgData name="Fake Test User" userId="SID-0" providerId="Test" clId="FakeClientId" dt="2018-12-04T08:32:34.783" v="13" actId="790"/>
          <ac:spMkLst>
            <pc:docMk/>
            <pc:sldMk cId="897847061" sldId="278"/>
            <ac:spMk id="3" creationId="{00000000-0000-0000-0000-000000000000}"/>
          </ac:spMkLst>
        </pc:spChg>
      </pc:sldChg>
      <pc:sldMasterChg chg="modSp modSldLayout">
        <pc:chgData name="Fake Test User" userId="SID-0" providerId="Test" clId="FakeClientId" dt="2018-12-04T08:33:41.592" v="26" actId="790"/>
        <pc:sldMasterMkLst>
          <pc:docMk/>
          <pc:sldMasterMk cId="3310681898" sldId="2147483924"/>
        </pc:sldMasterMkLst>
        <pc:spChg chg="mod">
          <ac:chgData name="Fake Test User" userId="SID-0" providerId="Test" clId="FakeClientId" dt="2018-12-04T08:32:42.986" v="14" actId="790"/>
          <ac:spMkLst>
            <pc:docMk/>
            <pc:sldMasterMk cId="3310681898" sldId="2147483924"/>
            <ac:spMk id="2" creationId="{00000000-0000-0000-0000-000000000000}"/>
          </ac:spMkLst>
        </pc:spChg>
        <pc:spChg chg="mod">
          <ac:chgData name="Fake Test User" userId="SID-0" providerId="Test" clId="FakeClientId" dt="2018-12-04T08:32:42.986" v="14" actId="790"/>
          <ac:spMkLst>
            <pc:docMk/>
            <pc:sldMasterMk cId="3310681898" sldId="2147483924"/>
            <ac:spMk id="3" creationId="{00000000-0000-0000-0000-000000000000}"/>
          </ac:spMkLst>
        </pc:spChg>
        <pc:spChg chg="mod">
          <ac:chgData name="Fake Test User" userId="SID-0" providerId="Test" clId="FakeClientId" dt="2018-12-04T08:32:42.986" v="14" actId="790"/>
          <ac:spMkLst>
            <pc:docMk/>
            <pc:sldMasterMk cId="3310681898" sldId="2147483924"/>
            <ac:spMk id="4" creationId="{00000000-0000-0000-0000-000000000000}"/>
          </ac:spMkLst>
        </pc:spChg>
        <pc:spChg chg="mod">
          <ac:chgData name="Fake Test User" userId="SID-0" providerId="Test" clId="FakeClientId" dt="2018-12-04T08:32:42.986" v="14" actId="790"/>
          <ac:spMkLst>
            <pc:docMk/>
            <pc:sldMasterMk cId="3310681898" sldId="2147483924"/>
            <ac:spMk id="5" creationId="{00000000-0000-0000-0000-000000000000}"/>
          </ac:spMkLst>
        </pc:spChg>
        <pc:spChg chg="mod">
          <ac:chgData name="Fake Test User" userId="SID-0" providerId="Test" clId="FakeClientId" dt="2018-12-04T08:32:42.986" v="14" actId="790"/>
          <ac:spMkLst>
            <pc:docMk/>
            <pc:sldMasterMk cId="3310681898" sldId="2147483924"/>
            <ac:spMk id="6" creationId="{00000000-0000-0000-0000-000000000000}"/>
          </ac:spMkLst>
        </pc:spChg>
        <pc:spChg chg="mod">
          <ac:chgData name="Fake Test User" userId="SID-0" providerId="Test" clId="FakeClientId" dt="2018-12-04T08:32:42.986" v="14" actId="790"/>
          <ac:spMkLst>
            <pc:docMk/>
            <pc:sldMasterMk cId="3310681898" sldId="2147483924"/>
            <ac:spMk id="7" creationId="{00000000-0000-0000-0000-000000000000}"/>
          </ac:spMkLst>
        </pc:spChg>
        <pc:spChg chg="mod">
          <ac:chgData name="Fake Test User" userId="SID-0" providerId="Test" clId="FakeClientId" dt="2018-12-04T08:32:42.986" v="14" actId="790"/>
          <ac:spMkLst>
            <pc:docMk/>
            <pc:sldMasterMk cId="3310681898" sldId="2147483924"/>
            <ac:spMk id="8" creationId="{00000000-0000-0000-0000-000000000000}"/>
          </ac:spMkLst>
        </pc:spChg>
        <pc:spChg chg="mod">
          <ac:chgData name="Fake Test User" userId="SID-0" providerId="Test" clId="FakeClientId" dt="2018-12-04T08:32:42.986" v="14" actId="790"/>
          <ac:spMkLst>
            <pc:docMk/>
            <pc:sldMasterMk cId="3310681898" sldId="2147483924"/>
            <ac:spMk id="9" creationId="{00000000-0000-0000-0000-000000000000}"/>
          </ac:spMkLst>
        </pc:spChg>
        <pc:spChg chg="mod">
          <ac:chgData name="Fake Test User" userId="SID-0" providerId="Test" clId="FakeClientId" dt="2018-12-04T08:32:42.986" v="14" actId="790"/>
          <ac:spMkLst>
            <pc:docMk/>
            <pc:sldMasterMk cId="3310681898" sldId="2147483924"/>
            <ac:spMk id="11" creationId="{00000000-0000-0000-0000-000000000000}"/>
          </ac:spMkLst>
        </pc:spChg>
        <pc:spChg chg="mod">
          <ac:chgData name="Fake Test User" userId="SID-0" providerId="Test" clId="FakeClientId" dt="2018-12-04T08:32:42.986" v="14" actId="790"/>
          <ac:spMkLst>
            <pc:docMk/>
            <pc:sldMasterMk cId="3310681898" sldId="2147483924"/>
            <ac:spMk id="12" creationId="{00000000-0000-0000-0000-000000000000}"/>
          </ac:spMkLst>
        </pc:spChg>
        <pc:spChg chg="mod">
          <ac:chgData name="Fake Test User" userId="SID-0" providerId="Test" clId="FakeClientId" dt="2018-12-04T08:32:42.986" v="14" actId="790"/>
          <ac:spMkLst>
            <pc:docMk/>
            <pc:sldMasterMk cId="3310681898" sldId="2147483924"/>
            <ac:spMk id="13" creationId="{00000000-0000-0000-0000-000000000000}"/>
          </ac:spMkLst>
        </pc:spChg>
        <pc:sldLayoutChg chg="modSp">
          <pc:chgData name="Fake Test User" userId="SID-0" providerId="Test" clId="FakeClientId" dt="2018-12-04T08:33:41.592" v="26" actId="790"/>
          <pc:sldLayoutMkLst>
            <pc:docMk/>
            <pc:sldMasterMk cId="3310681898" sldId="2147483924"/>
            <pc:sldLayoutMk cId="506475798" sldId="2147483914"/>
          </pc:sldLayoutMkLst>
          <pc:spChg chg="mod">
            <ac:chgData name="Fake Test User" userId="SID-0" providerId="Test" clId="FakeClientId" dt="2018-12-04T08:33:41.592" v="26" actId="790"/>
            <ac:spMkLst>
              <pc:docMk/>
              <pc:sldMasterMk cId="3310681898" sldId="2147483924"/>
              <pc:sldLayoutMk cId="506475798" sldId="2147483914"/>
              <ac:spMk id="2" creationId="{00000000-0000-0000-0000-000000000000}"/>
            </ac:spMkLst>
          </pc:spChg>
          <pc:spChg chg="mod">
            <ac:chgData name="Fake Test User" userId="SID-0" providerId="Test" clId="FakeClientId" dt="2018-12-04T08:33:41.592" v="26" actId="790"/>
            <ac:spMkLst>
              <pc:docMk/>
              <pc:sldMasterMk cId="3310681898" sldId="2147483924"/>
              <pc:sldLayoutMk cId="506475798" sldId="2147483914"/>
              <ac:spMk id="3" creationId="{00000000-0000-0000-0000-000000000000}"/>
            </ac:spMkLst>
          </pc:spChg>
          <pc:spChg chg="mod">
            <ac:chgData name="Fake Test User" userId="SID-0" providerId="Test" clId="FakeClientId" dt="2018-12-04T08:33:41.592" v="26" actId="790"/>
            <ac:spMkLst>
              <pc:docMk/>
              <pc:sldMasterMk cId="3310681898" sldId="2147483924"/>
              <pc:sldLayoutMk cId="506475798" sldId="2147483914"/>
              <ac:spMk id="4" creationId="{00000000-0000-0000-0000-000000000000}"/>
            </ac:spMkLst>
          </pc:spChg>
          <pc:spChg chg="mod">
            <ac:chgData name="Fake Test User" userId="SID-0" providerId="Test" clId="FakeClientId" dt="2018-12-04T08:33:41.592" v="26" actId="790"/>
            <ac:spMkLst>
              <pc:docMk/>
              <pc:sldMasterMk cId="3310681898" sldId="2147483924"/>
              <pc:sldLayoutMk cId="506475798" sldId="2147483914"/>
              <ac:spMk id="5" creationId="{00000000-0000-0000-0000-000000000000}"/>
            </ac:spMkLst>
          </pc:spChg>
          <pc:spChg chg="mod">
            <ac:chgData name="Fake Test User" userId="SID-0" providerId="Test" clId="FakeClientId" dt="2018-12-04T08:33:41.592" v="26" actId="790"/>
            <ac:spMkLst>
              <pc:docMk/>
              <pc:sldMasterMk cId="3310681898" sldId="2147483924"/>
              <pc:sldLayoutMk cId="506475798" sldId="2147483914"/>
              <ac:spMk id="6" creationId="{00000000-0000-0000-0000-000000000000}"/>
            </ac:spMkLst>
          </pc:spChg>
        </pc:sldLayoutChg>
        <pc:sldLayoutChg chg="modSp">
          <pc:chgData name="Fake Test User" userId="SID-0" providerId="Test" clId="FakeClientId" dt="2018-12-04T08:32:53.360" v="15" actId="790"/>
          <pc:sldLayoutMkLst>
            <pc:docMk/>
            <pc:sldMasterMk cId="3310681898" sldId="2147483924"/>
            <pc:sldLayoutMk cId="4088169977" sldId="2147483925"/>
          </pc:sldLayoutMkLst>
          <pc:spChg chg="mod">
            <ac:chgData name="Fake Test User" userId="SID-0" providerId="Test" clId="FakeClientId" dt="2018-12-04T08:32:53.360" v="15" actId="790"/>
            <ac:spMkLst>
              <pc:docMk/>
              <pc:sldMasterMk cId="3310681898" sldId="2147483924"/>
              <pc:sldLayoutMk cId="4088169977" sldId="2147483925"/>
              <ac:spMk id="2"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3"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8"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9"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10"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13"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14"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15"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16"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20"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21" creationId="{00000000-0000-0000-0000-000000000000}"/>
            </ac:spMkLst>
          </pc:spChg>
          <pc:spChg chg="mod">
            <ac:chgData name="Fake Test User" userId="SID-0" providerId="Test" clId="FakeClientId" dt="2018-12-04T08:32:53.360" v="15" actId="790"/>
            <ac:spMkLst>
              <pc:docMk/>
              <pc:sldMasterMk cId="3310681898" sldId="2147483924"/>
              <pc:sldLayoutMk cId="4088169977" sldId="2147483925"/>
              <ac:spMk id="22" creationId="{00000000-0000-0000-0000-000000000000}"/>
            </ac:spMkLst>
          </pc:spChg>
        </pc:sldLayoutChg>
        <pc:sldLayoutChg chg="modSp">
          <pc:chgData name="Fake Test User" userId="SID-0" providerId="Test" clId="FakeClientId" dt="2018-12-04T08:32:56.766" v="16" actId="790"/>
          <pc:sldLayoutMkLst>
            <pc:docMk/>
            <pc:sldMasterMk cId="3310681898" sldId="2147483924"/>
            <pc:sldLayoutMk cId="894591149" sldId="2147483926"/>
          </pc:sldLayoutMkLst>
          <pc:spChg chg="mod">
            <ac:chgData name="Fake Test User" userId="SID-0" providerId="Test" clId="FakeClientId" dt="2018-12-04T08:32:56.766" v="16" actId="790"/>
            <ac:spMkLst>
              <pc:docMk/>
              <pc:sldMasterMk cId="3310681898" sldId="2147483924"/>
              <pc:sldLayoutMk cId="894591149" sldId="2147483926"/>
              <ac:spMk id="2" creationId="{00000000-0000-0000-0000-000000000000}"/>
            </ac:spMkLst>
          </pc:spChg>
          <pc:spChg chg="mod">
            <ac:chgData name="Fake Test User" userId="SID-0" providerId="Test" clId="FakeClientId" dt="2018-12-04T08:32:56.766" v="16" actId="790"/>
            <ac:spMkLst>
              <pc:docMk/>
              <pc:sldMasterMk cId="3310681898" sldId="2147483924"/>
              <pc:sldLayoutMk cId="894591149" sldId="2147483926"/>
              <ac:spMk id="3" creationId="{00000000-0000-0000-0000-000000000000}"/>
            </ac:spMkLst>
          </pc:spChg>
          <pc:spChg chg="mod">
            <ac:chgData name="Fake Test User" userId="SID-0" providerId="Test" clId="FakeClientId" dt="2018-12-04T08:32:56.766" v="16" actId="790"/>
            <ac:spMkLst>
              <pc:docMk/>
              <pc:sldMasterMk cId="3310681898" sldId="2147483924"/>
              <pc:sldLayoutMk cId="894591149" sldId="2147483926"/>
              <ac:spMk id="4" creationId="{00000000-0000-0000-0000-000000000000}"/>
            </ac:spMkLst>
          </pc:spChg>
          <pc:spChg chg="mod">
            <ac:chgData name="Fake Test User" userId="SID-0" providerId="Test" clId="FakeClientId" dt="2018-12-04T08:32:56.766" v="16" actId="790"/>
            <ac:spMkLst>
              <pc:docMk/>
              <pc:sldMasterMk cId="3310681898" sldId="2147483924"/>
              <pc:sldLayoutMk cId="894591149" sldId="2147483926"/>
              <ac:spMk id="5" creationId="{00000000-0000-0000-0000-000000000000}"/>
            </ac:spMkLst>
          </pc:spChg>
          <pc:spChg chg="mod">
            <ac:chgData name="Fake Test User" userId="SID-0" providerId="Test" clId="FakeClientId" dt="2018-12-04T08:32:56.766" v="16" actId="790"/>
            <ac:spMkLst>
              <pc:docMk/>
              <pc:sldMasterMk cId="3310681898" sldId="2147483924"/>
              <pc:sldLayoutMk cId="894591149" sldId="2147483926"/>
              <ac:spMk id="6" creationId="{00000000-0000-0000-0000-000000000000}"/>
            </ac:spMkLst>
          </pc:spChg>
        </pc:sldLayoutChg>
        <pc:sldLayoutChg chg="modSp">
          <pc:chgData name="Fake Test User" userId="SID-0" providerId="Test" clId="FakeClientId" dt="2018-12-04T08:33:00.032" v="17" actId="790"/>
          <pc:sldLayoutMkLst>
            <pc:docMk/>
            <pc:sldMasterMk cId="3310681898" sldId="2147483924"/>
            <pc:sldLayoutMk cId="3484106010" sldId="2147483927"/>
          </pc:sldLayoutMkLst>
          <pc:spChg chg="mod">
            <ac:chgData name="Fake Test User" userId="SID-0" providerId="Test" clId="FakeClientId" dt="2018-12-04T08:33:00.032" v="17" actId="790"/>
            <ac:spMkLst>
              <pc:docMk/>
              <pc:sldMasterMk cId="3310681898" sldId="2147483924"/>
              <pc:sldLayoutMk cId="3484106010" sldId="2147483927"/>
              <ac:spMk id="2" creationId="{00000000-0000-0000-0000-000000000000}"/>
            </ac:spMkLst>
          </pc:spChg>
          <pc:spChg chg="mod">
            <ac:chgData name="Fake Test User" userId="SID-0" providerId="Test" clId="FakeClientId" dt="2018-12-04T08:33:00.032" v="17" actId="790"/>
            <ac:spMkLst>
              <pc:docMk/>
              <pc:sldMasterMk cId="3310681898" sldId="2147483924"/>
              <pc:sldLayoutMk cId="3484106010" sldId="2147483927"/>
              <ac:spMk id="3" creationId="{00000000-0000-0000-0000-000000000000}"/>
            </ac:spMkLst>
          </pc:spChg>
          <pc:spChg chg="mod">
            <ac:chgData name="Fake Test User" userId="SID-0" providerId="Test" clId="FakeClientId" dt="2018-12-04T08:33:00.032" v="17" actId="790"/>
            <ac:spMkLst>
              <pc:docMk/>
              <pc:sldMasterMk cId="3310681898" sldId="2147483924"/>
              <pc:sldLayoutMk cId="3484106010" sldId="2147483927"/>
              <ac:spMk id="4" creationId="{00000000-0000-0000-0000-000000000000}"/>
            </ac:spMkLst>
          </pc:spChg>
          <pc:spChg chg="mod">
            <ac:chgData name="Fake Test User" userId="SID-0" providerId="Test" clId="FakeClientId" dt="2018-12-04T08:33:00.032" v="17" actId="790"/>
            <ac:spMkLst>
              <pc:docMk/>
              <pc:sldMasterMk cId="3310681898" sldId="2147483924"/>
              <pc:sldLayoutMk cId="3484106010" sldId="2147483927"/>
              <ac:spMk id="5" creationId="{00000000-0000-0000-0000-000000000000}"/>
            </ac:spMkLst>
          </pc:spChg>
          <pc:spChg chg="mod">
            <ac:chgData name="Fake Test User" userId="SID-0" providerId="Test" clId="FakeClientId" dt="2018-12-04T08:33:00.032" v="17" actId="790"/>
            <ac:spMkLst>
              <pc:docMk/>
              <pc:sldMasterMk cId="3310681898" sldId="2147483924"/>
              <pc:sldLayoutMk cId="3484106010" sldId="2147483927"/>
              <ac:spMk id="6" creationId="{00000000-0000-0000-0000-000000000000}"/>
            </ac:spMkLst>
          </pc:spChg>
        </pc:sldLayoutChg>
        <pc:sldLayoutChg chg="modSp">
          <pc:chgData name="Fake Test User" userId="SID-0" providerId="Test" clId="FakeClientId" dt="2018-12-04T08:33:03.953" v="18" actId="790"/>
          <pc:sldLayoutMkLst>
            <pc:docMk/>
            <pc:sldMasterMk cId="3310681898" sldId="2147483924"/>
            <pc:sldLayoutMk cId="1512259294" sldId="2147483928"/>
          </pc:sldLayoutMkLst>
          <pc:spChg chg="mod">
            <ac:chgData name="Fake Test User" userId="SID-0" providerId="Test" clId="FakeClientId" dt="2018-12-04T08:33:03.953" v="18" actId="790"/>
            <ac:spMkLst>
              <pc:docMk/>
              <pc:sldMasterMk cId="3310681898" sldId="2147483924"/>
              <pc:sldLayoutMk cId="1512259294" sldId="2147483928"/>
              <ac:spMk id="2" creationId="{00000000-0000-0000-0000-000000000000}"/>
            </ac:spMkLst>
          </pc:spChg>
          <pc:spChg chg="mod">
            <ac:chgData name="Fake Test User" userId="SID-0" providerId="Test" clId="FakeClientId" dt="2018-12-04T08:33:03.953" v="18" actId="790"/>
            <ac:spMkLst>
              <pc:docMk/>
              <pc:sldMasterMk cId="3310681898" sldId="2147483924"/>
              <pc:sldLayoutMk cId="1512259294" sldId="2147483928"/>
              <ac:spMk id="3" creationId="{00000000-0000-0000-0000-000000000000}"/>
            </ac:spMkLst>
          </pc:spChg>
          <pc:spChg chg="mod">
            <ac:chgData name="Fake Test User" userId="SID-0" providerId="Test" clId="FakeClientId" dt="2018-12-04T08:33:03.953" v="18" actId="790"/>
            <ac:spMkLst>
              <pc:docMk/>
              <pc:sldMasterMk cId="3310681898" sldId="2147483924"/>
              <pc:sldLayoutMk cId="1512259294" sldId="2147483928"/>
              <ac:spMk id="4" creationId="{00000000-0000-0000-0000-000000000000}"/>
            </ac:spMkLst>
          </pc:spChg>
          <pc:spChg chg="mod">
            <ac:chgData name="Fake Test User" userId="SID-0" providerId="Test" clId="FakeClientId" dt="2018-12-04T08:33:03.953" v="18" actId="790"/>
            <ac:spMkLst>
              <pc:docMk/>
              <pc:sldMasterMk cId="3310681898" sldId="2147483924"/>
              <pc:sldLayoutMk cId="1512259294" sldId="2147483928"/>
              <ac:spMk id="5" creationId="{00000000-0000-0000-0000-000000000000}"/>
            </ac:spMkLst>
          </pc:spChg>
          <pc:spChg chg="mod">
            <ac:chgData name="Fake Test User" userId="SID-0" providerId="Test" clId="FakeClientId" dt="2018-12-04T08:33:03.953" v="18" actId="790"/>
            <ac:spMkLst>
              <pc:docMk/>
              <pc:sldMasterMk cId="3310681898" sldId="2147483924"/>
              <pc:sldLayoutMk cId="1512259294" sldId="2147483928"/>
              <ac:spMk id="6" creationId="{00000000-0000-0000-0000-000000000000}"/>
            </ac:spMkLst>
          </pc:spChg>
          <pc:spChg chg="mod">
            <ac:chgData name="Fake Test User" userId="SID-0" providerId="Test" clId="FakeClientId" dt="2018-12-04T08:33:03.953" v="18" actId="790"/>
            <ac:spMkLst>
              <pc:docMk/>
              <pc:sldMasterMk cId="3310681898" sldId="2147483924"/>
              <pc:sldLayoutMk cId="1512259294" sldId="2147483928"/>
              <ac:spMk id="7" creationId="{00000000-0000-0000-0000-000000000000}"/>
            </ac:spMkLst>
          </pc:spChg>
        </pc:sldLayoutChg>
        <pc:sldLayoutChg chg="modSp">
          <pc:chgData name="Fake Test User" userId="SID-0" providerId="Test" clId="FakeClientId" dt="2018-12-04T08:33:07.703" v="19" actId="790"/>
          <pc:sldLayoutMkLst>
            <pc:docMk/>
            <pc:sldMasterMk cId="3310681898" sldId="2147483924"/>
            <pc:sldLayoutMk cId="597700490" sldId="2147483929"/>
          </pc:sldLayoutMkLst>
          <pc:spChg chg="mod">
            <ac:chgData name="Fake Test User" userId="SID-0" providerId="Test" clId="FakeClientId" dt="2018-12-04T08:33:07.703" v="19" actId="790"/>
            <ac:spMkLst>
              <pc:docMk/>
              <pc:sldMasterMk cId="3310681898" sldId="2147483924"/>
              <pc:sldLayoutMk cId="597700490" sldId="2147483929"/>
              <ac:spMk id="2" creationId="{00000000-0000-0000-0000-000000000000}"/>
            </ac:spMkLst>
          </pc:spChg>
          <pc:spChg chg="mod">
            <ac:chgData name="Fake Test User" userId="SID-0" providerId="Test" clId="FakeClientId" dt="2018-12-04T08:33:07.703" v="19" actId="790"/>
            <ac:spMkLst>
              <pc:docMk/>
              <pc:sldMasterMk cId="3310681898" sldId="2147483924"/>
              <pc:sldLayoutMk cId="597700490" sldId="2147483929"/>
              <ac:spMk id="3" creationId="{00000000-0000-0000-0000-000000000000}"/>
            </ac:spMkLst>
          </pc:spChg>
          <pc:spChg chg="mod">
            <ac:chgData name="Fake Test User" userId="SID-0" providerId="Test" clId="FakeClientId" dt="2018-12-04T08:33:07.703" v="19" actId="790"/>
            <ac:spMkLst>
              <pc:docMk/>
              <pc:sldMasterMk cId="3310681898" sldId="2147483924"/>
              <pc:sldLayoutMk cId="597700490" sldId="2147483929"/>
              <ac:spMk id="4" creationId="{00000000-0000-0000-0000-000000000000}"/>
            </ac:spMkLst>
          </pc:spChg>
          <pc:spChg chg="mod">
            <ac:chgData name="Fake Test User" userId="SID-0" providerId="Test" clId="FakeClientId" dt="2018-12-04T08:33:07.703" v="19" actId="790"/>
            <ac:spMkLst>
              <pc:docMk/>
              <pc:sldMasterMk cId="3310681898" sldId="2147483924"/>
              <pc:sldLayoutMk cId="597700490" sldId="2147483929"/>
              <ac:spMk id="5" creationId="{00000000-0000-0000-0000-000000000000}"/>
            </ac:spMkLst>
          </pc:spChg>
          <pc:spChg chg="mod">
            <ac:chgData name="Fake Test User" userId="SID-0" providerId="Test" clId="FakeClientId" dt="2018-12-04T08:33:07.703" v="19" actId="790"/>
            <ac:spMkLst>
              <pc:docMk/>
              <pc:sldMasterMk cId="3310681898" sldId="2147483924"/>
              <pc:sldLayoutMk cId="597700490" sldId="2147483929"/>
              <ac:spMk id="6" creationId="{00000000-0000-0000-0000-000000000000}"/>
            </ac:spMkLst>
          </pc:spChg>
          <pc:spChg chg="mod">
            <ac:chgData name="Fake Test User" userId="SID-0" providerId="Test" clId="FakeClientId" dt="2018-12-04T08:33:07.703" v="19" actId="790"/>
            <ac:spMkLst>
              <pc:docMk/>
              <pc:sldMasterMk cId="3310681898" sldId="2147483924"/>
              <pc:sldLayoutMk cId="597700490" sldId="2147483929"/>
              <ac:spMk id="7" creationId="{00000000-0000-0000-0000-000000000000}"/>
            </ac:spMkLst>
          </pc:spChg>
          <pc:spChg chg="mod">
            <ac:chgData name="Fake Test User" userId="SID-0" providerId="Test" clId="FakeClientId" dt="2018-12-04T08:33:07.703" v="19" actId="790"/>
            <ac:spMkLst>
              <pc:docMk/>
              <pc:sldMasterMk cId="3310681898" sldId="2147483924"/>
              <pc:sldLayoutMk cId="597700490" sldId="2147483929"/>
              <ac:spMk id="8" creationId="{00000000-0000-0000-0000-000000000000}"/>
            </ac:spMkLst>
          </pc:spChg>
          <pc:spChg chg="mod">
            <ac:chgData name="Fake Test User" userId="SID-0" providerId="Test" clId="FakeClientId" dt="2018-12-04T08:33:07.703" v="19" actId="790"/>
            <ac:spMkLst>
              <pc:docMk/>
              <pc:sldMasterMk cId="3310681898" sldId="2147483924"/>
              <pc:sldLayoutMk cId="597700490" sldId="2147483929"/>
              <ac:spMk id="9" creationId="{00000000-0000-0000-0000-000000000000}"/>
            </ac:spMkLst>
          </pc:spChg>
        </pc:sldLayoutChg>
        <pc:sldLayoutChg chg="modSp">
          <pc:chgData name="Fake Test User" userId="SID-0" providerId="Test" clId="FakeClientId" dt="2018-12-04T08:33:18.718" v="20" actId="790"/>
          <pc:sldLayoutMkLst>
            <pc:docMk/>
            <pc:sldMasterMk cId="3310681898" sldId="2147483924"/>
            <pc:sldLayoutMk cId="981316351" sldId="2147483930"/>
          </pc:sldLayoutMkLst>
          <pc:spChg chg="mod">
            <ac:chgData name="Fake Test User" userId="SID-0" providerId="Test" clId="FakeClientId" dt="2018-12-04T08:33:18.718" v="20" actId="790"/>
            <ac:spMkLst>
              <pc:docMk/>
              <pc:sldMasterMk cId="3310681898" sldId="2147483924"/>
              <pc:sldLayoutMk cId="981316351" sldId="2147483930"/>
              <ac:spMk id="2" creationId="{00000000-0000-0000-0000-000000000000}"/>
            </ac:spMkLst>
          </pc:spChg>
          <pc:spChg chg="mod">
            <ac:chgData name="Fake Test User" userId="SID-0" providerId="Test" clId="FakeClientId" dt="2018-12-04T08:33:18.718" v="20" actId="790"/>
            <ac:spMkLst>
              <pc:docMk/>
              <pc:sldMasterMk cId="3310681898" sldId="2147483924"/>
              <pc:sldLayoutMk cId="981316351" sldId="2147483930"/>
              <ac:spMk id="3" creationId="{00000000-0000-0000-0000-000000000000}"/>
            </ac:spMkLst>
          </pc:spChg>
          <pc:spChg chg="mod">
            <ac:chgData name="Fake Test User" userId="SID-0" providerId="Test" clId="FakeClientId" dt="2018-12-04T08:33:18.718" v="20" actId="790"/>
            <ac:spMkLst>
              <pc:docMk/>
              <pc:sldMasterMk cId="3310681898" sldId="2147483924"/>
              <pc:sldLayoutMk cId="981316351" sldId="2147483930"/>
              <ac:spMk id="4" creationId="{00000000-0000-0000-0000-000000000000}"/>
            </ac:spMkLst>
          </pc:spChg>
          <pc:spChg chg="mod">
            <ac:chgData name="Fake Test User" userId="SID-0" providerId="Test" clId="FakeClientId" dt="2018-12-04T08:33:18.718" v="20" actId="790"/>
            <ac:spMkLst>
              <pc:docMk/>
              <pc:sldMasterMk cId="3310681898" sldId="2147483924"/>
              <pc:sldLayoutMk cId="981316351" sldId="2147483930"/>
              <ac:spMk id="5" creationId="{00000000-0000-0000-0000-000000000000}"/>
            </ac:spMkLst>
          </pc:spChg>
        </pc:sldLayoutChg>
        <pc:sldLayoutChg chg="modSp">
          <pc:chgData name="Fake Test User" userId="SID-0" providerId="Test" clId="FakeClientId" dt="2018-12-04T08:33:22.546" v="21" actId="790"/>
          <pc:sldLayoutMkLst>
            <pc:docMk/>
            <pc:sldMasterMk cId="3310681898" sldId="2147483924"/>
            <pc:sldLayoutMk cId="4030035370" sldId="2147483931"/>
          </pc:sldLayoutMkLst>
          <pc:spChg chg="mod">
            <ac:chgData name="Fake Test User" userId="SID-0" providerId="Test" clId="FakeClientId" dt="2018-12-04T08:33:22.546" v="21" actId="790"/>
            <ac:spMkLst>
              <pc:docMk/>
              <pc:sldMasterMk cId="3310681898" sldId="2147483924"/>
              <pc:sldLayoutMk cId="4030035370" sldId="2147483931"/>
              <ac:spMk id="2" creationId="{00000000-0000-0000-0000-000000000000}"/>
            </ac:spMkLst>
          </pc:spChg>
          <pc:spChg chg="mod">
            <ac:chgData name="Fake Test User" userId="SID-0" providerId="Test" clId="FakeClientId" dt="2018-12-04T08:33:22.546" v="21" actId="790"/>
            <ac:spMkLst>
              <pc:docMk/>
              <pc:sldMasterMk cId="3310681898" sldId="2147483924"/>
              <pc:sldLayoutMk cId="4030035370" sldId="2147483931"/>
              <ac:spMk id="3" creationId="{00000000-0000-0000-0000-000000000000}"/>
            </ac:spMkLst>
          </pc:spChg>
          <pc:spChg chg="mod">
            <ac:chgData name="Fake Test User" userId="SID-0" providerId="Test" clId="FakeClientId" dt="2018-12-04T08:33:22.546" v="21" actId="790"/>
            <ac:spMkLst>
              <pc:docMk/>
              <pc:sldMasterMk cId="3310681898" sldId="2147483924"/>
              <pc:sldLayoutMk cId="4030035370" sldId="2147483931"/>
              <ac:spMk id="4" creationId="{00000000-0000-0000-0000-000000000000}"/>
            </ac:spMkLst>
          </pc:spChg>
          <pc:spChg chg="mod">
            <ac:chgData name="Fake Test User" userId="SID-0" providerId="Test" clId="FakeClientId" dt="2018-12-04T08:33:22.546" v="21" actId="790"/>
            <ac:spMkLst>
              <pc:docMk/>
              <pc:sldMasterMk cId="3310681898" sldId="2147483924"/>
              <pc:sldLayoutMk cId="4030035370" sldId="2147483931"/>
              <ac:spMk id="7" creationId="{00000000-0000-0000-0000-000000000000}"/>
            </ac:spMkLst>
          </pc:spChg>
          <pc:spChg chg="mod">
            <ac:chgData name="Fake Test User" userId="SID-0" providerId="Test" clId="FakeClientId" dt="2018-12-04T08:33:22.546" v="21" actId="790"/>
            <ac:spMkLst>
              <pc:docMk/>
              <pc:sldMasterMk cId="3310681898" sldId="2147483924"/>
              <pc:sldLayoutMk cId="4030035370" sldId="2147483931"/>
              <ac:spMk id="8" creationId="{00000000-0000-0000-0000-000000000000}"/>
            </ac:spMkLst>
          </pc:spChg>
          <pc:spChg chg="mod">
            <ac:chgData name="Fake Test User" userId="SID-0" providerId="Test" clId="FakeClientId" dt="2018-12-04T08:33:22.546" v="21" actId="790"/>
            <ac:spMkLst>
              <pc:docMk/>
              <pc:sldMasterMk cId="3310681898" sldId="2147483924"/>
              <pc:sldLayoutMk cId="4030035370" sldId="2147483931"/>
              <ac:spMk id="9" creationId="{00000000-0000-0000-0000-000000000000}"/>
            </ac:spMkLst>
          </pc:spChg>
        </pc:sldLayoutChg>
        <pc:sldLayoutChg chg="modSp">
          <pc:chgData name="Fake Test User" userId="SID-0" providerId="Test" clId="FakeClientId" dt="2018-12-04T08:33:25.827" v="22" actId="790"/>
          <pc:sldLayoutMkLst>
            <pc:docMk/>
            <pc:sldMasterMk cId="3310681898" sldId="2147483924"/>
            <pc:sldLayoutMk cId="3616132146" sldId="2147483932"/>
          </pc:sldLayoutMkLst>
          <pc:spChg chg="mod">
            <ac:chgData name="Fake Test User" userId="SID-0" providerId="Test" clId="FakeClientId" dt="2018-12-04T08:33:25.827" v="22" actId="790"/>
            <ac:spMkLst>
              <pc:docMk/>
              <pc:sldMasterMk cId="3310681898" sldId="2147483924"/>
              <pc:sldLayoutMk cId="3616132146" sldId="2147483932"/>
              <ac:spMk id="2" creationId="{00000000-0000-0000-0000-000000000000}"/>
            </ac:spMkLst>
          </pc:spChg>
          <pc:spChg chg="mod">
            <ac:chgData name="Fake Test User" userId="SID-0" providerId="Test" clId="FakeClientId" dt="2018-12-04T08:33:25.827" v="22" actId="790"/>
            <ac:spMkLst>
              <pc:docMk/>
              <pc:sldMasterMk cId="3310681898" sldId="2147483924"/>
              <pc:sldLayoutMk cId="3616132146" sldId="2147483932"/>
              <ac:spMk id="3" creationId="{00000000-0000-0000-0000-000000000000}"/>
            </ac:spMkLst>
          </pc:spChg>
          <pc:spChg chg="mod">
            <ac:chgData name="Fake Test User" userId="SID-0" providerId="Test" clId="FakeClientId" dt="2018-12-04T08:33:25.827" v="22" actId="790"/>
            <ac:spMkLst>
              <pc:docMk/>
              <pc:sldMasterMk cId="3310681898" sldId="2147483924"/>
              <pc:sldLayoutMk cId="3616132146" sldId="2147483932"/>
              <ac:spMk id="4" creationId="{00000000-0000-0000-0000-000000000000}"/>
            </ac:spMkLst>
          </pc:spChg>
          <pc:spChg chg="mod">
            <ac:chgData name="Fake Test User" userId="SID-0" providerId="Test" clId="FakeClientId" dt="2018-12-04T08:33:25.827" v="22" actId="790"/>
            <ac:spMkLst>
              <pc:docMk/>
              <pc:sldMasterMk cId="3310681898" sldId="2147483924"/>
              <pc:sldLayoutMk cId="3616132146" sldId="2147483932"/>
              <ac:spMk id="5" creationId="{00000000-0000-0000-0000-000000000000}"/>
            </ac:spMkLst>
          </pc:spChg>
          <pc:spChg chg="mod">
            <ac:chgData name="Fake Test User" userId="SID-0" providerId="Test" clId="FakeClientId" dt="2018-12-04T08:33:25.827" v="22" actId="790"/>
            <ac:spMkLst>
              <pc:docMk/>
              <pc:sldMasterMk cId="3310681898" sldId="2147483924"/>
              <pc:sldLayoutMk cId="3616132146" sldId="2147483932"/>
              <ac:spMk id="6" creationId="{00000000-0000-0000-0000-000000000000}"/>
            </ac:spMkLst>
          </pc:spChg>
          <pc:spChg chg="mod">
            <ac:chgData name="Fake Test User" userId="SID-0" providerId="Test" clId="FakeClientId" dt="2018-12-04T08:33:25.827" v="22" actId="790"/>
            <ac:spMkLst>
              <pc:docMk/>
              <pc:sldMasterMk cId="3310681898" sldId="2147483924"/>
              <pc:sldLayoutMk cId="3616132146" sldId="2147483932"/>
              <ac:spMk id="7" creationId="{00000000-0000-0000-0000-000000000000}"/>
            </ac:spMkLst>
          </pc:spChg>
          <pc:spChg chg="mod">
            <ac:chgData name="Fake Test User" userId="SID-0" providerId="Test" clId="FakeClientId" dt="2018-12-04T08:33:25.827" v="22" actId="790"/>
            <ac:spMkLst>
              <pc:docMk/>
              <pc:sldMasterMk cId="3310681898" sldId="2147483924"/>
              <pc:sldLayoutMk cId="3616132146" sldId="2147483932"/>
              <ac:spMk id="8" creationId="{00000000-0000-0000-0000-000000000000}"/>
            </ac:spMkLst>
          </pc:spChg>
        </pc:sldLayoutChg>
        <pc:sldLayoutChg chg="modSp">
          <pc:chgData name="Fake Test User" userId="SID-0" providerId="Test" clId="FakeClientId" dt="2018-12-04T08:33:29.202" v="23" actId="790"/>
          <pc:sldLayoutMkLst>
            <pc:docMk/>
            <pc:sldMasterMk cId="3310681898" sldId="2147483924"/>
            <pc:sldLayoutMk cId="1931862729" sldId="2147483933"/>
          </pc:sldLayoutMkLst>
          <pc:spChg chg="mod">
            <ac:chgData name="Fake Test User" userId="SID-0" providerId="Test" clId="FakeClientId" dt="2018-12-04T08:33:29.202" v="23" actId="790"/>
            <ac:spMkLst>
              <pc:docMk/>
              <pc:sldMasterMk cId="3310681898" sldId="2147483924"/>
              <pc:sldLayoutMk cId="1931862729" sldId="2147483933"/>
              <ac:spMk id="2" creationId="{00000000-0000-0000-0000-000000000000}"/>
            </ac:spMkLst>
          </pc:spChg>
          <pc:spChg chg="mod">
            <ac:chgData name="Fake Test User" userId="SID-0" providerId="Test" clId="FakeClientId" dt="2018-12-04T08:33:29.202" v="23" actId="790"/>
            <ac:spMkLst>
              <pc:docMk/>
              <pc:sldMasterMk cId="3310681898" sldId="2147483924"/>
              <pc:sldLayoutMk cId="1931862729" sldId="2147483933"/>
              <ac:spMk id="3" creationId="{00000000-0000-0000-0000-000000000000}"/>
            </ac:spMkLst>
          </pc:spChg>
          <pc:spChg chg="mod">
            <ac:chgData name="Fake Test User" userId="SID-0" providerId="Test" clId="FakeClientId" dt="2018-12-04T08:33:29.202" v="23" actId="790"/>
            <ac:spMkLst>
              <pc:docMk/>
              <pc:sldMasterMk cId="3310681898" sldId="2147483924"/>
              <pc:sldLayoutMk cId="1931862729" sldId="2147483933"/>
              <ac:spMk id="4" creationId="{00000000-0000-0000-0000-000000000000}"/>
            </ac:spMkLst>
          </pc:spChg>
          <pc:spChg chg="mod">
            <ac:chgData name="Fake Test User" userId="SID-0" providerId="Test" clId="FakeClientId" dt="2018-12-04T08:33:29.202" v="23" actId="790"/>
            <ac:spMkLst>
              <pc:docMk/>
              <pc:sldMasterMk cId="3310681898" sldId="2147483924"/>
              <pc:sldLayoutMk cId="1931862729" sldId="2147483933"/>
              <ac:spMk id="5" creationId="{00000000-0000-0000-0000-000000000000}"/>
            </ac:spMkLst>
          </pc:spChg>
          <pc:spChg chg="mod">
            <ac:chgData name="Fake Test User" userId="SID-0" providerId="Test" clId="FakeClientId" dt="2018-12-04T08:33:29.202" v="23" actId="790"/>
            <ac:spMkLst>
              <pc:docMk/>
              <pc:sldMasterMk cId="3310681898" sldId="2147483924"/>
              <pc:sldLayoutMk cId="1931862729" sldId="2147483933"/>
              <ac:spMk id="6" creationId="{00000000-0000-0000-0000-000000000000}"/>
            </ac:spMkLst>
          </pc:spChg>
          <pc:spChg chg="mod">
            <ac:chgData name="Fake Test User" userId="SID-0" providerId="Test" clId="FakeClientId" dt="2018-12-04T08:33:29.202" v="23" actId="790"/>
            <ac:spMkLst>
              <pc:docMk/>
              <pc:sldMasterMk cId="3310681898" sldId="2147483924"/>
              <pc:sldLayoutMk cId="1931862729" sldId="2147483933"/>
              <ac:spMk id="7" creationId="{00000000-0000-0000-0000-000000000000}"/>
            </ac:spMkLst>
          </pc:spChg>
          <pc:spChg chg="mod">
            <ac:chgData name="Fake Test User" userId="SID-0" providerId="Test" clId="FakeClientId" dt="2018-12-04T08:33:29.202" v="23" actId="790"/>
            <ac:spMkLst>
              <pc:docMk/>
              <pc:sldMasterMk cId="3310681898" sldId="2147483924"/>
              <pc:sldLayoutMk cId="1931862729" sldId="2147483933"/>
              <ac:spMk id="8" creationId="{00000000-0000-0000-0000-000000000000}"/>
            </ac:spMkLst>
          </pc:spChg>
        </pc:sldLayoutChg>
        <pc:sldLayoutChg chg="modSp">
          <pc:chgData name="Fake Test User" userId="SID-0" providerId="Test" clId="FakeClientId" dt="2018-12-04T08:33:35.920" v="24" actId="790"/>
          <pc:sldLayoutMkLst>
            <pc:docMk/>
            <pc:sldMasterMk cId="3310681898" sldId="2147483924"/>
            <pc:sldLayoutMk cId="2223790522" sldId="2147483934"/>
          </pc:sldLayoutMkLst>
          <pc:spChg chg="mod">
            <ac:chgData name="Fake Test User" userId="SID-0" providerId="Test" clId="FakeClientId" dt="2018-12-04T08:33:35.920" v="24" actId="790"/>
            <ac:spMkLst>
              <pc:docMk/>
              <pc:sldMasterMk cId="3310681898" sldId="2147483924"/>
              <pc:sldLayoutMk cId="2223790522" sldId="2147483934"/>
              <ac:spMk id="2" creationId="{00000000-0000-0000-0000-000000000000}"/>
            </ac:spMkLst>
          </pc:spChg>
          <pc:spChg chg="mod">
            <ac:chgData name="Fake Test User" userId="SID-0" providerId="Test" clId="FakeClientId" dt="2018-12-04T08:33:35.920" v="24" actId="790"/>
            <ac:spMkLst>
              <pc:docMk/>
              <pc:sldMasterMk cId="3310681898" sldId="2147483924"/>
              <pc:sldLayoutMk cId="2223790522" sldId="2147483934"/>
              <ac:spMk id="3" creationId="{00000000-0000-0000-0000-000000000000}"/>
            </ac:spMkLst>
          </pc:spChg>
          <pc:spChg chg="mod">
            <ac:chgData name="Fake Test User" userId="SID-0" providerId="Test" clId="FakeClientId" dt="2018-12-04T08:33:35.920" v="24" actId="790"/>
            <ac:spMkLst>
              <pc:docMk/>
              <pc:sldMasterMk cId="3310681898" sldId="2147483924"/>
              <pc:sldLayoutMk cId="2223790522" sldId="2147483934"/>
              <ac:spMk id="4" creationId="{00000000-0000-0000-0000-000000000000}"/>
            </ac:spMkLst>
          </pc:spChg>
          <pc:spChg chg="mod">
            <ac:chgData name="Fake Test User" userId="SID-0" providerId="Test" clId="FakeClientId" dt="2018-12-04T08:33:35.920" v="24" actId="790"/>
            <ac:spMkLst>
              <pc:docMk/>
              <pc:sldMasterMk cId="3310681898" sldId="2147483924"/>
              <pc:sldLayoutMk cId="2223790522" sldId="2147483934"/>
              <ac:spMk id="5" creationId="{00000000-0000-0000-0000-000000000000}"/>
            </ac:spMkLst>
          </pc:spChg>
          <pc:spChg chg="mod">
            <ac:chgData name="Fake Test User" userId="SID-0" providerId="Test" clId="FakeClientId" dt="2018-12-04T08:33:35.920" v="24" actId="790"/>
            <ac:spMkLst>
              <pc:docMk/>
              <pc:sldMasterMk cId="3310681898" sldId="2147483924"/>
              <pc:sldLayoutMk cId="2223790522" sldId="2147483934"/>
              <ac:spMk id="6" creationId="{00000000-0000-0000-0000-000000000000}"/>
            </ac:spMkLst>
          </pc:spChg>
        </pc:sldLayoutChg>
        <pc:sldLayoutChg chg="modSp">
          <pc:chgData name="Fake Test User" userId="SID-0" providerId="Test" clId="FakeClientId" dt="2018-12-04T08:33:38.983" v="25" actId="790"/>
          <pc:sldLayoutMkLst>
            <pc:docMk/>
            <pc:sldMasterMk cId="3310681898" sldId="2147483924"/>
            <pc:sldLayoutMk cId="2653419351" sldId="2147483935"/>
          </pc:sldLayoutMkLst>
          <pc:spChg chg="mod">
            <ac:chgData name="Fake Test User" userId="SID-0" providerId="Test" clId="FakeClientId" dt="2018-12-04T08:33:38.983" v="25" actId="790"/>
            <ac:spMkLst>
              <pc:docMk/>
              <pc:sldMasterMk cId="3310681898" sldId="2147483924"/>
              <pc:sldLayoutMk cId="2653419351" sldId="2147483935"/>
              <ac:spMk id="2" creationId="{00000000-0000-0000-0000-000000000000}"/>
            </ac:spMkLst>
          </pc:spChg>
          <pc:spChg chg="mod">
            <ac:chgData name="Fake Test User" userId="SID-0" providerId="Test" clId="FakeClientId" dt="2018-12-04T08:33:38.983" v="25" actId="790"/>
            <ac:spMkLst>
              <pc:docMk/>
              <pc:sldMasterMk cId="3310681898" sldId="2147483924"/>
              <pc:sldLayoutMk cId="2653419351" sldId="2147483935"/>
              <ac:spMk id="3" creationId="{00000000-0000-0000-0000-000000000000}"/>
            </ac:spMkLst>
          </pc:spChg>
          <pc:spChg chg="mod">
            <ac:chgData name="Fake Test User" userId="SID-0" providerId="Test" clId="FakeClientId" dt="2018-12-04T08:33:38.983" v="25" actId="790"/>
            <ac:spMkLst>
              <pc:docMk/>
              <pc:sldMasterMk cId="3310681898" sldId="2147483924"/>
              <pc:sldLayoutMk cId="2653419351" sldId="2147483935"/>
              <ac:spMk id="4" creationId="{00000000-0000-0000-0000-000000000000}"/>
            </ac:spMkLst>
          </pc:spChg>
          <pc:spChg chg="mod">
            <ac:chgData name="Fake Test User" userId="SID-0" providerId="Test" clId="FakeClientId" dt="2018-12-04T08:33:38.983" v="25" actId="790"/>
            <ac:spMkLst>
              <pc:docMk/>
              <pc:sldMasterMk cId="3310681898" sldId="2147483924"/>
              <pc:sldLayoutMk cId="2653419351" sldId="2147483935"/>
              <ac:spMk id="5" creationId="{00000000-0000-0000-0000-000000000000}"/>
            </ac:spMkLst>
          </pc:spChg>
          <pc:spChg chg="mod">
            <ac:chgData name="Fake Test User" userId="SID-0" providerId="Test" clId="FakeClientId" dt="2018-12-04T08:33:38.983" v="25" actId="790"/>
            <ac:spMkLst>
              <pc:docMk/>
              <pc:sldMasterMk cId="3310681898" sldId="2147483924"/>
              <pc:sldLayoutMk cId="2653419351" sldId="2147483935"/>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DB1203C-49AD-4710-BA71-D820B68728F7}" type="datetime1">
              <a:rPr lang="zh-CN" altLang="en-US" smtClean="0">
                <a:latin typeface="Microsoft YaHei UI" panose="020B0503020204020204" pitchFamily="34" charset="-122"/>
                <a:ea typeface="Microsoft YaHei UI" panose="020B0503020204020204" pitchFamily="34" charset="-122"/>
              </a:rPr>
              <a:t>2020/4/16</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14886E15-F82A-4596-A46C-375C6D3981E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89D01AF-0267-46C4-95D4-1EC8159D4A92}" type="datetime1">
              <a:rPr lang="zh-CN" altLang="en-US" noProof="0" smtClean="0"/>
              <a:t>2020/4/16</a:t>
            </a:fld>
            <a:endParaRPr lang="zh-CN" altLang="en-US" noProof="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BF105DB2-FD3E-441D-8B7E-7AE83ECE27B3}" type="slidenum">
              <a:rPr lang="en-US" altLang="zh-CN" noProof="0" smtClean="0"/>
              <a:pPr/>
              <a:t>‹#›</a:t>
            </a:fld>
            <a:endParaRPr lang="zh-CN" altLang="en-US" noProof="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Notes</a:t>
            </a:r>
            <a:r>
              <a:rPr lang="zh-CN" altLang="en-US" dirty="0">
                <a:latin typeface="Microsoft YaHei UI" panose="020B0503020204020204" pitchFamily="34" charset="-122"/>
                <a:ea typeface="Microsoft YaHei UI" panose="020B0503020204020204" pitchFamily="34" charset="-122"/>
              </a:rPr>
              <a:t>：</a:t>
            </a: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105DB2-FD3E-441D-8B7E-7AE83ECE27B3}" type="slidenum">
              <a:rPr lang="en-US" altLang="zh-CN" noProof="0" smtClean="0"/>
              <a:pPr/>
              <a:t>12</a:t>
            </a:fld>
            <a:endParaRPr lang="zh-CN" altLang="en-US" noProof="0"/>
          </a:p>
        </p:txBody>
      </p:sp>
    </p:spTree>
    <p:extLst>
      <p:ext uri="{BB962C8B-B14F-4D97-AF65-F5344CB8AC3E}">
        <p14:creationId xmlns:p14="http://schemas.microsoft.com/office/powerpoint/2010/main" val="2020500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master-replica</a:t>
            </a:r>
            <a:endParaRPr kumimoji="1" lang="zh-CN" altLang="en-US" dirty="0"/>
          </a:p>
        </p:txBody>
      </p:sp>
      <p:sp>
        <p:nvSpPr>
          <p:cNvPr id="4" name="幻灯片编号占位符 3"/>
          <p:cNvSpPr>
            <a:spLocks noGrp="1"/>
          </p:cNvSpPr>
          <p:nvPr>
            <p:ph type="sldNum" sz="quarter" idx="10"/>
          </p:nvPr>
        </p:nvSpPr>
        <p:spPr/>
        <p:txBody>
          <a:bodyPr/>
          <a:lstStyle/>
          <a:p>
            <a:fld id="{BF105DB2-FD3E-441D-8B7E-7AE83ECE27B3}" type="slidenum">
              <a:rPr lang="en-US" altLang="zh-CN" noProof="0" smtClean="0"/>
              <a:pPr/>
              <a:t>13</a:t>
            </a:fld>
            <a:endParaRPr lang="zh-CN" altLang="en-US" noProof="0"/>
          </a:p>
        </p:txBody>
      </p:sp>
    </p:spTree>
    <p:extLst>
      <p:ext uri="{BB962C8B-B14F-4D97-AF65-F5344CB8AC3E}">
        <p14:creationId xmlns:p14="http://schemas.microsoft.com/office/powerpoint/2010/main" val="269939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icrosoft YaHei UI" panose="020B0503020204020204" pitchFamily="34" charset="-122"/>
                <a:ea typeface="Microsoft YaHei UI" panose="020B0503020204020204" pitchFamily="34" charset="-122"/>
                <a:cs typeface="+mn-cs"/>
              </a:rPr>
              <a:t>需要注意的是，哨兵只是配置提供者，而不是代理</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。二者的区别在于：如果是配置提供者，客户端在通过哨兵获得主节点信息后，会直接建立到主节点的连接，后续的请求</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如</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set/get)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会直接发向主节点；如果是代理，客户端的每一次请求都会发向哨兵，哨兵再通过主节点处理请求。</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哨兵节点在故障转移完成后，会将新的主节点信息发送给客户端，以便客户端及时切换主节点。</a:t>
            </a:r>
            <a:endParaRPr kumimoji="1" lang="zh-CN" altLang="en-US" dirty="0"/>
          </a:p>
        </p:txBody>
      </p:sp>
      <p:sp>
        <p:nvSpPr>
          <p:cNvPr id="4" name="幻灯片编号占位符 3"/>
          <p:cNvSpPr>
            <a:spLocks noGrp="1"/>
          </p:cNvSpPr>
          <p:nvPr>
            <p:ph type="sldNum" sz="quarter" idx="10"/>
          </p:nvPr>
        </p:nvSpPr>
        <p:spPr/>
        <p:txBody>
          <a:bodyPr/>
          <a:lstStyle/>
          <a:p>
            <a:fld id="{BF105DB2-FD3E-441D-8B7E-7AE83ECE27B3}" type="slidenum">
              <a:rPr lang="en-US" altLang="zh-CN" noProof="0" smtClean="0"/>
              <a:pPr/>
              <a:t>14</a:t>
            </a:fld>
            <a:endParaRPr lang="zh-CN" altLang="en-US" noProof="0"/>
          </a:p>
        </p:txBody>
      </p:sp>
    </p:spTree>
    <p:extLst>
      <p:ext uri="{BB962C8B-B14F-4D97-AF65-F5344CB8AC3E}">
        <p14:creationId xmlns:p14="http://schemas.microsoft.com/office/powerpoint/2010/main" val="1517726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err="1"/>
              <a:t>redis</a:t>
            </a:r>
            <a:r>
              <a:rPr lang="zh-CN" altLang="en-US" dirty="0"/>
              <a:t>节点发送心跳包时需要把所有的槽放到这个心跳包里，以便让节点知道当前集群信息，</a:t>
            </a:r>
            <a:r>
              <a:rPr lang="en-US" altLang="zh-CN" dirty="0"/>
              <a:t>16384=16k</a:t>
            </a:r>
            <a:r>
              <a:rPr lang="zh-CN" altLang="en-US" dirty="0"/>
              <a:t>，在发送心跳包时使用</a:t>
            </a:r>
            <a:r>
              <a:rPr lang="en-US" altLang="zh-CN" dirty="0"/>
              <a:t>char</a:t>
            </a:r>
            <a:r>
              <a:rPr lang="zh-CN" altLang="en-US" dirty="0"/>
              <a:t>进行</a:t>
            </a:r>
            <a:r>
              <a:rPr lang="en-US" altLang="zh-CN" dirty="0"/>
              <a:t>bitmap</a:t>
            </a:r>
            <a:r>
              <a:rPr lang="zh-CN" altLang="en-US" dirty="0"/>
              <a:t>压缩后是</a:t>
            </a:r>
            <a:r>
              <a:rPr lang="en-US" altLang="zh-CN" dirty="0"/>
              <a:t>2k</a:t>
            </a:r>
            <a:r>
              <a:rPr lang="zh-CN" altLang="en-US" dirty="0"/>
              <a:t>（</a:t>
            </a:r>
            <a:r>
              <a:rPr lang="en-US" altLang="zh-CN" dirty="0"/>
              <a:t>2 * 8 (8 bit) * 1024(1k) = 2K</a:t>
            </a:r>
            <a:r>
              <a:rPr lang="zh-CN" altLang="en-US" dirty="0"/>
              <a:t>），也就是说使用</a:t>
            </a:r>
            <a:r>
              <a:rPr lang="en-US" altLang="zh-CN" dirty="0"/>
              <a:t>2k</a:t>
            </a:r>
            <a:r>
              <a:rPr lang="zh-CN" altLang="en-US" dirty="0"/>
              <a:t>的空间创建了</a:t>
            </a:r>
            <a:r>
              <a:rPr lang="en-US" altLang="zh-CN" dirty="0"/>
              <a:t>16k</a:t>
            </a:r>
            <a:r>
              <a:rPr lang="zh-CN" altLang="en-US" dirty="0"/>
              <a:t>的槽数。</a:t>
            </a:r>
          </a:p>
          <a:p>
            <a:r>
              <a:rPr lang="zh-CN" altLang="en-US" dirty="0"/>
              <a:t>虽然使用</a:t>
            </a:r>
            <a:r>
              <a:rPr lang="en-US" altLang="zh-CN" dirty="0"/>
              <a:t>CRC16</a:t>
            </a:r>
            <a:r>
              <a:rPr lang="zh-CN" altLang="en-US" dirty="0"/>
              <a:t>算法最多可以分配</a:t>
            </a:r>
            <a:r>
              <a:rPr lang="en-US" altLang="zh-CN" dirty="0"/>
              <a:t>65535</a:t>
            </a:r>
            <a:r>
              <a:rPr lang="zh-CN" altLang="en-US" dirty="0"/>
              <a:t>（</a:t>
            </a:r>
            <a:r>
              <a:rPr lang="en-US" altLang="zh-CN" dirty="0"/>
              <a:t>2^16-1</a:t>
            </a:r>
            <a:r>
              <a:rPr lang="zh-CN" altLang="en-US" dirty="0"/>
              <a:t>）个槽位，</a:t>
            </a:r>
            <a:r>
              <a:rPr lang="en-US" altLang="zh-CN" dirty="0"/>
              <a:t>65535=65k</a:t>
            </a:r>
            <a:r>
              <a:rPr lang="zh-CN" altLang="en-US" dirty="0"/>
              <a:t>，压缩后就是</a:t>
            </a:r>
            <a:r>
              <a:rPr lang="en-US" altLang="zh-CN" dirty="0"/>
              <a:t>8k</a:t>
            </a:r>
            <a:r>
              <a:rPr lang="zh-CN" altLang="en-US" dirty="0"/>
              <a:t>（</a:t>
            </a:r>
            <a:r>
              <a:rPr lang="en-US" altLang="zh-CN" dirty="0"/>
              <a:t>8 * 8 (8 bit) * 1024(1k) = 8K</a:t>
            </a:r>
            <a:r>
              <a:rPr lang="zh-CN" altLang="en-US" dirty="0"/>
              <a:t>），也就是说需要需要</a:t>
            </a:r>
            <a:r>
              <a:rPr lang="en-US" altLang="zh-CN" dirty="0"/>
              <a:t>8k</a:t>
            </a:r>
            <a:r>
              <a:rPr lang="zh-CN" altLang="en-US" dirty="0"/>
              <a:t>的心跳包，作者认为这样做不太值得；并且一般情况下一个</a:t>
            </a:r>
            <a:r>
              <a:rPr lang="en-US" altLang="zh-CN" dirty="0" err="1"/>
              <a:t>redis</a:t>
            </a:r>
            <a:r>
              <a:rPr lang="zh-CN" altLang="en-US" dirty="0"/>
              <a:t>集群不会有超过</a:t>
            </a:r>
            <a:r>
              <a:rPr lang="en-US" altLang="zh-CN" dirty="0"/>
              <a:t>1000</a:t>
            </a:r>
            <a:r>
              <a:rPr lang="zh-CN" altLang="en-US" dirty="0"/>
              <a:t>个</a:t>
            </a:r>
            <a:r>
              <a:rPr lang="en-US" altLang="zh-CN" dirty="0"/>
              <a:t>master</a:t>
            </a:r>
            <a:r>
              <a:rPr lang="zh-CN" altLang="en-US" dirty="0"/>
              <a:t>节点，所以</a:t>
            </a:r>
            <a:r>
              <a:rPr lang="en-US" altLang="zh-CN" dirty="0"/>
              <a:t>16k</a:t>
            </a:r>
            <a:r>
              <a:rPr lang="zh-CN" altLang="en-US" dirty="0"/>
              <a:t>的槽位是个比较合适的选择。</a:t>
            </a:r>
          </a:p>
        </p:txBody>
      </p:sp>
      <p:sp>
        <p:nvSpPr>
          <p:cNvPr id="4" name="幻灯片编号占位符 3"/>
          <p:cNvSpPr>
            <a:spLocks noGrp="1"/>
          </p:cNvSpPr>
          <p:nvPr>
            <p:ph type="sldNum" sz="quarter" idx="10"/>
          </p:nvPr>
        </p:nvSpPr>
        <p:spPr/>
        <p:txBody>
          <a:bodyPr/>
          <a:lstStyle/>
          <a:p>
            <a:fld id="{BF105DB2-FD3E-441D-8B7E-7AE83ECE27B3}" type="slidenum">
              <a:rPr lang="en-US" altLang="zh-CN" noProof="0" smtClean="0"/>
              <a:pPr/>
              <a:t>17</a:t>
            </a:fld>
            <a:endParaRPr lang="zh-CN" altLang="en-US" noProof="0"/>
          </a:p>
        </p:txBody>
      </p:sp>
    </p:spTree>
    <p:extLst>
      <p:ext uri="{BB962C8B-B14F-4D97-AF65-F5344CB8AC3E}">
        <p14:creationId xmlns:p14="http://schemas.microsoft.com/office/powerpoint/2010/main" val="1919674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虽然五种，但是实际实现的</a:t>
            </a:r>
            <a:r>
              <a:rPr lang="en-US" altLang="zh-CN" dirty="0"/>
              <a:t>string</a:t>
            </a:r>
            <a:r>
              <a:rPr lang="zh-CN" altLang="en-US" dirty="0"/>
              <a:t>却有几种。</a:t>
            </a:r>
          </a:p>
        </p:txBody>
      </p:sp>
      <p:sp>
        <p:nvSpPr>
          <p:cNvPr id="4" name="灯片编号占位符 3"/>
          <p:cNvSpPr>
            <a:spLocks noGrp="1"/>
          </p:cNvSpPr>
          <p:nvPr>
            <p:ph type="sldNum" sz="quarter" idx="5"/>
          </p:nvPr>
        </p:nvSpPr>
        <p:spPr/>
        <p:txBody>
          <a:bodyPr/>
          <a:lstStyle/>
          <a:p>
            <a:fld id="{BF105DB2-FD3E-441D-8B7E-7AE83ECE27B3}" type="slidenum">
              <a:rPr lang="en-US" altLang="zh-CN" noProof="0" smtClean="0"/>
              <a:pPr/>
              <a:t>19</a:t>
            </a:fld>
            <a:endParaRPr lang="zh-CN" altLang="en-US" noProof="0"/>
          </a:p>
        </p:txBody>
      </p:sp>
    </p:spTree>
    <p:extLst>
      <p:ext uri="{BB962C8B-B14F-4D97-AF65-F5344CB8AC3E}">
        <p14:creationId xmlns:p14="http://schemas.microsoft.com/office/powerpoint/2010/main" val="3521220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scan 176 MATCH *11* COUNT 100</a:t>
            </a:r>
            <a:endParaRPr kumimoji="1" lang="zh-CN" altLang="en-US" dirty="0"/>
          </a:p>
        </p:txBody>
      </p:sp>
      <p:sp>
        <p:nvSpPr>
          <p:cNvPr id="4" name="幻灯片编号占位符 3"/>
          <p:cNvSpPr>
            <a:spLocks noGrp="1"/>
          </p:cNvSpPr>
          <p:nvPr>
            <p:ph type="sldNum" sz="quarter" idx="10"/>
          </p:nvPr>
        </p:nvSpPr>
        <p:spPr/>
        <p:txBody>
          <a:bodyPr/>
          <a:lstStyle/>
          <a:p>
            <a:fld id="{BF105DB2-FD3E-441D-8B7E-7AE83ECE27B3}" type="slidenum">
              <a:rPr lang="en-US" altLang="zh-CN" noProof="0" smtClean="0"/>
              <a:pPr/>
              <a:t>20</a:t>
            </a:fld>
            <a:endParaRPr lang="zh-CN" altLang="en-US" noProof="0"/>
          </a:p>
        </p:txBody>
      </p:sp>
    </p:spTree>
    <p:extLst>
      <p:ext uri="{BB962C8B-B14F-4D97-AF65-F5344CB8AC3E}">
        <p14:creationId xmlns:p14="http://schemas.microsoft.com/office/powerpoint/2010/main" val="53714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a:t>
            </a:r>
            <a:r>
              <a:rPr lang="en-US" altLang="zh-CN" dirty="0"/>
              <a:t>key</a:t>
            </a:r>
            <a:r>
              <a:rPr lang="zh-CN" altLang="en-US" dirty="0"/>
              <a:t>同时失效。</a:t>
            </a:r>
          </a:p>
        </p:txBody>
      </p:sp>
      <p:sp>
        <p:nvSpPr>
          <p:cNvPr id="4" name="灯片编号占位符 3"/>
          <p:cNvSpPr>
            <a:spLocks noGrp="1"/>
          </p:cNvSpPr>
          <p:nvPr>
            <p:ph type="sldNum" sz="quarter" idx="5"/>
          </p:nvPr>
        </p:nvSpPr>
        <p:spPr/>
        <p:txBody>
          <a:bodyPr/>
          <a:lstStyle/>
          <a:p>
            <a:fld id="{BF105DB2-FD3E-441D-8B7E-7AE83ECE27B3}" type="slidenum">
              <a:rPr lang="en-US" altLang="zh-CN" noProof="0" smtClean="0"/>
              <a:pPr/>
              <a:t>22</a:t>
            </a:fld>
            <a:endParaRPr lang="zh-CN" altLang="en-US" noProof="0"/>
          </a:p>
        </p:txBody>
      </p:sp>
    </p:spTree>
    <p:extLst>
      <p:ext uri="{BB962C8B-B14F-4D97-AF65-F5344CB8AC3E}">
        <p14:creationId xmlns:p14="http://schemas.microsoft.com/office/powerpoint/2010/main" val="79254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5.0 </a:t>
            </a:r>
            <a:r>
              <a:rPr lang="zh-CN" altLang="en-US" dirty="0">
                <a:latin typeface="Microsoft YaHei UI" panose="020B0503020204020204" pitchFamily="34" charset="-122"/>
                <a:ea typeface="Microsoft YaHei UI" panose="020B0503020204020204" pitchFamily="34" charset="-122"/>
              </a:rPr>
              <a:t>广播  </a:t>
            </a:r>
            <a:r>
              <a:rPr lang="en-US" altLang="zh-CN" dirty="0">
                <a:latin typeface="Microsoft YaHei UI" panose="020B0503020204020204" pitchFamily="34" charset="-122"/>
                <a:ea typeface="Microsoft YaHei UI" panose="020B0503020204020204" pitchFamily="34" charset="-122"/>
              </a:rPr>
              <a:t>stream</a:t>
            </a:r>
            <a:r>
              <a:rPr lang="zh-CN" altLang="en-US" dirty="0">
                <a:latin typeface="Microsoft YaHei UI" panose="020B0503020204020204" pitchFamily="34" charset="-122"/>
                <a:ea typeface="Microsoft YaHei UI" panose="020B0503020204020204" pitchFamily="34" charset="-122"/>
              </a:rPr>
              <a:t>消息广播</a:t>
            </a: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3</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单线程架构，分布式锁有死锁吗？</a:t>
            </a: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6587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r>
              <a:rPr lang="en-US" altLang="zh-CN" dirty="0"/>
              <a:t>select</a:t>
            </a:r>
            <a:r>
              <a:rPr lang="zh-CN" altLang="en-US" dirty="0"/>
              <a:t>、</a:t>
            </a:r>
            <a:r>
              <a:rPr lang="en-US" altLang="zh-CN" dirty="0"/>
              <a:t>poll</a:t>
            </a:r>
            <a:r>
              <a:rPr lang="zh-CN" altLang="en-US" dirty="0"/>
              <a:t>、</a:t>
            </a:r>
            <a:r>
              <a:rPr lang="en-US" altLang="zh-CN" dirty="0" err="1"/>
              <a:t>epoll</a:t>
            </a:r>
            <a:r>
              <a:rPr lang="en-US" altLang="zh-CN" dirty="0"/>
              <a:t> </a:t>
            </a:r>
            <a:r>
              <a:rPr lang="zh-CN" altLang="en-US" dirty="0"/>
              <a:t>区别？</a:t>
            </a:r>
            <a:endPar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0048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RDB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AOF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持久化各有利弊，</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RDB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可能会导致一定时间内的数据丢失，而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AOF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由于文件较大则会影响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Redis</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的启动速度，为了能同时拥有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RDB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和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AOF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的优点，</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Redis</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4.0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之后新增了混合持久化的方式，因此我们在必须要进行持久化操作时，应该选择混合持久化的方式。</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rtl="0"/>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RDB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快照</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rtl="0"/>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AOF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文件追加 记录命令</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rtl="0"/>
            <a:r>
              <a:rPr lang="zh-CN" altLang="en-US" dirty="0">
                <a:latin typeface="Microsoft YaHei UI" panose="020B0503020204020204" pitchFamily="34" charset="-122"/>
                <a:ea typeface="Microsoft YaHei UI" panose="020B0503020204020204" pitchFamily="34" charset="-122"/>
              </a:rPr>
              <a:t>启动数据恢复，</a:t>
            </a:r>
            <a:r>
              <a:rPr lang="en-US" altLang="zh-CN" dirty="0">
                <a:latin typeface="Microsoft YaHei UI" panose="020B0503020204020204" pitchFamily="34" charset="-122"/>
                <a:ea typeface="Microsoft YaHei UI" panose="020B0503020204020204" pitchFamily="34" charset="-122"/>
              </a:rPr>
              <a:t>RDB</a:t>
            </a:r>
            <a:r>
              <a:rPr lang="zh-CN" altLang="en-US" dirty="0">
                <a:latin typeface="Microsoft YaHei UI" panose="020B0503020204020204" pitchFamily="34" charset="-122"/>
                <a:ea typeface="Microsoft YaHei UI" panose="020B0503020204020204" pitchFamily="34" charset="-122"/>
              </a:rPr>
              <a:t>启动快。快照到重启数据之间丢失。</a:t>
            </a:r>
            <a:r>
              <a:rPr lang="en-US" altLang="zh-CN" dirty="0">
                <a:latin typeface="Microsoft YaHei UI" panose="020B0503020204020204" pitchFamily="34" charset="-122"/>
                <a:ea typeface="Microsoft YaHei UI" panose="020B0503020204020204" pitchFamily="34" charset="-122"/>
              </a:rPr>
              <a:t>Redis3.2.11 </a:t>
            </a:r>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7400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1" dirty="0"/>
              <a:t>NX – </a:t>
            </a:r>
            <a:r>
              <a:rPr lang="zh-CN" altLang="en-US" b="1" i="1" dirty="0"/>
              <a:t>只有键</a:t>
            </a:r>
            <a:r>
              <a:rPr lang="en-US" altLang="zh-CN" b="1" i="1" dirty="0"/>
              <a:t>key</a:t>
            </a:r>
            <a:r>
              <a:rPr lang="zh-CN" altLang="en-US" b="1" i="1" dirty="0"/>
              <a:t>不存在的时候才会设置</a:t>
            </a:r>
            <a:r>
              <a:rPr lang="en-US" altLang="zh-CN" b="1" i="1" dirty="0"/>
              <a:t>key</a:t>
            </a:r>
            <a:r>
              <a:rPr lang="zh-CN" altLang="en-US" b="1" i="1" dirty="0"/>
              <a:t>的值</a:t>
            </a:r>
            <a:endParaRPr lang="zh-CN" altLang="en-US" dirty="0"/>
          </a:p>
          <a:p>
            <a:r>
              <a:rPr lang="en-US" altLang="zh-CN" b="1" i="1" dirty="0"/>
              <a:t>EX seconds – </a:t>
            </a:r>
            <a:r>
              <a:rPr lang="zh-CN" altLang="en-US" b="1" i="1" dirty="0"/>
              <a:t>设置键</a:t>
            </a:r>
            <a:r>
              <a:rPr lang="en-US" altLang="zh-CN" b="1" i="1" dirty="0"/>
              <a:t>key</a:t>
            </a:r>
            <a:r>
              <a:rPr lang="zh-CN" altLang="en-US" b="1" i="1" dirty="0"/>
              <a:t>的过期时间，单位时秒</a:t>
            </a:r>
            <a:br>
              <a:rPr lang="zh-CN" altLang="en-US" i="1" dirty="0"/>
            </a:br>
            <a:r>
              <a:rPr lang="en-US" altLang="zh-CN" i="1" dirty="0"/>
              <a:t>PX milliseconds – </a:t>
            </a:r>
            <a:r>
              <a:rPr lang="zh-CN" altLang="en-US" i="1" dirty="0"/>
              <a:t>设置键</a:t>
            </a:r>
            <a:r>
              <a:rPr lang="en-US" altLang="zh-CN" i="1" dirty="0"/>
              <a:t>key</a:t>
            </a:r>
            <a:r>
              <a:rPr lang="zh-CN" altLang="en-US" i="1" dirty="0"/>
              <a:t>的过期时间，单位时毫秒</a:t>
            </a:r>
            <a:endParaRPr lang="en-US" altLang="zh-CN" i="1" dirty="0"/>
          </a:p>
          <a:p>
            <a:endParaRPr lang="en-US" altLang="zh-CN" i="1" dirty="0"/>
          </a:p>
          <a:p>
            <a:r>
              <a:rPr lang="en-US" altLang="zh-CN" i="1" dirty="0"/>
              <a:t>Redis</a:t>
            </a:r>
            <a:r>
              <a:rPr lang="zh-CN" altLang="en-US" i="1" dirty="0"/>
              <a:t>分布式锁，应该执行时间不要太长。比较快，</a:t>
            </a:r>
            <a:r>
              <a:rPr lang="en-US" altLang="zh-CN" i="1" dirty="0"/>
              <a:t>ZK</a:t>
            </a:r>
            <a:r>
              <a:rPr lang="zh-CN" altLang="en-US" i="1" dirty="0"/>
              <a:t>分布式锁会遇到这些问题吗？</a:t>
            </a:r>
            <a:endParaRPr lang="en-US" altLang="zh-CN" i="1" dirty="0"/>
          </a:p>
          <a:p>
            <a:r>
              <a:rPr lang="zh-CN" altLang="en-US" i="1" dirty="0"/>
              <a:t>长时间任务不设置过期时间，</a:t>
            </a:r>
            <a:endParaRPr lang="en-US" altLang="zh-CN" i="1" dirty="0"/>
          </a:p>
          <a:p>
            <a:r>
              <a:rPr lang="en-US" altLang="zh-CN" i="1" dirty="0"/>
              <a:t>Job</a:t>
            </a:r>
            <a:r>
              <a:rPr lang="zh-CN" altLang="en-US" i="1" dirty="0"/>
              <a:t>启动时候删除</a:t>
            </a:r>
            <a:r>
              <a:rPr lang="en-US" altLang="zh-CN" i="1" dirty="0"/>
              <a:t>key</a:t>
            </a:r>
            <a:r>
              <a:rPr lang="zh-CN" altLang="en-US" i="1" dirty="0"/>
              <a:t>。只有一台定时任务。</a:t>
            </a:r>
            <a:endParaRPr lang="en-US" altLang="zh-CN" i="1" dirty="0"/>
          </a:p>
          <a:p>
            <a:r>
              <a:rPr lang="zh-CN" altLang="en-US" i="1" dirty="0"/>
              <a:t>验证</a:t>
            </a:r>
            <a:r>
              <a:rPr lang="en-US" altLang="zh-CN" i="1" dirty="0"/>
              <a:t>kill -9 </a:t>
            </a:r>
            <a:r>
              <a:rPr lang="zh-CN" altLang="en-US" i="1" dirty="0"/>
              <a:t>是否关闭</a:t>
            </a:r>
            <a:r>
              <a:rPr lang="en-US" altLang="zh-CN" i="1" dirty="0"/>
              <a:t>servlet</a:t>
            </a:r>
            <a:r>
              <a:rPr lang="zh-CN" altLang="en-US" i="1" dirty="0"/>
              <a:t>。</a:t>
            </a:r>
            <a:endParaRPr lang="en-US" altLang="zh-CN" i="1" dirty="0"/>
          </a:p>
          <a:p>
            <a:endParaRPr lang="en-US" altLang="zh-CN" i="1" dirty="0"/>
          </a:p>
          <a:p>
            <a:endParaRPr lang="en-US" altLang="zh-CN" i="1" dirty="0"/>
          </a:p>
          <a:p>
            <a:endParaRPr lang="zh-CN" altLang="en-US" dirty="0"/>
          </a:p>
        </p:txBody>
      </p:sp>
      <p:sp>
        <p:nvSpPr>
          <p:cNvPr id="4" name="幻灯片编号占位符 3"/>
          <p:cNvSpPr>
            <a:spLocks noGrp="1"/>
          </p:cNvSpPr>
          <p:nvPr>
            <p:ph type="sldNum" sz="quarter" idx="10"/>
          </p:nvPr>
        </p:nvSpPr>
        <p:spPr/>
        <p:txBody>
          <a:bodyPr/>
          <a:lstStyle/>
          <a:p>
            <a:fld id="{BF105DB2-FD3E-441D-8B7E-7AE83ECE27B3}" type="slidenum">
              <a:rPr lang="en-US" altLang="zh-CN" noProof="0" smtClean="0"/>
              <a:pPr/>
              <a:t>8</a:t>
            </a:fld>
            <a:endParaRPr lang="zh-CN" altLang="en-US" noProof="0"/>
          </a:p>
        </p:txBody>
      </p:sp>
    </p:spTree>
    <p:extLst>
      <p:ext uri="{BB962C8B-B14F-4D97-AF65-F5344CB8AC3E}">
        <p14:creationId xmlns:p14="http://schemas.microsoft.com/office/powerpoint/2010/main" val="124153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同时可根据需求的变化，改变从库的数量。</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高可用：数据热备份，高可用，</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Slave</a:t>
            </a:r>
            <a:r>
              <a:rPr lang="zh-CN" altLang="en-US" sz="1200" dirty="0"/>
              <a:t>奴隶。</a:t>
            </a:r>
            <a:r>
              <a:rPr lang="en-US" altLang="zh-CN" sz="1200" dirty="0"/>
              <a:t>Replica</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8174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Redis</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2.8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之前使用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sync[</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runId</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（每个实例启动时候</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UUID</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（主节点知道从节点需要哪些）</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同步命令，</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Redis</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2.8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之后使用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psync</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runId</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命令。</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rtl="0"/>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runId</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：每个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Redis</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节点启动都会生成唯一的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uuid</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，每次 </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Redis</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重启后，</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runId</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都会发生变化。</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rtl="0"/>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：主节点和从节点都各自维护自己的主从复制偏移量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，当主节点有写入命令时，</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offset=offset+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命令的字节长度。从节点在收到主节点发送的命令后，也会增加自己的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，并把自己的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发送给主节点。这样，主节点同时保存自己的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和从节点的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，通过对比 </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offset </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来判断主从节点数据是否一致。</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rtl="0"/>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复制规则。</a:t>
            </a:r>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7221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标题块"/>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7" name="顶部图形"/>
          <p:cNvGrpSpPr/>
          <p:nvPr/>
        </p:nvGrpSpPr>
        <p:grpSpPr>
          <a:xfrm>
            <a:off x="1279" y="0"/>
            <a:ext cx="12188952" cy="429768"/>
            <a:chOff x="1279" y="0"/>
            <a:chExt cx="12188952" cy="429768"/>
          </a:xfrm>
        </p:grpSpPr>
        <p:sp>
          <p:nvSpPr>
            <p:cNvPr id="8" name="长方形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长方形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grpSp>
        <p:nvGrpSpPr>
          <p:cNvPr id="23" name="底部图形"/>
          <p:cNvGrpSpPr/>
          <p:nvPr/>
        </p:nvGrpSpPr>
        <p:grpSpPr>
          <a:xfrm>
            <a:off x="0" y="6080760"/>
            <a:ext cx="12190231" cy="777240"/>
            <a:chOff x="0" y="6080760"/>
            <a:chExt cx="12190231" cy="777240"/>
          </a:xfrm>
        </p:grpSpPr>
        <p:sp>
          <p:nvSpPr>
            <p:cNvPr id="13" name="长方形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长方形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长方形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ctrTitle"/>
          </p:nvPr>
        </p:nvSpPr>
        <p:spPr bwMode="invGray">
          <a:xfrm>
            <a:off x="1522414" y="1905000"/>
            <a:ext cx="9143998" cy="2667000"/>
          </a:xfrm>
        </p:spPr>
        <p:txBody>
          <a:bodyPr rtlCol="0" anchor="b">
            <a:normAutofit/>
          </a:bodyPr>
          <a:lstStyle>
            <a:lvl1pPr>
              <a:lnSpc>
                <a:spcPct val="80000"/>
              </a:lnSpc>
              <a:defRPr sz="6600">
                <a:solidFill>
                  <a:schemeClr val="bg1"/>
                </a:solidFill>
                <a:effectLst>
                  <a:outerShdw blurRad="88900" algn="ctr" rotWithShape="0">
                    <a:prstClr val="black">
                      <a:alpha val="35000"/>
                    </a:prstClr>
                  </a:outerShdw>
                </a:effectLst>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522413" y="5029200"/>
            <a:ext cx="8229598" cy="838200"/>
          </a:xfrm>
        </p:spPr>
        <p:txBody>
          <a:bodyPr rtlCol="0"/>
          <a:lstStyle>
            <a:lvl1pPr marL="0" indent="0" algn="l">
              <a:lnSpc>
                <a:spcPct val="90000"/>
              </a:lnSpc>
              <a:spcBef>
                <a:spcPts val="0"/>
              </a:spcBef>
              <a:buNone/>
              <a:defRPr>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21" name="页脚占位符 20"/>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0" name="日期占位符 19"/>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67A1C14-58F9-4483-8DFC-56117A2C0559}" type="datetime1">
              <a:rPr lang="zh-CN" altLang="en-US" noProof="0" smtClean="0"/>
              <a:t>2020/4/16</a:t>
            </a:fld>
            <a:endParaRPr lang="zh-CN" altLang="en-US" noProof="0" dirty="0"/>
          </a:p>
        </p:txBody>
      </p:sp>
      <p:sp>
        <p:nvSpPr>
          <p:cNvPr id="22" name="灯片编号占位符 21"/>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1700558-C5B6-4856-A3F8-357A22D7459F}" type="datetime1">
              <a:rPr lang="zh-CN" altLang="en-US" noProof="0" smtClean="0"/>
              <a:t>2020/4/16</a:t>
            </a:fld>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494507" y="609600"/>
            <a:ext cx="1143001" cy="5410200"/>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a:xfrm>
            <a:off x="1522413" y="609600"/>
            <a:ext cx="7696198" cy="5410200"/>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BD2B42-13D3-47E7-A08A-16BCE647AA36}" type="datetime1">
              <a:rPr lang="zh-CN" altLang="en-US" noProof="0" smtClean="0"/>
              <a:t>2020/4/16</a:t>
            </a:fld>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lvl1pPr algn="l">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48DC9E2-4972-4663-81A1-133D1C895091}" type="datetime1">
              <a:rPr lang="zh-CN" altLang="en-US" noProof="0" smtClean="0"/>
              <a:t>2020/4/16</a:t>
            </a:fld>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lvl1pPr algn="l">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8BD0E98-950F-4253-936F-D619AE9042AC}" type="datetime1">
              <a:rPr lang="zh-CN" altLang="en-US" noProof="0" smtClean="0"/>
              <a:t>2020/4/16</a:t>
            </a:fld>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rmAutofit/>
          </a:bodyPr>
          <a:lstStyle>
            <a:lvl1pPr algn="l">
              <a:defRPr sz="5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522413" y="4876800"/>
            <a:ext cx="8229598" cy="1143000"/>
          </a:xfrm>
        </p:spPr>
        <p:txBody>
          <a:bodyPr rtlCol="0" anchor="t">
            <a:normAutofit/>
          </a:bodyPr>
          <a:lstStyle>
            <a:lvl1pPr marL="0" indent="0">
              <a:spcBef>
                <a:spcPts val="0"/>
              </a:spcBef>
              <a:buNone/>
              <a:defRPr sz="24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1408CDC4-AC1A-43F3-812E-20882330DA41}" type="datetime1">
              <a:rPr lang="zh-CN" altLang="en-US" noProof="0" smtClean="0"/>
              <a:t>2020/4/16</a:t>
            </a:fld>
            <a:endParaRPr lang="zh-CN" altLang="en-US" noProof="0" dirty="0"/>
          </a:p>
        </p:txBody>
      </p:sp>
      <p:sp>
        <p:nvSpPr>
          <p:cNvPr id="6" name="灯片编号占位符 5"/>
          <p:cNvSpPr>
            <a:spLocks noGrp="1"/>
          </p:cNvSpPr>
          <p:nvPr>
            <p:ph type="sldNum" sz="quarter" idx="12"/>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1522413" y="1904999"/>
            <a:ext cx="4435564" cy="4088921"/>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230849" y="1904999"/>
            <a:ext cx="4435564" cy="4088921"/>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baseline="0"/>
            </a:lvl8pPr>
            <a:lvl9pPr>
              <a:defRPr sz="1600" baseline="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8EB6738-3AF3-45F0-BC50-EDB496417290}" type="datetime1">
              <a:rPr lang="zh-CN" altLang="en-US" noProof="0" smtClean="0"/>
              <a:t>2020/4/16</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522413" y="1828800"/>
            <a:ext cx="4419599" cy="685801"/>
          </a:xfrm>
        </p:spPr>
        <p:txBody>
          <a:bodyPr rtlCol="0" anchor="ctr">
            <a:normAutofit/>
          </a:bodyPr>
          <a:lstStyle>
            <a:lvl1pPr marL="0" indent="0">
              <a:spcBef>
                <a:spcPts val="0"/>
              </a:spcBef>
              <a:buNone/>
              <a:defRPr sz="20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hasCustomPrompt="1"/>
          </p:nvPr>
        </p:nvSpPr>
        <p:spPr>
          <a:xfrm>
            <a:off x="1522413" y="2590801"/>
            <a:ext cx="4419599" cy="342900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246814" y="1828800"/>
            <a:ext cx="4419599" cy="685801"/>
          </a:xfrm>
        </p:spPr>
        <p:txBody>
          <a:bodyPr rtlCol="0" anchor="ctr">
            <a:normAutofit/>
          </a:bodyPr>
          <a:lstStyle>
            <a:lvl1pPr marL="0" indent="0">
              <a:spcBef>
                <a:spcPts val="0"/>
              </a:spcBef>
              <a:buNone/>
              <a:defRPr sz="20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hasCustomPrompt="1"/>
          </p:nvPr>
        </p:nvSpPr>
        <p:spPr>
          <a:xfrm>
            <a:off x="6246814" y="2590801"/>
            <a:ext cx="4419599" cy="342900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496A226-FB64-4BC1-8D3D-F06FD70B556A}" type="datetime1">
              <a:rPr lang="zh-CN" altLang="en-US" noProof="0" smtClean="0"/>
              <a:t>2020/4/16</a:t>
            </a:fld>
            <a:endParaRPr lang="zh-CN" altLang="en-US" noProof="0" dirty="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B43D4B4-971E-4D6A-8680-2C41DC8C0A0B}" type="datetime1">
              <a:rPr lang="zh-CN" altLang="en-US" noProof="0" smtClean="0"/>
              <a:t>2020/4/16</a:t>
            </a:fld>
            <a:endParaRPr lang="zh-CN" altLang="en-US" noProof="0" dirty="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6" name="底部图形"/>
          <p:cNvGrpSpPr/>
          <p:nvPr userDrawn="1"/>
        </p:nvGrpSpPr>
        <p:grpSpPr>
          <a:xfrm>
            <a:off x="0" y="6309360"/>
            <a:ext cx="12190231" cy="548640"/>
            <a:chOff x="0" y="6309360"/>
            <a:chExt cx="12190231" cy="548640"/>
          </a:xfrm>
        </p:grpSpPr>
        <p:sp>
          <p:nvSpPr>
            <p:cNvPr id="7" name="长方形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7B18505-7031-4799-825D-8369E80CA197}" type="datetime1">
              <a:rPr lang="zh-CN" altLang="en-US" noProof="0" smtClean="0"/>
              <a:t>2020/4/16</a:t>
            </a:fld>
            <a:endParaRPr lang="zh-CN" altLang="en-US" noProof="0"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8" name="框架"/>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7923214" y="1371600"/>
            <a:ext cx="3124200" cy="2057400"/>
          </a:xfrm>
        </p:spPr>
        <p:txBody>
          <a:bodyPr rtlCol="0" anchor="b">
            <a:normAutofit/>
          </a:bodyPr>
          <a:lstStyle>
            <a:lvl1pPr algn="l">
              <a:defRPr sz="32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1491930" y="1293495"/>
            <a:ext cx="5577840" cy="402336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7923214" y="3536829"/>
            <a:ext cx="3124200" cy="1797169"/>
          </a:xfrm>
        </p:spPr>
        <p:txBody>
          <a:bodyPr rtlCol="0">
            <a:normAutofit/>
          </a:bodyPr>
          <a:lstStyle>
            <a:lvl1pPr marL="0" indent="0">
              <a:spcBef>
                <a:spcPts val="8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80FD74-E284-4E94-99D7-2346BE69CF21}" type="datetime1">
              <a:rPr lang="zh-CN" altLang="en-US" noProof="0" smtClean="0"/>
              <a:t>2020/4/16</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8" name="框架"/>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7923214" y="1371600"/>
            <a:ext cx="3124200" cy="2057400"/>
          </a:xfrm>
        </p:spPr>
        <p:txBody>
          <a:bodyPr rtlCol="0" anchor="b">
            <a:norm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descr="为添加图像预留的空占位符。单击占位符，选择要添加的图像。"/>
          <p:cNvSpPr>
            <a:spLocks noGrp="1"/>
          </p:cNvSpPr>
          <p:nvPr>
            <p:ph type="pic" idx="1" hasCustomPrompt="1"/>
          </p:nvPr>
        </p:nvSpPr>
        <p:spPr>
          <a:xfrm>
            <a:off x="1400490" y="1202055"/>
            <a:ext cx="5760720" cy="4206240"/>
          </a:xfrm>
          <a:solidFill>
            <a:schemeClr val="bg1">
              <a:lumMod val="95000"/>
            </a:schemeClr>
          </a:solidFill>
        </p:spPr>
        <p:txBody>
          <a:bodyPr tIns="914400" rtlCol="0">
            <a:normAutofit/>
          </a:bodyPr>
          <a:lstStyle>
            <a:lvl1pPr marL="0" indent="0" algn="ctr">
              <a:spcBef>
                <a:spcPts val="0"/>
              </a:spcBef>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7923214" y="3536829"/>
            <a:ext cx="3124200" cy="1797171"/>
          </a:xfrm>
        </p:spPr>
        <p:txBody>
          <a:bodyPr rtlCol="0">
            <a:normAutofit/>
          </a:bodyPr>
          <a:lstStyle>
            <a:lvl1pPr marL="0" indent="0">
              <a:spcBef>
                <a:spcPts val="8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400ED12-A873-4E9E-9C92-171C1A1590CF}" type="datetime1">
              <a:rPr lang="zh-CN" altLang="en-US" noProof="0" smtClean="0"/>
              <a:t>2020/4/16</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底部图形"/>
          <p:cNvGrpSpPr/>
          <p:nvPr/>
        </p:nvGrpSpPr>
        <p:grpSpPr>
          <a:xfrm>
            <a:off x="0" y="6309360"/>
            <a:ext cx="12190231" cy="548640"/>
            <a:chOff x="0" y="6309360"/>
            <a:chExt cx="12190231" cy="548640"/>
          </a:xfrm>
        </p:grpSpPr>
        <p:sp>
          <p:nvSpPr>
            <p:cNvPr id="7" name="长方形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grpSp>
        <p:nvGrpSpPr>
          <p:cNvPr id="10" name="顶部图形"/>
          <p:cNvGrpSpPr/>
          <p:nvPr/>
        </p:nvGrpSpPr>
        <p:grpSpPr>
          <a:xfrm>
            <a:off x="1279" y="0"/>
            <a:ext cx="12188952" cy="320040"/>
            <a:chOff x="1279" y="0"/>
            <a:chExt cx="12188952" cy="320040"/>
          </a:xfrm>
        </p:grpSpPr>
        <p:sp>
          <p:nvSpPr>
            <p:cNvPr id="11" name="长方形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长方形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长方形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占位符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latin typeface="Microsoft YaHei UI" panose="020B0503020204020204" pitchFamily="34" charset="-122"/>
                <a:ea typeface="Microsoft YaHei UI" panose="020B0503020204020204" pitchFamily="34" charset="-122"/>
              </a:defRPr>
            </a:lvl1pPr>
          </a:lstStyle>
          <a:p>
            <a:fld id="{1A9A6A39-E622-4251-866A-E86E449AD329}" type="datetime1">
              <a:rPr lang="zh-CN" altLang="en-US" noProof="0" smtClean="0"/>
              <a:t>2020/4/16</a:t>
            </a:fld>
            <a:endParaRPr lang="zh-CN" altLang="en-US" noProof="0" dirty="0"/>
          </a:p>
        </p:txBody>
      </p:sp>
      <p:sp>
        <p:nvSpPr>
          <p:cNvPr id="6" name="灯片编号占位符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r>
              <a:rPr kumimoji="1" lang="en-US" altLang="zh-CN" dirty="0" err="1"/>
              <a:t>Redis</a:t>
            </a:r>
            <a:r>
              <a:rPr kumimoji="1" lang="zh-CN" altLang="en-US" dirty="0"/>
              <a:t>简介和性能优化</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type="subTitle"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22876" y="609600"/>
            <a:ext cx="9143538" cy="515144"/>
          </a:xfrm>
        </p:spPr>
        <p:txBody>
          <a:bodyPr rtlCol="0">
            <a:normAutofit fontScale="90000"/>
          </a:bodyPr>
          <a:lstStyle/>
          <a:p>
            <a:pPr rtl="0"/>
            <a:r>
              <a:rPr lang="en-US" altLang="zh-CN" dirty="0" err="1">
                <a:latin typeface="Microsoft YaHei UI" panose="020B0503020204020204" pitchFamily="34" charset="-122"/>
                <a:ea typeface="Microsoft YaHei UI" panose="020B0503020204020204" pitchFamily="34" charset="-122"/>
              </a:rPr>
              <a:t>Redis</a:t>
            </a:r>
            <a:r>
              <a:rPr lang="zh-CN" altLang="en-US" dirty="0"/>
              <a:t>主从复制</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idx="1"/>
          </p:nvPr>
        </p:nvSpPr>
        <p:spPr>
          <a:xfrm>
            <a:off x="1522876" y="1124744"/>
            <a:ext cx="9143538" cy="4896544"/>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主从复制的作用</a:t>
            </a:r>
          </a:p>
          <a:p>
            <a:pPr lvl="1"/>
            <a:r>
              <a:rPr lang="zh-CN" altLang="en-US" sz="1600" dirty="0"/>
              <a:t>数据冗余：主从复制实现了数据的热备份，是持久化之外的一种数据冗余方式。</a:t>
            </a:r>
          </a:p>
          <a:p>
            <a:pPr lvl="1"/>
            <a:r>
              <a:rPr lang="zh-CN" altLang="en-US" sz="1600" dirty="0"/>
              <a:t>故障恢复：当主节点出现问题时，可以由从节点提供服务，实现快速的故障恢复；实际上是一种服务的冗余。</a:t>
            </a:r>
          </a:p>
          <a:p>
            <a:pPr lvl="1"/>
            <a:r>
              <a:rPr lang="zh-CN" altLang="en-US" sz="1600" dirty="0"/>
              <a:t>负载均衡：在主从复制的基础上，配合读写分离，可以由主节点提供写服务，由从节点提供读服务（即写</a:t>
            </a:r>
            <a:r>
              <a:rPr lang="en-US" altLang="zh-CN" sz="1600" dirty="0" err="1"/>
              <a:t>Redis</a:t>
            </a:r>
            <a:r>
              <a:rPr lang="zh-CN" altLang="en-US" sz="1600" dirty="0"/>
              <a:t>数据时应用连接主节点，读</a:t>
            </a:r>
            <a:r>
              <a:rPr lang="en-US" altLang="zh-CN" sz="1600" dirty="0" err="1"/>
              <a:t>Redis</a:t>
            </a:r>
            <a:r>
              <a:rPr lang="zh-CN" altLang="en-US" sz="1600" dirty="0"/>
              <a:t>数据时应用连接从节点），分担服务器负载；尤其是在写少读多的场景下，通过多个从节点分担读负载，可以大大提高</a:t>
            </a:r>
            <a:r>
              <a:rPr lang="en-US" altLang="zh-CN" sz="1600" dirty="0" err="1"/>
              <a:t>Redis</a:t>
            </a:r>
            <a:r>
              <a:rPr lang="zh-CN" altLang="en-US" sz="1600" dirty="0"/>
              <a:t>服务器的并发量。</a:t>
            </a:r>
          </a:p>
          <a:p>
            <a:pPr lvl="1"/>
            <a:r>
              <a:rPr lang="zh-CN" altLang="en-US" sz="1600" dirty="0"/>
              <a:t>读写分离：可以用于实现读写分离，主库写、从库读，读写分离不仅可以提高服务器的负载能力，同时可根据需求的变化，改变从库的数量；</a:t>
            </a:r>
          </a:p>
          <a:p>
            <a:pPr lvl="1"/>
            <a:r>
              <a:rPr lang="zh-CN" altLang="en-US" sz="1600" dirty="0"/>
              <a:t>高可用基石：除了上述作用以外，主从复制还是哨兵和集群能够实施的基础，因此说主从复制是</a:t>
            </a:r>
            <a:r>
              <a:rPr lang="en-US" altLang="zh-CN" sz="1600" dirty="0" err="1"/>
              <a:t>Redis</a:t>
            </a:r>
            <a:r>
              <a:rPr lang="zh-CN" altLang="en-US" sz="1600" dirty="0"/>
              <a:t>高可用的基础。</a:t>
            </a:r>
          </a:p>
          <a:p>
            <a:r>
              <a:rPr lang="zh-CN" altLang="en-US" dirty="0">
                <a:latin typeface="Microsoft YaHei UI" panose="020B0503020204020204" pitchFamily="34" charset="-122"/>
                <a:ea typeface="Microsoft YaHei UI" panose="020B0503020204020204" pitchFamily="34" charset="-122"/>
              </a:rPr>
              <a:t>主从复制启用</a:t>
            </a:r>
            <a:endParaRPr lang="en-US" altLang="zh-CN" dirty="0">
              <a:latin typeface="Microsoft YaHei UI" panose="020B0503020204020204" pitchFamily="34" charset="-122"/>
              <a:ea typeface="Microsoft YaHei UI" panose="020B0503020204020204" pitchFamily="34" charset="-122"/>
            </a:endParaRPr>
          </a:p>
          <a:p>
            <a:pPr lvl="1"/>
            <a:r>
              <a:rPr lang="zh-CN" altLang="en-US" sz="1700" dirty="0"/>
              <a:t>配置文件： 在从服务器的配置文件中加入：</a:t>
            </a:r>
            <a:r>
              <a:rPr lang="en-US" altLang="zh-CN" sz="1700" dirty="0" err="1"/>
              <a:t>slaveof</a:t>
            </a:r>
            <a:r>
              <a:rPr lang="en-US" altLang="zh-CN" sz="1700" dirty="0"/>
              <a:t> &lt;</a:t>
            </a:r>
            <a:r>
              <a:rPr lang="en-US" altLang="zh-CN" sz="1700" dirty="0" err="1"/>
              <a:t>masterip</a:t>
            </a:r>
            <a:r>
              <a:rPr lang="en-US" altLang="zh-CN" sz="1700" dirty="0"/>
              <a:t>&gt; &lt;</a:t>
            </a:r>
            <a:r>
              <a:rPr lang="en-US" altLang="zh-CN" sz="1700" dirty="0" err="1"/>
              <a:t>masterport</a:t>
            </a:r>
            <a:r>
              <a:rPr lang="en-US" altLang="zh-CN" sz="1700" dirty="0"/>
              <a:t>&gt;</a:t>
            </a:r>
          </a:p>
          <a:p>
            <a:pPr lvl="1"/>
            <a:r>
              <a:rPr lang="zh-CN" altLang="en-US" sz="1700" dirty="0"/>
              <a:t>启动命令： </a:t>
            </a:r>
            <a:r>
              <a:rPr lang="en-US" altLang="zh-CN" sz="1700" dirty="0" err="1"/>
              <a:t>redis</a:t>
            </a:r>
            <a:r>
              <a:rPr lang="en-US" altLang="zh-CN" sz="1700" dirty="0"/>
              <a:t>-server</a:t>
            </a:r>
            <a:r>
              <a:rPr lang="zh-CN" altLang="en-US" sz="1700" dirty="0"/>
              <a:t>启动命令后加入 </a:t>
            </a:r>
            <a:r>
              <a:rPr lang="en-US" altLang="zh-CN" sz="1700" dirty="0"/>
              <a:t>--</a:t>
            </a:r>
            <a:r>
              <a:rPr lang="en-US" altLang="zh-CN" sz="1700" dirty="0" err="1"/>
              <a:t>slaveof</a:t>
            </a:r>
            <a:r>
              <a:rPr lang="en-US" altLang="zh-CN" sz="1700" dirty="0"/>
              <a:t> &lt;</a:t>
            </a:r>
            <a:r>
              <a:rPr lang="en-US" altLang="zh-CN" sz="1700" dirty="0" err="1"/>
              <a:t>masterip</a:t>
            </a:r>
            <a:r>
              <a:rPr lang="en-US" altLang="zh-CN" sz="1700" dirty="0"/>
              <a:t>&gt; &lt;</a:t>
            </a:r>
            <a:r>
              <a:rPr lang="en-US" altLang="zh-CN" sz="1700" dirty="0" err="1"/>
              <a:t>masterport</a:t>
            </a:r>
            <a:r>
              <a:rPr lang="en-US" altLang="zh-CN" sz="1700" dirty="0"/>
              <a:t>&gt;</a:t>
            </a:r>
          </a:p>
          <a:p>
            <a:pPr lvl="1"/>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22876" y="609600"/>
            <a:ext cx="9143538" cy="587152"/>
          </a:xfrm>
        </p:spPr>
        <p:txBody>
          <a:bodyPr rtlCol="0"/>
          <a:lstStyle/>
          <a:p>
            <a:pPr rtl="0"/>
            <a:r>
              <a:rPr lang="zh-CN" altLang="en-US" dirty="0">
                <a:latin typeface="Microsoft YaHei UI" panose="020B0503020204020204" pitchFamily="34" charset="-122"/>
                <a:ea typeface="Microsoft YaHei UI" panose="020B0503020204020204" pitchFamily="34" charset="-122"/>
              </a:rPr>
              <a:t>主从复制原理</a:t>
            </a:r>
          </a:p>
        </p:txBody>
      </p:sp>
      <p:pic>
        <p:nvPicPr>
          <p:cNvPr id="1026" name="Picture 2" descr="https://images2018.cnblogs.com/blog/907596/201807/907596-20180710175736785-117207024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17948" y="1412776"/>
            <a:ext cx="770485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876" y="609600"/>
            <a:ext cx="9143538" cy="659160"/>
          </a:xfrm>
        </p:spPr>
        <p:txBody>
          <a:bodyPr>
            <a:normAutofit/>
          </a:bodyPr>
          <a:lstStyle/>
          <a:p>
            <a:r>
              <a:rPr lang="zh-CN" altLang="en-US" b="1" dirty="0"/>
              <a:t>主从复制的一些特点</a:t>
            </a:r>
            <a:endParaRPr kumimoji="1" lang="zh-CN" altLang="en-US" dirty="0"/>
          </a:p>
        </p:txBody>
      </p:sp>
      <p:sp>
        <p:nvSpPr>
          <p:cNvPr id="3" name="内容占位符 2"/>
          <p:cNvSpPr>
            <a:spLocks noGrp="1"/>
          </p:cNvSpPr>
          <p:nvPr>
            <p:ph idx="1"/>
          </p:nvPr>
        </p:nvSpPr>
        <p:spPr>
          <a:xfrm>
            <a:off x="1522876" y="1268760"/>
            <a:ext cx="9143538" cy="4824536"/>
          </a:xfrm>
        </p:spPr>
        <p:txBody>
          <a:bodyPr>
            <a:normAutofit/>
          </a:bodyPr>
          <a:lstStyle/>
          <a:p>
            <a:pPr fontAlgn="base">
              <a:lnSpc>
                <a:spcPct val="170000"/>
              </a:lnSpc>
            </a:pPr>
            <a:r>
              <a:rPr lang="en-US" altLang="zh-CN" sz="1400" dirty="0">
                <a:latin typeface="Songti SC" charset="-122"/>
                <a:ea typeface="Songti SC" charset="-122"/>
                <a:cs typeface="Songti SC" charset="-122"/>
              </a:rPr>
              <a:t>1</a:t>
            </a:r>
            <a:r>
              <a:rPr lang="zh-CN" altLang="en-US" sz="1400" dirty="0">
                <a:latin typeface="Songti SC" charset="-122"/>
                <a:ea typeface="Songti SC" charset="-122"/>
                <a:cs typeface="Songti SC" charset="-122"/>
              </a:rPr>
              <a:t>）采用异步复制；</a:t>
            </a:r>
          </a:p>
          <a:p>
            <a:pPr fontAlgn="base">
              <a:lnSpc>
                <a:spcPct val="170000"/>
              </a:lnSpc>
            </a:pPr>
            <a:r>
              <a:rPr lang="en-US" altLang="zh-CN" sz="1400" dirty="0">
                <a:latin typeface="Songti SC" charset="-122"/>
                <a:ea typeface="Songti SC" charset="-122"/>
                <a:cs typeface="Songti SC" charset="-122"/>
              </a:rPr>
              <a:t>2</a:t>
            </a:r>
            <a:r>
              <a:rPr lang="zh-CN" altLang="en-US" sz="1400" dirty="0">
                <a:latin typeface="Songti SC" charset="-122"/>
                <a:ea typeface="Songti SC" charset="-122"/>
                <a:cs typeface="Songti SC" charset="-122"/>
              </a:rPr>
              <a:t>）一个主</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可以含有多个从</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a:t>
            </a:r>
          </a:p>
          <a:p>
            <a:pPr fontAlgn="base">
              <a:lnSpc>
                <a:spcPct val="170000"/>
              </a:lnSpc>
            </a:pPr>
            <a:r>
              <a:rPr lang="en-US" altLang="zh-CN" sz="1400" dirty="0">
                <a:latin typeface="Songti SC" charset="-122"/>
                <a:ea typeface="Songti SC" charset="-122"/>
                <a:cs typeface="Songti SC" charset="-122"/>
              </a:rPr>
              <a:t>3</a:t>
            </a:r>
            <a:r>
              <a:rPr lang="zh-CN" altLang="en-US" sz="1400" dirty="0">
                <a:latin typeface="Songti SC" charset="-122"/>
                <a:ea typeface="Songti SC" charset="-122"/>
                <a:cs typeface="Songti SC" charset="-122"/>
              </a:rPr>
              <a:t>）每个从</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可以接收来自其他从</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服务器的连接；</a:t>
            </a:r>
          </a:p>
          <a:p>
            <a:pPr fontAlgn="base">
              <a:lnSpc>
                <a:spcPct val="170000"/>
              </a:lnSpc>
            </a:pPr>
            <a:r>
              <a:rPr lang="en-US" altLang="zh-CN" sz="1400" dirty="0">
                <a:latin typeface="Songti SC" charset="-122"/>
                <a:ea typeface="Songti SC" charset="-122"/>
                <a:cs typeface="Songti SC" charset="-122"/>
              </a:rPr>
              <a:t>4</a:t>
            </a:r>
            <a:r>
              <a:rPr lang="zh-CN" altLang="en-US" sz="1400" dirty="0">
                <a:latin typeface="Songti SC" charset="-122"/>
                <a:ea typeface="Songti SC" charset="-122"/>
                <a:cs typeface="Songti SC" charset="-122"/>
              </a:rPr>
              <a:t>）主从复制对于主</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服务器来说是非阻塞的，这意味着当从服务器在进行主从复制同步过程中，主</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仍然可以处理外界的访问请求；</a:t>
            </a:r>
          </a:p>
          <a:p>
            <a:pPr fontAlgn="base">
              <a:lnSpc>
                <a:spcPct val="170000"/>
              </a:lnSpc>
            </a:pPr>
            <a:r>
              <a:rPr lang="en-US" altLang="zh-CN" sz="1400" dirty="0">
                <a:latin typeface="Songti SC" charset="-122"/>
                <a:ea typeface="Songti SC" charset="-122"/>
                <a:cs typeface="Songti SC" charset="-122"/>
              </a:rPr>
              <a:t>5</a:t>
            </a:r>
            <a:r>
              <a:rPr lang="zh-CN" altLang="en-US" sz="1400" dirty="0">
                <a:latin typeface="Songti SC" charset="-122"/>
                <a:ea typeface="Songti SC" charset="-122"/>
                <a:cs typeface="Songti SC" charset="-122"/>
              </a:rPr>
              <a:t>）主从复制对于从</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服务器来说也是非阻塞的，这意味着，即使从</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在进行主从复制过程中也可以接受外界的查询请求，只不过这时候从</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返回的是以前老的数据， 如果你不想这样，那么在启动</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时，可以在配置文件中进行设置，那么从</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在复制同步过程中来自外界的查询请求都会返回错误给客户端；</a:t>
            </a:r>
          </a:p>
          <a:p>
            <a:pPr fontAlgn="base">
              <a:lnSpc>
                <a:spcPct val="170000"/>
              </a:lnSpc>
            </a:pPr>
            <a:r>
              <a:rPr lang="en-US" altLang="zh-CN" sz="1400" dirty="0">
                <a:latin typeface="Songti SC" charset="-122"/>
                <a:ea typeface="Songti SC" charset="-122"/>
                <a:cs typeface="Songti SC" charset="-122"/>
              </a:rPr>
              <a:t>6</a:t>
            </a:r>
            <a:r>
              <a:rPr lang="zh-CN" altLang="en-US" sz="1400" dirty="0">
                <a:latin typeface="Songti SC" charset="-122"/>
                <a:ea typeface="Songti SC" charset="-122"/>
                <a:cs typeface="Songti SC" charset="-122"/>
              </a:rPr>
              <a:t>）主从复制提高了</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服务的扩展性，避免单个</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服务器的读写访问压力过大的问题，同时也可以给为数据备份及冗余提供一种解决方案；</a:t>
            </a:r>
          </a:p>
        </p:txBody>
      </p:sp>
    </p:spTree>
    <p:extLst>
      <p:ext uri="{BB962C8B-B14F-4D97-AF65-F5344CB8AC3E}">
        <p14:creationId xmlns:p14="http://schemas.microsoft.com/office/powerpoint/2010/main" val="194293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2018.cnblogs.com/blog/907596/201807/907596-20180710175627988-299575978.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61964" y="1142206"/>
            <a:ext cx="7409061"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41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609600"/>
            <a:ext cx="10188626" cy="731168"/>
          </a:xfrm>
        </p:spPr>
        <p:txBody>
          <a:bodyPr/>
          <a:lstStyle/>
          <a:p>
            <a:r>
              <a:rPr kumimoji="1" lang="zh-CN" altLang="en-US" dirty="0"/>
              <a:t>哨兵</a:t>
            </a:r>
          </a:p>
        </p:txBody>
      </p:sp>
      <p:sp>
        <p:nvSpPr>
          <p:cNvPr id="3" name="内容占位符 2"/>
          <p:cNvSpPr>
            <a:spLocks noGrp="1"/>
          </p:cNvSpPr>
          <p:nvPr>
            <p:ph idx="1"/>
          </p:nvPr>
        </p:nvSpPr>
        <p:spPr>
          <a:xfrm>
            <a:off x="477788" y="1412776"/>
            <a:ext cx="11521280" cy="4189689"/>
          </a:xfrm>
        </p:spPr>
        <p:txBody>
          <a:bodyPr/>
          <a:lstStyle/>
          <a:p>
            <a:r>
              <a:rPr lang="zh-CN" altLang="en-US" sz="1600" b="1" dirty="0">
                <a:latin typeface="Songti SC" charset="-122"/>
                <a:ea typeface="Songti SC" charset="-122"/>
                <a:cs typeface="Songti SC" charset="-122"/>
              </a:rPr>
              <a:t>旧的主从切换的方法是：当主服务器宕机后，需要手动把一台从服务器切换为主服务器，这就需要人工干预，费事费力，还会造成一段时间内服务不可用，哨兵模式</a:t>
            </a:r>
            <a:r>
              <a:rPr lang="zh-CN" altLang="en-US" sz="1600" dirty="0">
                <a:latin typeface="Songti SC" charset="-122"/>
                <a:ea typeface="Songti SC" charset="-122"/>
                <a:cs typeface="Songti SC" charset="-122"/>
              </a:rPr>
              <a:t>解决了这个问题。</a:t>
            </a:r>
            <a:endParaRPr lang="en-US" altLang="zh-CN" sz="1600" dirty="0">
              <a:latin typeface="Songti SC" charset="-122"/>
              <a:ea typeface="Songti SC" charset="-122"/>
              <a:cs typeface="Songti SC" charset="-122"/>
            </a:endParaRPr>
          </a:p>
          <a:p>
            <a:r>
              <a:rPr lang="zh-CN" altLang="en-US" sz="1600" b="1" dirty="0">
                <a:latin typeface="Songti SC" charset="-122"/>
                <a:ea typeface="Songti SC" charset="-122"/>
                <a:cs typeface="Songti SC" charset="-122"/>
              </a:rPr>
              <a:t>哨兵模式</a:t>
            </a:r>
            <a:r>
              <a:rPr lang="zh-CN" altLang="en-US" sz="1600" dirty="0">
                <a:latin typeface="Songti SC" charset="-122"/>
                <a:ea typeface="Songti SC" charset="-122"/>
                <a:cs typeface="Songti SC" charset="-122"/>
              </a:rPr>
              <a:t>是一种特殊的模式，首先</a:t>
            </a:r>
            <a:r>
              <a:rPr lang="en-US" altLang="zh-CN" sz="1600" dirty="0" err="1">
                <a:latin typeface="Songti SC" charset="-122"/>
                <a:ea typeface="Songti SC" charset="-122"/>
                <a:cs typeface="Songti SC" charset="-122"/>
              </a:rPr>
              <a:t>Redis</a:t>
            </a:r>
            <a:r>
              <a:rPr lang="zh-CN" altLang="en-US" sz="1600" dirty="0">
                <a:latin typeface="Songti SC" charset="-122"/>
                <a:ea typeface="Songti SC" charset="-122"/>
                <a:cs typeface="Songti SC" charset="-122"/>
              </a:rPr>
              <a:t>提供了哨兵的命令，哨兵是一个独立的进程，作为进程，它会独立运行。其原理是</a:t>
            </a:r>
            <a:r>
              <a:rPr lang="zh-CN" altLang="en-US" sz="1600" b="1" dirty="0">
                <a:latin typeface="Songti SC" charset="-122"/>
                <a:ea typeface="Songti SC" charset="-122"/>
                <a:cs typeface="Songti SC" charset="-122"/>
              </a:rPr>
              <a:t>哨兵通过发送命令，等待</a:t>
            </a:r>
            <a:r>
              <a:rPr lang="en-US" altLang="zh-CN" sz="1600" b="1" dirty="0" err="1">
                <a:latin typeface="Songti SC" charset="-122"/>
                <a:ea typeface="Songti SC" charset="-122"/>
                <a:cs typeface="Songti SC" charset="-122"/>
              </a:rPr>
              <a:t>Redis</a:t>
            </a:r>
            <a:r>
              <a:rPr lang="zh-CN" altLang="en-US" sz="1600" b="1" dirty="0">
                <a:latin typeface="Songti SC" charset="-122"/>
                <a:ea typeface="Songti SC" charset="-122"/>
                <a:cs typeface="Songti SC" charset="-122"/>
              </a:rPr>
              <a:t>服务器响应，从而监控运行的多个</a:t>
            </a:r>
            <a:r>
              <a:rPr lang="en-US" altLang="zh-CN" sz="1600" b="1" dirty="0" err="1">
                <a:latin typeface="Songti SC" charset="-122"/>
                <a:ea typeface="Songti SC" charset="-122"/>
                <a:cs typeface="Songti SC" charset="-122"/>
              </a:rPr>
              <a:t>Redis</a:t>
            </a:r>
            <a:r>
              <a:rPr lang="zh-CN" altLang="en-US" sz="1600" b="1" dirty="0">
                <a:latin typeface="Songti SC" charset="-122"/>
                <a:ea typeface="Songti SC" charset="-122"/>
                <a:cs typeface="Songti SC" charset="-122"/>
              </a:rPr>
              <a:t>实例。</a:t>
            </a:r>
            <a:endParaRPr lang="en-US" altLang="zh-CN" sz="1600" b="1" dirty="0">
              <a:latin typeface="Songti SC" charset="-122"/>
              <a:ea typeface="Songti SC" charset="-122"/>
              <a:cs typeface="Songti SC" charset="-122"/>
            </a:endParaRPr>
          </a:p>
          <a:p>
            <a:pPr lvl="1"/>
            <a:r>
              <a:rPr lang="zh-CN" altLang="en-US" sz="1400" dirty="0">
                <a:latin typeface="Songti SC" charset="-122"/>
                <a:ea typeface="Songti SC" charset="-122"/>
                <a:cs typeface="Songti SC" charset="-122"/>
              </a:rPr>
              <a:t>通过发送命令，让</a:t>
            </a:r>
            <a:r>
              <a:rPr lang="en-US" altLang="zh-CN" sz="1400" dirty="0" err="1">
                <a:latin typeface="Songti SC" charset="-122"/>
                <a:ea typeface="Songti SC" charset="-122"/>
                <a:cs typeface="Songti SC" charset="-122"/>
              </a:rPr>
              <a:t>Redis</a:t>
            </a:r>
            <a:r>
              <a:rPr lang="zh-CN" altLang="en-US" sz="1400" dirty="0">
                <a:latin typeface="Songti SC" charset="-122"/>
                <a:ea typeface="Songti SC" charset="-122"/>
                <a:cs typeface="Songti SC" charset="-122"/>
              </a:rPr>
              <a:t>服务器返回监控其运行状态，包括主服务器和从服务器。</a:t>
            </a:r>
          </a:p>
          <a:p>
            <a:pPr lvl="1"/>
            <a:r>
              <a:rPr lang="zh-CN" altLang="en-US" sz="1400" dirty="0">
                <a:latin typeface="Songti SC" charset="-122"/>
                <a:ea typeface="Songti SC" charset="-122"/>
                <a:cs typeface="Songti SC" charset="-122"/>
              </a:rPr>
              <a:t>当哨兵监测到</a:t>
            </a:r>
            <a:r>
              <a:rPr lang="en-US" altLang="zh-CN" sz="1400" dirty="0">
                <a:latin typeface="Songti SC" charset="-122"/>
                <a:ea typeface="Songti SC" charset="-122"/>
                <a:cs typeface="Songti SC" charset="-122"/>
              </a:rPr>
              <a:t>master</a:t>
            </a:r>
            <a:r>
              <a:rPr lang="zh-CN" altLang="en-US" sz="1400" dirty="0">
                <a:latin typeface="Songti SC" charset="-122"/>
                <a:ea typeface="Songti SC" charset="-122"/>
                <a:cs typeface="Songti SC" charset="-122"/>
              </a:rPr>
              <a:t>宕机，</a:t>
            </a:r>
            <a:r>
              <a:rPr lang="zh-CN" altLang="en-US" sz="1200" dirty="0">
                <a:latin typeface="Songti SC" charset="-122"/>
                <a:ea typeface="Songti SC" charset="-122"/>
                <a:cs typeface="Songti SC" charset="-122"/>
              </a:rPr>
              <a:t>会自动选一个最优的</a:t>
            </a:r>
            <a:r>
              <a:rPr lang="en-US" altLang="zh-CN" sz="1200" dirty="0">
                <a:latin typeface="Songti SC" charset="-122"/>
                <a:ea typeface="Songti SC" charset="-122"/>
                <a:cs typeface="Songti SC" charset="-122"/>
              </a:rPr>
              <a:t>slave</a:t>
            </a:r>
            <a:r>
              <a:rPr lang="zh-CN" altLang="en-US" sz="1200" dirty="0">
                <a:latin typeface="Songti SC" charset="-122"/>
                <a:ea typeface="Songti SC" charset="-122"/>
                <a:cs typeface="Songti SC" charset="-122"/>
              </a:rPr>
              <a:t>切换成</a:t>
            </a:r>
            <a:r>
              <a:rPr lang="en-US" altLang="zh-CN" sz="1200" dirty="0">
                <a:latin typeface="Songti SC" charset="-122"/>
                <a:ea typeface="Songti SC" charset="-122"/>
                <a:cs typeface="Songti SC" charset="-122"/>
              </a:rPr>
              <a:t>master</a:t>
            </a:r>
            <a:r>
              <a:rPr lang="zh-CN" altLang="en-US" sz="1200" dirty="0">
                <a:latin typeface="Songti SC" charset="-122"/>
                <a:ea typeface="Songti SC" charset="-122"/>
                <a:cs typeface="Songti SC" charset="-122"/>
              </a:rPr>
              <a:t>，然后通过</a:t>
            </a:r>
            <a:r>
              <a:rPr lang="zh-CN" altLang="en-US" sz="1200" b="1" dirty="0">
                <a:latin typeface="Songti SC" charset="-122"/>
                <a:ea typeface="Songti SC" charset="-122"/>
                <a:cs typeface="Songti SC" charset="-122"/>
              </a:rPr>
              <a:t>发布订阅模式</a:t>
            </a:r>
            <a:r>
              <a:rPr lang="zh-CN" altLang="en-US" sz="1200" dirty="0">
                <a:latin typeface="Songti SC" charset="-122"/>
                <a:ea typeface="Songti SC" charset="-122"/>
                <a:cs typeface="Songti SC" charset="-122"/>
              </a:rPr>
              <a:t>通知其他的从服务器，修改配置文件，让它们切换主机。</a:t>
            </a:r>
            <a:endParaRPr lang="en-US" altLang="zh-CN" sz="1200" dirty="0">
              <a:latin typeface="Songti SC" charset="-122"/>
              <a:ea typeface="Songti SC" charset="-122"/>
              <a:cs typeface="Songti SC" charset="-122"/>
            </a:endParaRPr>
          </a:p>
          <a:p>
            <a:endParaRPr lang="zh-CN" altLang="en-US" sz="1600" dirty="0">
              <a:latin typeface="Songti SC" charset="-122"/>
              <a:ea typeface="Songti SC" charset="-122"/>
              <a:cs typeface="Songti SC" charset="-122"/>
            </a:endParaRPr>
          </a:p>
        </p:txBody>
      </p:sp>
      <p:sp>
        <p:nvSpPr>
          <p:cNvPr id="6" name="AutoShape 6" descr="https://upload-images.jianshu.io/upload_images/11320039-57a77ca2757d0924.png?imageMogr2/auto-orient/strip|imageView2/2/w/507/format/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860" y="3284984"/>
            <a:ext cx="4680520" cy="295232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4916" y="3284984"/>
            <a:ext cx="5644151" cy="2952328"/>
          </a:xfrm>
          <a:prstGeom prst="rect">
            <a:avLst/>
          </a:prstGeom>
        </p:spPr>
      </p:pic>
    </p:spTree>
    <p:extLst>
      <p:ext uri="{BB962C8B-B14F-4D97-AF65-F5344CB8AC3E}">
        <p14:creationId xmlns:p14="http://schemas.microsoft.com/office/powerpoint/2010/main" val="74259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哨兵模式的不足</a:t>
            </a:r>
          </a:p>
        </p:txBody>
      </p:sp>
      <p:sp>
        <p:nvSpPr>
          <p:cNvPr id="3" name="内容占位符 2"/>
          <p:cNvSpPr>
            <a:spLocks noGrp="1"/>
          </p:cNvSpPr>
          <p:nvPr>
            <p:ph idx="1"/>
          </p:nvPr>
        </p:nvSpPr>
        <p:spPr/>
        <p:txBody>
          <a:bodyPr/>
          <a:lstStyle/>
          <a:p>
            <a:r>
              <a:rPr lang="zh-CN" altLang="en-US" sz="1800" dirty="0">
                <a:latin typeface="Songti SC" charset="-122"/>
                <a:ea typeface="Songti SC" charset="-122"/>
                <a:cs typeface="Songti SC" charset="-122"/>
              </a:rPr>
              <a:t>在主从复制的基础上，哨兵引入了主节点的自动故障转移，进一步提高了</a:t>
            </a:r>
            <a:r>
              <a:rPr lang="en-US" altLang="zh-CN" sz="1800" dirty="0" err="1">
                <a:latin typeface="Songti SC" charset="-122"/>
                <a:ea typeface="Songti SC" charset="-122"/>
                <a:cs typeface="Songti SC" charset="-122"/>
              </a:rPr>
              <a:t>Redis</a:t>
            </a:r>
            <a:r>
              <a:rPr lang="zh-CN" altLang="en-US" sz="1800" dirty="0">
                <a:latin typeface="Songti SC" charset="-122"/>
                <a:ea typeface="Songti SC" charset="-122"/>
                <a:cs typeface="Songti SC" charset="-122"/>
              </a:rPr>
              <a:t>的高可用性；</a:t>
            </a:r>
            <a:endParaRPr lang="en-US" altLang="zh-CN" sz="1800" dirty="0">
              <a:latin typeface="Songti SC" charset="-122"/>
              <a:ea typeface="Songti SC" charset="-122"/>
              <a:cs typeface="Songti SC" charset="-122"/>
            </a:endParaRPr>
          </a:p>
          <a:p>
            <a:r>
              <a:rPr lang="zh-CN" altLang="en-US" sz="1800" dirty="0">
                <a:latin typeface="Songti SC" charset="-122"/>
                <a:ea typeface="Songti SC" charset="-122"/>
                <a:cs typeface="Songti SC" charset="-122"/>
              </a:rPr>
              <a:t>但是哨兵的缺陷同样很明显：哨兵无法对从节点进行</a:t>
            </a:r>
            <a:r>
              <a:rPr lang="zh-CN" altLang="en-US" sz="1800" dirty="0">
                <a:solidFill>
                  <a:srgbClr val="FF0000"/>
                </a:solidFill>
                <a:latin typeface="Songti SC" charset="-122"/>
                <a:ea typeface="Songti SC" charset="-122"/>
                <a:cs typeface="Songti SC" charset="-122"/>
              </a:rPr>
              <a:t>自动故障转移（？）</a:t>
            </a:r>
            <a:r>
              <a:rPr lang="zh-CN" altLang="en-US" sz="1800" dirty="0">
                <a:latin typeface="Songti SC" charset="-122"/>
                <a:ea typeface="Songti SC" charset="-122"/>
                <a:cs typeface="Songti SC" charset="-122"/>
              </a:rPr>
              <a:t>，在读写分离场景下，从节点故障会导致读服务不可用，需要我们对从节点做额外的监控、切换操作。</a:t>
            </a:r>
            <a:endParaRPr lang="en-US" altLang="zh-CN" sz="1800" dirty="0">
              <a:latin typeface="Songti SC" charset="-122"/>
              <a:ea typeface="Songti SC" charset="-122"/>
              <a:cs typeface="Songti SC" charset="-122"/>
            </a:endParaRPr>
          </a:p>
          <a:p>
            <a:r>
              <a:rPr lang="zh-CN" altLang="en-US" sz="1600" dirty="0">
                <a:latin typeface="Songti SC" charset="-122"/>
                <a:ea typeface="Songti SC" charset="-122"/>
                <a:cs typeface="Songti SC" charset="-122"/>
              </a:rPr>
              <a:t>此外，哨兵仍然没有解决写操作无法负载均衡、及存储能力受到单机限制的问题；这些问题的解决需要使用集群。</a:t>
            </a:r>
            <a:endParaRPr kumimoji="1" lang="zh-CN" altLang="en-US" sz="1600" dirty="0">
              <a:latin typeface="Songti SC" charset="-122"/>
              <a:ea typeface="Songti SC" charset="-122"/>
              <a:cs typeface="Songti SC" charset="-122"/>
            </a:endParaRPr>
          </a:p>
        </p:txBody>
      </p:sp>
    </p:spTree>
    <p:extLst>
      <p:ext uri="{BB962C8B-B14F-4D97-AF65-F5344CB8AC3E}">
        <p14:creationId xmlns:p14="http://schemas.microsoft.com/office/powerpoint/2010/main" val="72386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772" y="609600"/>
            <a:ext cx="10332642" cy="587152"/>
          </a:xfrm>
        </p:spPr>
        <p:txBody>
          <a:bodyPr>
            <a:normAutofit/>
          </a:bodyPr>
          <a:lstStyle/>
          <a:p>
            <a:r>
              <a:rPr kumimoji="1" lang="zh-CN" altLang="en-US" dirty="0"/>
              <a:t>集群</a:t>
            </a:r>
            <a:r>
              <a:rPr lang="en-US" altLang="zh-CN" dirty="0"/>
              <a:t>Cluster</a:t>
            </a:r>
            <a:endParaRPr kumimoji="1" lang="zh-CN" altLang="en-US" dirty="0"/>
          </a:p>
        </p:txBody>
      </p:sp>
      <p:sp>
        <p:nvSpPr>
          <p:cNvPr id="3" name="内容占位符 2"/>
          <p:cNvSpPr>
            <a:spLocks noGrp="1"/>
          </p:cNvSpPr>
          <p:nvPr>
            <p:ph idx="1"/>
          </p:nvPr>
        </p:nvSpPr>
        <p:spPr>
          <a:xfrm>
            <a:off x="333772" y="1196752"/>
            <a:ext cx="11593288" cy="5040560"/>
          </a:xfrm>
        </p:spPr>
        <p:txBody>
          <a:bodyPr>
            <a:normAutofit/>
          </a:bodyPr>
          <a:lstStyle/>
          <a:p>
            <a:r>
              <a:rPr lang="en-US" altLang="zh-CN" dirty="0" err="1"/>
              <a:t>redis</a:t>
            </a:r>
            <a:r>
              <a:rPr lang="en-US" altLang="zh-CN" dirty="0"/>
              <a:t> cluster</a:t>
            </a:r>
            <a:r>
              <a:rPr lang="zh-CN" altLang="en-US" dirty="0"/>
              <a:t>是</a:t>
            </a:r>
            <a:r>
              <a:rPr lang="en-US" altLang="zh-CN" dirty="0" err="1"/>
              <a:t>Redis</a:t>
            </a:r>
            <a:r>
              <a:rPr lang="zh-CN" altLang="en-US" dirty="0"/>
              <a:t>的分布式解决方案，在</a:t>
            </a:r>
            <a:r>
              <a:rPr lang="en-US" altLang="zh-CN" dirty="0"/>
              <a:t>3.0</a:t>
            </a:r>
            <a:r>
              <a:rPr lang="zh-CN" altLang="en-US" dirty="0"/>
              <a:t>版本推出，</a:t>
            </a:r>
            <a:r>
              <a:rPr lang="en-US" altLang="zh-CN" dirty="0" err="1"/>
              <a:t>Redis</a:t>
            </a:r>
            <a:r>
              <a:rPr lang="en-US" altLang="zh-CN" dirty="0"/>
              <a:t> Cluster</a:t>
            </a:r>
            <a:r>
              <a:rPr lang="zh-CN" altLang="en-US" dirty="0"/>
              <a:t>是由多个同时服务于一个数据集合的</a:t>
            </a:r>
            <a:r>
              <a:rPr lang="en-US" altLang="zh-CN" dirty="0" err="1"/>
              <a:t>Redis</a:t>
            </a:r>
            <a:r>
              <a:rPr lang="zh-CN" altLang="en-US" dirty="0"/>
              <a:t>实例组成的整体，对于用户来说，用户只关注这个数据集合，而整个数据集合的某个数据子集存储在哪个节点对于用户来说是透明的。</a:t>
            </a:r>
            <a:endParaRPr lang="en-US" altLang="zh-CN" dirty="0"/>
          </a:p>
          <a:p>
            <a:r>
              <a:rPr lang="zh-CN" altLang="en-US" dirty="0"/>
              <a:t>自动将数据进行分片，每个</a:t>
            </a:r>
            <a:r>
              <a:rPr lang="en-US" altLang="zh-CN" dirty="0"/>
              <a:t>master</a:t>
            </a:r>
            <a:r>
              <a:rPr lang="zh-CN" altLang="en-US" dirty="0"/>
              <a:t>上放一部分数据</a:t>
            </a:r>
          </a:p>
          <a:p>
            <a:r>
              <a:rPr lang="zh-CN" altLang="en-US" dirty="0"/>
              <a:t>提供内置的高可用支持，部分</a:t>
            </a:r>
            <a:r>
              <a:rPr lang="en-US" altLang="zh-CN" dirty="0"/>
              <a:t>master</a:t>
            </a:r>
            <a:r>
              <a:rPr lang="zh-CN" altLang="en-US" dirty="0"/>
              <a:t>不可用时，还是可以继续工作的</a:t>
            </a:r>
          </a:p>
          <a:p>
            <a:r>
              <a:rPr lang="zh-CN" altLang="en-US" dirty="0"/>
              <a:t>支撑</a:t>
            </a:r>
            <a:r>
              <a:rPr lang="en-US" altLang="zh-CN" dirty="0"/>
              <a:t>N</a:t>
            </a:r>
            <a:r>
              <a:rPr lang="zh-CN" altLang="en-US" dirty="0"/>
              <a:t>个</a:t>
            </a:r>
            <a:r>
              <a:rPr lang="en-US" altLang="zh-CN" dirty="0" err="1"/>
              <a:t>redis</a:t>
            </a:r>
            <a:r>
              <a:rPr lang="en-US" altLang="zh-CN" dirty="0"/>
              <a:t> master node</a:t>
            </a:r>
            <a:r>
              <a:rPr lang="zh-CN" altLang="en-US" dirty="0"/>
              <a:t>，每个</a:t>
            </a:r>
            <a:r>
              <a:rPr lang="en-US" altLang="zh-CN" dirty="0"/>
              <a:t>master node</a:t>
            </a:r>
            <a:r>
              <a:rPr lang="zh-CN" altLang="en-US" dirty="0"/>
              <a:t>都可以挂载多个</a:t>
            </a:r>
            <a:r>
              <a:rPr lang="en-US" altLang="zh-CN" dirty="0"/>
              <a:t>slave node</a:t>
            </a:r>
          </a:p>
          <a:p>
            <a:r>
              <a:rPr lang="zh-CN" altLang="en-US" dirty="0"/>
              <a:t>高可用，因为每个</a:t>
            </a:r>
            <a:r>
              <a:rPr lang="en-US" altLang="zh-CN" dirty="0"/>
              <a:t>master</a:t>
            </a:r>
            <a:r>
              <a:rPr lang="zh-CN" altLang="en-US" dirty="0"/>
              <a:t>都有</a:t>
            </a:r>
            <a:r>
              <a:rPr lang="en-US" altLang="zh-CN" dirty="0"/>
              <a:t>salve</a:t>
            </a:r>
            <a:r>
              <a:rPr lang="zh-CN" altLang="en-US" dirty="0"/>
              <a:t>节点，那么如果</a:t>
            </a:r>
            <a:r>
              <a:rPr lang="en-US" altLang="zh-CN" dirty="0"/>
              <a:t>mater</a:t>
            </a:r>
            <a:r>
              <a:rPr lang="zh-CN" altLang="en-US" dirty="0"/>
              <a:t>挂掉，</a:t>
            </a:r>
            <a:r>
              <a:rPr lang="en-US" altLang="zh-CN" dirty="0" err="1"/>
              <a:t>redis</a:t>
            </a:r>
            <a:r>
              <a:rPr lang="en-US" altLang="zh-CN" dirty="0"/>
              <a:t> cluster</a:t>
            </a:r>
            <a:r>
              <a:rPr lang="zh-CN" altLang="en-US" dirty="0"/>
              <a:t>这套机制，就会自动将某个</a:t>
            </a:r>
            <a:r>
              <a:rPr lang="en-US" altLang="zh-CN" dirty="0"/>
              <a:t>slave</a:t>
            </a:r>
            <a:r>
              <a:rPr lang="zh-CN" altLang="en-US" dirty="0"/>
              <a:t>切换成</a:t>
            </a:r>
            <a:r>
              <a:rPr lang="en-US" altLang="zh-CN" dirty="0"/>
              <a:t>master</a:t>
            </a:r>
          </a:p>
          <a:p>
            <a:endParaRPr kumimoji="1" lang="zh-CN" altLang="en-US" dirty="0"/>
          </a:p>
        </p:txBody>
      </p:sp>
    </p:spTree>
    <p:extLst>
      <p:ext uri="{BB962C8B-B14F-4D97-AF65-F5344CB8AC3E}">
        <p14:creationId xmlns:p14="http://schemas.microsoft.com/office/powerpoint/2010/main" val="198629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876" y="609600"/>
            <a:ext cx="9143538" cy="659160"/>
          </a:xfrm>
        </p:spPr>
        <p:txBody>
          <a:bodyPr>
            <a:normAutofit/>
          </a:bodyPr>
          <a:lstStyle/>
          <a:p>
            <a:r>
              <a:rPr lang="en-US" altLang="zh-CN" b="1" dirty="0" err="1"/>
              <a:t>Redis</a:t>
            </a:r>
            <a:r>
              <a:rPr lang="en-US" altLang="zh-CN" b="1" dirty="0"/>
              <a:t> Cluster</a:t>
            </a:r>
            <a:r>
              <a:rPr lang="zh-CN" altLang="en-US" b="1" dirty="0"/>
              <a:t>分区实现原理</a:t>
            </a:r>
            <a:endParaRPr kumimoji="1" lang="zh-CN" altLang="en-US" dirty="0"/>
          </a:p>
        </p:txBody>
      </p:sp>
      <p:sp>
        <p:nvSpPr>
          <p:cNvPr id="3" name="内容占位符 2"/>
          <p:cNvSpPr>
            <a:spLocks noGrp="1"/>
          </p:cNvSpPr>
          <p:nvPr>
            <p:ph idx="1"/>
          </p:nvPr>
        </p:nvSpPr>
        <p:spPr>
          <a:xfrm>
            <a:off x="1525480" y="1412776"/>
            <a:ext cx="9143538" cy="4752528"/>
          </a:xfrm>
        </p:spPr>
        <p:txBody>
          <a:bodyPr>
            <a:normAutofit fontScale="92500" lnSpcReduction="10000"/>
          </a:bodyPr>
          <a:lstStyle/>
          <a:p>
            <a:r>
              <a:rPr lang="zh-CN" altLang="en-US" b="1" dirty="0"/>
              <a:t>槽（</a:t>
            </a:r>
            <a:r>
              <a:rPr lang="en-US" altLang="zh-CN" b="1" dirty="0"/>
              <a:t>slot</a:t>
            </a:r>
            <a:r>
              <a:rPr lang="zh-CN" altLang="en-US" b="1" dirty="0"/>
              <a:t>）概念</a:t>
            </a:r>
          </a:p>
          <a:p>
            <a:pPr lvl="1"/>
            <a:r>
              <a:rPr lang="en-US" altLang="zh-CN" dirty="0" err="1"/>
              <a:t>Redis</a:t>
            </a:r>
            <a:r>
              <a:rPr lang="en-US" altLang="zh-CN" dirty="0"/>
              <a:t> Cluster</a:t>
            </a:r>
            <a:r>
              <a:rPr lang="zh-CN" altLang="en-US" dirty="0"/>
              <a:t>中有一个</a:t>
            </a:r>
            <a:r>
              <a:rPr lang="en-US" altLang="zh-CN" dirty="0"/>
              <a:t>16384</a:t>
            </a:r>
            <a:r>
              <a:rPr lang="zh-CN" altLang="en-US" dirty="0"/>
              <a:t>长度的槽的概念，他们的编号为</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3……16382</a:t>
            </a:r>
            <a:r>
              <a:rPr lang="zh-CN" altLang="en-US" dirty="0"/>
              <a:t>、</a:t>
            </a:r>
            <a:r>
              <a:rPr lang="en-US" altLang="zh-CN" dirty="0"/>
              <a:t>16383</a:t>
            </a:r>
            <a:r>
              <a:rPr lang="zh-CN" altLang="en-US" dirty="0"/>
              <a:t>。这个槽是一个虚拟的槽，并不是真正存在的。正常工作的时候，</a:t>
            </a:r>
            <a:r>
              <a:rPr lang="en-US" altLang="zh-CN" dirty="0" err="1"/>
              <a:t>Redis</a:t>
            </a:r>
            <a:r>
              <a:rPr lang="en-US" altLang="zh-CN" dirty="0"/>
              <a:t> Cluster</a:t>
            </a:r>
            <a:r>
              <a:rPr lang="zh-CN" altLang="en-US" dirty="0"/>
              <a:t>中的每个</a:t>
            </a:r>
            <a:r>
              <a:rPr lang="en-US" altLang="zh-CN" dirty="0"/>
              <a:t>Master</a:t>
            </a:r>
            <a:r>
              <a:rPr lang="zh-CN" altLang="en-US" dirty="0"/>
              <a:t>节点都会负责一部分的槽，当有某个</a:t>
            </a:r>
            <a:r>
              <a:rPr lang="en-US" altLang="zh-CN" dirty="0"/>
              <a:t>key</a:t>
            </a:r>
            <a:r>
              <a:rPr lang="zh-CN" altLang="en-US" dirty="0"/>
              <a:t>被映射到某个</a:t>
            </a:r>
            <a:r>
              <a:rPr lang="en-US" altLang="zh-CN" dirty="0"/>
              <a:t>Master</a:t>
            </a:r>
            <a:r>
              <a:rPr lang="zh-CN" altLang="en-US" dirty="0"/>
              <a:t>负责的槽，那么这个</a:t>
            </a:r>
            <a:r>
              <a:rPr lang="en-US" altLang="zh-CN" dirty="0"/>
              <a:t>Master</a:t>
            </a:r>
            <a:r>
              <a:rPr lang="zh-CN" altLang="en-US" dirty="0"/>
              <a:t>负责为这个</a:t>
            </a:r>
            <a:r>
              <a:rPr lang="en-US" altLang="zh-CN" dirty="0"/>
              <a:t>key</a:t>
            </a:r>
            <a:r>
              <a:rPr lang="zh-CN" altLang="en-US" dirty="0"/>
              <a:t>提供服务，至于哪个</a:t>
            </a:r>
            <a:r>
              <a:rPr lang="en-US" altLang="zh-CN" dirty="0"/>
              <a:t>Master</a:t>
            </a:r>
            <a:r>
              <a:rPr lang="zh-CN" altLang="en-US" dirty="0"/>
              <a:t>节点负责哪个槽，这是可以由用户指定的，也可以在初始化的时候自动生成（</a:t>
            </a:r>
            <a:r>
              <a:rPr lang="en-US" altLang="zh-CN" dirty="0" err="1"/>
              <a:t>redis-trib.rb</a:t>
            </a:r>
            <a:r>
              <a:rPr lang="zh-CN" altLang="en-US" dirty="0"/>
              <a:t>脚本）。这里值得一提的是，在</a:t>
            </a:r>
            <a:r>
              <a:rPr lang="en-US" altLang="zh-CN" dirty="0" err="1"/>
              <a:t>Redis</a:t>
            </a:r>
            <a:r>
              <a:rPr lang="en-US" altLang="zh-CN" dirty="0"/>
              <a:t> Cluster</a:t>
            </a:r>
            <a:r>
              <a:rPr lang="zh-CN" altLang="en-US" dirty="0"/>
              <a:t>中，只有</a:t>
            </a:r>
            <a:r>
              <a:rPr lang="en-US" altLang="zh-CN" dirty="0"/>
              <a:t>Master</a:t>
            </a:r>
            <a:r>
              <a:rPr lang="zh-CN" altLang="en-US" dirty="0"/>
              <a:t>才拥有槽的所有权，如果是某个</a:t>
            </a:r>
            <a:r>
              <a:rPr lang="en-US" altLang="zh-CN" dirty="0"/>
              <a:t>Master</a:t>
            </a:r>
            <a:r>
              <a:rPr lang="zh-CN" altLang="en-US" dirty="0"/>
              <a:t>的</a:t>
            </a:r>
            <a:r>
              <a:rPr lang="en-US" altLang="zh-CN" dirty="0"/>
              <a:t>slave</a:t>
            </a:r>
            <a:r>
              <a:rPr lang="zh-CN" altLang="en-US" dirty="0"/>
              <a:t>，这个</a:t>
            </a:r>
            <a:r>
              <a:rPr lang="en-US" altLang="zh-CN" dirty="0"/>
              <a:t>slave</a:t>
            </a:r>
            <a:r>
              <a:rPr lang="zh-CN" altLang="en-US" dirty="0"/>
              <a:t>只负责槽的使用，但是没有所有权。</a:t>
            </a:r>
            <a:endParaRPr lang="en-US" altLang="zh-CN" dirty="0"/>
          </a:p>
          <a:p>
            <a:pPr lvl="1"/>
            <a:r>
              <a:rPr kumimoji="1" lang="zh-CN" altLang="en-US" dirty="0"/>
              <a:t>为什么槽是</a:t>
            </a:r>
            <a:r>
              <a:rPr lang="en-US" altLang="zh-CN" dirty="0"/>
              <a:t>16384</a:t>
            </a:r>
            <a:r>
              <a:rPr lang="zh-CN" altLang="en-US" dirty="0"/>
              <a:t>长度？</a:t>
            </a:r>
            <a:endParaRPr lang="en-US" altLang="zh-CN" dirty="0"/>
          </a:p>
          <a:p>
            <a:r>
              <a:rPr lang="zh-CN" altLang="en-US" dirty="0"/>
              <a:t> </a:t>
            </a:r>
            <a:r>
              <a:rPr lang="zh-CN" altLang="en-US" b="1" dirty="0"/>
              <a:t>键空间分布基本算法</a:t>
            </a:r>
            <a:endParaRPr lang="zh-CN" altLang="en-US" dirty="0"/>
          </a:p>
          <a:p>
            <a:pPr lvl="1"/>
            <a:r>
              <a:rPr lang="zh-CN" altLang="en-US" dirty="0"/>
              <a:t>键到</a:t>
            </a:r>
            <a:r>
              <a:rPr lang="en-US" altLang="zh-CN" dirty="0"/>
              <a:t>slot</a:t>
            </a:r>
            <a:r>
              <a:rPr lang="zh-CN" altLang="en-US" dirty="0"/>
              <a:t>的基本映射算法如下：</a:t>
            </a:r>
            <a:endParaRPr lang="en-US" altLang="zh-CN" dirty="0"/>
          </a:p>
          <a:p>
            <a:pPr lvl="1"/>
            <a:r>
              <a:rPr lang="en-US" altLang="zh-CN" dirty="0"/>
              <a:t>HASH_SLOT = CRC16(key) mod 16384 </a:t>
            </a:r>
          </a:p>
          <a:p>
            <a:br>
              <a:rPr lang="en-US" altLang="zh-CN" dirty="0"/>
            </a:br>
            <a:endParaRPr kumimoji="1" lang="zh-CN" altLang="en-US" dirty="0"/>
          </a:p>
        </p:txBody>
      </p:sp>
    </p:spTree>
    <p:extLst>
      <p:ext uri="{BB962C8B-B14F-4D97-AF65-F5344CB8AC3E}">
        <p14:creationId xmlns:p14="http://schemas.microsoft.com/office/powerpoint/2010/main" val="84708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2018.cnblogs.com/blog/725429/201908/725429-20190829164650720-105832179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0966" y="620713"/>
            <a:ext cx="7386894"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61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876" y="609600"/>
            <a:ext cx="9143538" cy="515144"/>
          </a:xfrm>
        </p:spPr>
        <p:txBody>
          <a:bodyPr>
            <a:normAutofit fontScale="90000"/>
          </a:bodyPr>
          <a:lstStyle/>
          <a:p>
            <a:r>
              <a:rPr kumimoji="1" lang="en-US" altLang="zh-CN" dirty="0" err="1"/>
              <a:t>Redis</a:t>
            </a:r>
            <a:r>
              <a:rPr kumimoji="1" lang="zh-CN" altLang="en-US" dirty="0"/>
              <a:t>优化</a:t>
            </a:r>
          </a:p>
        </p:txBody>
      </p:sp>
      <p:sp>
        <p:nvSpPr>
          <p:cNvPr id="3" name="内容占位符 2"/>
          <p:cNvSpPr>
            <a:spLocks noGrp="1"/>
          </p:cNvSpPr>
          <p:nvPr>
            <p:ph idx="1"/>
          </p:nvPr>
        </p:nvSpPr>
        <p:spPr>
          <a:xfrm>
            <a:off x="261764" y="1124744"/>
            <a:ext cx="11737304" cy="5040560"/>
          </a:xfrm>
        </p:spPr>
        <p:txBody>
          <a:bodyPr>
            <a:normAutofit fontScale="92500"/>
          </a:bodyPr>
          <a:lstStyle/>
          <a:p>
            <a:pPr>
              <a:lnSpc>
                <a:spcPct val="150000"/>
              </a:lnSpc>
            </a:pPr>
            <a:r>
              <a:rPr kumimoji="1" lang="en-US" altLang="zh-CN" sz="1400" b="1" dirty="0">
                <a:latin typeface="Songti SC" charset="-122"/>
                <a:ea typeface="Songti SC" charset="-122"/>
                <a:cs typeface="Songti SC" charset="-122"/>
              </a:rPr>
              <a:t>1.</a:t>
            </a:r>
            <a:r>
              <a:rPr kumimoji="1" lang="zh-CN" altLang="en-US" sz="1400" b="1" dirty="0">
                <a:latin typeface="Songti SC" charset="-122"/>
                <a:ea typeface="Songti SC" charset="-122"/>
                <a:cs typeface="Songti SC" charset="-122"/>
              </a:rPr>
              <a:t> </a:t>
            </a:r>
            <a:r>
              <a:rPr lang="zh-CN" altLang="en-US" sz="1400" b="1" dirty="0">
                <a:latin typeface="Songti SC" charset="-122"/>
                <a:ea typeface="Songti SC" charset="-122"/>
                <a:cs typeface="Songti SC" charset="-122"/>
              </a:rPr>
              <a:t>缩短键值对的存储长度</a:t>
            </a:r>
            <a:endParaRPr lang="en-US" altLang="zh-CN" sz="1400" b="1" dirty="0">
              <a:latin typeface="Songti SC" charset="-122"/>
              <a:ea typeface="Songti SC" charset="-122"/>
              <a:cs typeface="Songti SC" charset="-122"/>
            </a:endParaRPr>
          </a:p>
          <a:p>
            <a:pPr lvl="1">
              <a:lnSpc>
                <a:spcPct val="150000"/>
              </a:lnSpc>
            </a:pPr>
            <a:r>
              <a:rPr lang="zh-CN" altLang="en-US" sz="1400" dirty="0">
                <a:latin typeface="Songti SC" charset="-122"/>
                <a:ea typeface="Songti SC" charset="-122"/>
                <a:cs typeface="Songti SC" charset="-122"/>
              </a:rPr>
              <a:t>键值对的长度是和性能成反比的，在 </a:t>
            </a:r>
            <a:r>
              <a:rPr lang="en-US" altLang="zh-CN" sz="1400" dirty="0">
                <a:latin typeface="Songti SC" charset="-122"/>
                <a:ea typeface="Songti SC" charset="-122"/>
                <a:cs typeface="Songti SC" charset="-122"/>
              </a:rPr>
              <a:t>key </a:t>
            </a:r>
            <a:r>
              <a:rPr lang="zh-CN" altLang="en-US" sz="1400" dirty="0">
                <a:latin typeface="Songti SC" charset="-122"/>
                <a:ea typeface="Songti SC" charset="-122"/>
                <a:cs typeface="Songti SC" charset="-122"/>
              </a:rPr>
              <a:t>不变的情况下，</a:t>
            </a:r>
            <a:r>
              <a:rPr lang="en-US" altLang="zh-CN" sz="1400" dirty="0">
                <a:latin typeface="Songti SC" charset="-122"/>
                <a:ea typeface="Songti SC" charset="-122"/>
                <a:cs typeface="Songti SC" charset="-122"/>
              </a:rPr>
              <a:t>value </a:t>
            </a:r>
            <a:r>
              <a:rPr lang="zh-CN" altLang="en-US" sz="1400" dirty="0">
                <a:latin typeface="Songti SC" charset="-122"/>
                <a:ea typeface="Songti SC" charset="-122"/>
                <a:cs typeface="Songti SC" charset="-122"/>
              </a:rPr>
              <a:t>值越大操作效率越慢</a:t>
            </a:r>
            <a:endParaRPr lang="en-US" altLang="zh-CN" sz="1400" dirty="0">
              <a:latin typeface="Songti SC" charset="-122"/>
              <a:ea typeface="Songti SC" charset="-122"/>
              <a:cs typeface="Songti SC" charset="-122"/>
            </a:endParaRPr>
          </a:p>
          <a:p>
            <a:pPr>
              <a:lnSpc>
                <a:spcPct val="150000"/>
              </a:lnSpc>
            </a:pPr>
            <a:r>
              <a:rPr kumimoji="1" lang="en-US" altLang="zh-CN" sz="1400" b="1" dirty="0">
                <a:latin typeface="Songti SC" charset="-122"/>
                <a:ea typeface="Songti SC" charset="-122"/>
                <a:cs typeface="Songti SC" charset="-122"/>
              </a:rPr>
              <a:t>2.</a:t>
            </a:r>
            <a:r>
              <a:rPr lang="zh-CN" altLang="en-US" sz="1400" b="1" dirty="0">
                <a:latin typeface="Songti SC" charset="-122"/>
                <a:ea typeface="Songti SC" charset="-122"/>
                <a:cs typeface="Songti SC" charset="-122"/>
              </a:rPr>
              <a:t>使用 </a:t>
            </a:r>
            <a:r>
              <a:rPr lang="en-US" altLang="zh-CN" sz="1400" b="1" dirty="0">
                <a:latin typeface="Songti SC" charset="-122"/>
                <a:ea typeface="Songti SC" charset="-122"/>
                <a:cs typeface="Songti SC" charset="-122"/>
              </a:rPr>
              <a:t>lazy free</a:t>
            </a:r>
            <a:r>
              <a:rPr lang="zh-CN" altLang="en-US" sz="1400" b="1" dirty="0">
                <a:latin typeface="Songti SC" charset="-122"/>
                <a:ea typeface="Songti SC" charset="-122"/>
                <a:cs typeface="Songti SC" charset="-122"/>
              </a:rPr>
              <a:t>（延迟删除）特性</a:t>
            </a:r>
            <a:endParaRPr lang="en-US" altLang="zh-CN" sz="1400" b="1" dirty="0">
              <a:latin typeface="Songti SC" charset="-122"/>
              <a:ea typeface="Songti SC" charset="-122"/>
              <a:cs typeface="Songti SC" charset="-122"/>
            </a:endParaRPr>
          </a:p>
          <a:p>
            <a:pPr lvl="1">
              <a:lnSpc>
                <a:spcPct val="150000"/>
              </a:lnSpc>
            </a:pPr>
            <a:r>
              <a:rPr lang="en-US" altLang="zh-CN" sz="1400" dirty="0">
                <a:latin typeface="Songti SC" charset="-122"/>
                <a:ea typeface="Songti SC" charset="-122"/>
                <a:cs typeface="Songti SC" charset="-122"/>
              </a:rPr>
              <a:t>lazy free </a:t>
            </a:r>
            <a:r>
              <a:rPr lang="zh-CN" altLang="en-US" sz="1400" dirty="0">
                <a:latin typeface="Songti SC" charset="-122"/>
                <a:ea typeface="Songti SC" charset="-122"/>
                <a:cs typeface="Songti SC" charset="-122"/>
              </a:rPr>
              <a:t>特性是 </a:t>
            </a:r>
            <a:r>
              <a:rPr lang="en-US" altLang="zh-CN" sz="1400" dirty="0" err="1">
                <a:latin typeface="Songti SC" charset="-122"/>
                <a:ea typeface="Songti SC" charset="-122"/>
                <a:cs typeface="Songti SC" charset="-122"/>
              </a:rPr>
              <a:t>Redis</a:t>
            </a:r>
            <a:r>
              <a:rPr lang="en-US" altLang="zh-CN" sz="1400" dirty="0">
                <a:latin typeface="Songti SC" charset="-122"/>
                <a:ea typeface="Songti SC" charset="-122"/>
                <a:cs typeface="Songti SC" charset="-122"/>
              </a:rPr>
              <a:t> 4.0 </a:t>
            </a:r>
            <a:r>
              <a:rPr lang="zh-CN" altLang="en-US" sz="1400" dirty="0">
                <a:latin typeface="Songti SC" charset="-122"/>
                <a:ea typeface="Songti SC" charset="-122"/>
                <a:cs typeface="Songti SC" charset="-122"/>
              </a:rPr>
              <a:t>新增的一</a:t>
            </a:r>
            <a:r>
              <a:rPr lang="zh-CN" altLang="en-US" sz="1400">
                <a:latin typeface="Songti SC" charset="-122"/>
                <a:ea typeface="Songti SC" charset="-122"/>
                <a:cs typeface="Songti SC" charset="-122"/>
              </a:rPr>
              <a:t>个非常实用</a:t>
            </a:r>
            <a:r>
              <a:rPr lang="zh-CN" altLang="en-US" sz="1400" dirty="0">
                <a:latin typeface="Songti SC" charset="-122"/>
                <a:ea typeface="Songti SC" charset="-122"/>
                <a:cs typeface="Songti SC" charset="-122"/>
              </a:rPr>
              <a:t>的功能，它可以理解为惰性删除或延迟删除。意思是在删除的时候提供异步延时释放键值的功能，把键值释放操作放单独的子线程处理中，以减少删除删除对 </a:t>
            </a:r>
            <a:r>
              <a:rPr lang="en-US" altLang="zh-CN" sz="1400" dirty="0" err="1">
                <a:latin typeface="Songti SC" charset="-122"/>
                <a:ea typeface="Songti SC" charset="-122"/>
                <a:cs typeface="Songti SC" charset="-122"/>
              </a:rPr>
              <a:t>Redis</a:t>
            </a:r>
            <a:r>
              <a:rPr lang="en-US" altLang="zh-CN" sz="1400" dirty="0">
                <a:latin typeface="Songti SC" charset="-122"/>
                <a:ea typeface="Songti SC" charset="-122"/>
                <a:cs typeface="Songti SC" charset="-122"/>
              </a:rPr>
              <a:t> </a:t>
            </a:r>
            <a:r>
              <a:rPr lang="zh-CN" altLang="en-US" sz="1400" dirty="0">
                <a:latin typeface="Songti SC" charset="-122"/>
                <a:ea typeface="Songti SC" charset="-122"/>
                <a:cs typeface="Songti SC" charset="-122"/>
              </a:rPr>
              <a:t>主线程的阻塞，可以有效地避免删除 </a:t>
            </a:r>
            <a:r>
              <a:rPr lang="en-US" altLang="zh-CN" sz="1400" dirty="0">
                <a:latin typeface="Songti SC" charset="-122"/>
                <a:ea typeface="Songti SC" charset="-122"/>
                <a:cs typeface="Songti SC" charset="-122"/>
              </a:rPr>
              <a:t>big key </a:t>
            </a:r>
            <a:r>
              <a:rPr lang="zh-CN" altLang="en-US" sz="1400" dirty="0">
                <a:latin typeface="Songti SC" charset="-122"/>
                <a:ea typeface="Songti SC" charset="-122"/>
                <a:cs typeface="Songti SC" charset="-122"/>
              </a:rPr>
              <a:t>时带来的性能和可用性问题。</a:t>
            </a:r>
            <a:endParaRPr lang="en-US" altLang="zh-CN" sz="1400" dirty="0">
              <a:latin typeface="Songti SC" charset="-122"/>
              <a:ea typeface="Songti SC" charset="-122"/>
              <a:cs typeface="Songti SC" charset="-122"/>
            </a:endParaRPr>
          </a:p>
          <a:p>
            <a:pPr lvl="1">
              <a:lnSpc>
                <a:spcPct val="150000"/>
              </a:lnSpc>
            </a:pPr>
            <a:r>
              <a:rPr lang="en-US" altLang="zh-CN" sz="1400" dirty="0">
                <a:latin typeface="Songti SC" charset="-122"/>
                <a:ea typeface="Songti SC" charset="-122"/>
                <a:cs typeface="Songti SC" charset="-122"/>
              </a:rPr>
              <a:t>lazy free </a:t>
            </a:r>
            <a:r>
              <a:rPr lang="zh-CN" altLang="en-US" sz="1400" dirty="0">
                <a:latin typeface="Songti SC" charset="-122"/>
                <a:ea typeface="Songti SC" charset="-122"/>
                <a:cs typeface="Songti SC" charset="-122"/>
              </a:rPr>
              <a:t>对应了 </a:t>
            </a:r>
            <a:r>
              <a:rPr lang="en-US" altLang="zh-CN" sz="1400" dirty="0">
                <a:latin typeface="Songti SC" charset="-122"/>
                <a:ea typeface="Songti SC" charset="-122"/>
                <a:cs typeface="Songti SC" charset="-122"/>
              </a:rPr>
              <a:t>4 </a:t>
            </a:r>
            <a:r>
              <a:rPr lang="zh-CN" altLang="en-US" sz="1400" dirty="0">
                <a:latin typeface="Songti SC" charset="-122"/>
                <a:ea typeface="Songti SC" charset="-122"/>
                <a:cs typeface="Songti SC" charset="-122"/>
              </a:rPr>
              <a:t>种场景，默认都是关闭的：</a:t>
            </a:r>
            <a:endParaRPr lang="en-US" altLang="zh-CN" sz="1400" dirty="0">
              <a:latin typeface="Songti SC" charset="-122"/>
              <a:ea typeface="Songti SC" charset="-122"/>
              <a:cs typeface="Songti SC" charset="-122"/>
            </a:endParaRPr>
          </a:p>
          <a:p>
            <a:pPr lvl="2">
              <a:lnSpc>
                <a:spcPct val="150000"/>
              </a:lnSpc>
            </a:pPr>
            <a:r>
              <a:rPr lang="en-US" altLang="zh-CN" sz="1400" dirty="0" err="1">
                <a:latin typeface="Songti SC" charset="-122"/>
                <a:ea typeface="Songti SC" charset="-122"/>
                <a:cs typeface="Songti SC" charset="-122"/>
              </a:rPr>
              <a:t>lazyfree</a:t>
            </a:r>
            <a:r>
              <a:rPr lang="en-US" altLang="zh-CN" sz="1400" dirty="0">
                <a:latin typeface="Songti SC" charset="-122"/>
                <a:ea typeface="Songti SC" charset="-122"/>
                <a:cs typeface="Songti SC" charset="-122"/>
              </a:rPr>
              <a:t>-lazy-eviction</a:t>
            </a:r>
            <a:r>
              <a:rPr lang="zh-CN" altLang="en-US" sz="1400" dirty="0">
                <a:latin typeface="Songti SC" charset="-122"/>
                <a:ea typeface="Songti SC" charset="-122"/>
                <a:cs typeface="Songti SC" charset="-122"/>
              </a:rPr>
              <a:t>：表示当 </a:t>
            </a:r>
            <a:r>
              <a:rPr lang="en-US" altLang="zh-CN" sz="1400" dirty="0" err="1">
                <a:latin typeface="Songti SC" charset="-122"/>
                <a:ea typeface="Songti SC" charset="-122"/>
                <a:cs typeface="Songti SC" charset="-122"/>
              </a:rPr>
              <a:t>Redis</a:t>
            </a:r>
            <a:r>
              <a:rPr lang="en-US" altLang="zh-CN" sz="1400" dirty="0">
                <a:latin typeface="Songti SC" charset="-122"/>
                <a:ea typeface="Songti SC" charset="-122"/>
                <a:cs typeface="Songti SC" charset="-122"/>
              </a:rPr>
              <a:t> </a:t>
            </a:r>
            <a:r>
              <a:rPr lang="zh-CN" altLang="en-US" sz="1400" dirty="0">
                <a:latin typeface="Songti SC" charset="-122"/>
                <a:ea typeface="Songti SC" charset="-122"/>
                <a:cs typeface="Songti SC" charset="-122"/>
              </a:rPr>
              <a:t>运行内存超过 </a:t>
            </a:r>
            <a:r>
              <a:rPr lang="en-US" altLang="zh-CN" sz="1400" dirty="0" err="1">
                <a:latin typeface="Songti SC" charset="-122"/>
                <a:ea typeface="Songti SC" charset="-122"/>
                <a:cs typeface="Songti SC" charset="-122"/>
              </a:rPr>
              <a:t>maxmeory</a:t>
            </a:r>
            <a:r>
              <a:rPr lang="en-US" altLang="zh-CN" sz="1400" dirty="0">
                <a:latin typeface="Songti SC" charset="-122"/>
                <a:ea typeface="Songti SC" charset="-122"/>
                <a:cs typeface="Songti SC" charset="-122"/>
              </a:rPr>
              <a:t> </a:t>
            </a:r>
            <a:r>
              <a:rPr lang="zh-CN" altLang="en-US" sz="1400" dirty="0">
                <a:latin typeface="Songti SC" charset="-122"/>
                <a:ea typeface="Songti SC" charset="-122"/>
                <a:cs typeface="Songti SC" charset="-122"/>
              </a:rPr>
              <a:t>时，是否开启 </a:t>
            </a:r>
            <a:r>
              <a:rPr lang="en-US" altLang="zh-CN" sz="1400" dirty="0">
                <a:latin typeface="Songti SC" charset="-122"/>
                <a:ea typeface="Songti SC" charset="-122"/>
                <a:cs typeface="Songti SC" charset="-122"/>
              </a:rPr>
              <a:t>lazy free </a:t>
            </a:r>
            <a:r>
              <a:rPr lang="zh-CN" altLang="en-US" sz="1400" dirty="0">
                <a:latin typeface="Songti SC" charset="-122"/>
                <a:ea typeface="Songti SC" charset="-122"/>
                <a:cs typeface="Songti SC" charset="-122"/>
              </a:rPr>
              <a:t>机制删除；</a:t>
            </a:r>
            <a:endParaRPr lang="en-US" altLang="zh-CN" sz="1400" dirty="0">
              <a:latin typeface="Songti SC" charset="-122"/>
              <a:ea typeface="Songti SC" charset="-122"/>
              <a:cs typeface="Songti SC" charset="-122"/>
            </a:endParaRPr>
          </a:p>
          <a:p>
            <a:pPr lvl="2">
              <a:lnSpc>
                <a:spcPct val="150000"/>
              </a:lnSpc>
            </a:pPr>
            <a:r>
              <a:rPr lang="en-US" altLang="zh-CN" sz="1400" dirty="0" err="1">
                <a:latin typeface="Songti SC" charset="-122"/>
                <a:ea typeface="Songti SC" charset="-122"/>
                <a:cs typeface="Songti SC" charset="-122"/>
              </a:rPr>
              <a:t>lazyfree</a:t>
            </a:r>
            <a:r>
              <a:rPr lang="en-US" altLang="zh-CN" sz="1400" dirty="0">
                <a:latin typeface="Songti SC" charset="-122"/>
                <a:ea typeface="Songti SC" charset="-122"/>
                <a:cs typeface="Songti SC" charset="-122"/>
              </a:rPr>
              <a:t>-lazy-expire</a:t>
            </a:r>
            <a:r>
              <a:rPr lang="zh-CN" altLang="en-US" sz="1400" dirty="0">
                <a:latin typeface="Songti SC" charset="-122"/>
                <a:ea typeface="Songti SC" charset="-122"/>
                <a:cs typeface="Songti SC" charset="-122"/>
              </a:rPr>
              <a:t>：表示设置了过期时间的键值，当过期之后是否开启 </a:t>
            </a:r>
            <a:r>
              <a:rPr lang="en-US" altLang="zh-CN" sz="1400" dirty="0">
                <a:latin typeface="Songti SC" charset="-122"/>
                <a:ea typeface="Songti SC" charset="-122"/>
                <a:cs typeface="Songti SC" charset="-122"/>
              </a:rPr>
              <a:t>lazy free </a:t>
            </a:r>
            <a:r>
              <a:rPr lang="zh-CN" altLang="en-US" sz="1400" dirty="0">
                <a:latin typeface="Songti SC" charset="-122"/>
                <a:ea typeface="Songti SC" charset="-122"/>
                <a:cs typeface="Songti SC" charset="-122"/>
              </a:rPr>
              <a:t>机制删除</a:t>
            </a:r>
            <a:endParaRPr lang="en-US" altLang="zh-CN" sz="1400" dirty="0">
              <a:latin typeface="Songti SC" charset="-122"/>
              <a:ea typeface="Songti SC" charset="-122"/>
              <a:cs typeface="Songti SC" charset="-122"/>
            </a:endParaRPr>
          </a:p>
          <a:p>
            <a:pPr lvl="2">
              <a:lnSpc>
                <a:spcPct val="150000"/>
              </a:lnSpc>
            </a:pPr>
            <a:r>
              <a:rPr lang="en-US" altLang="zh-CN" sz="1400" dirty="0" err="1">
                <a:latin typeface="Songti SC" charset="-122"/>
                <a:ea typeface="Songti SC" charset="-122"/>
                <a:cs typeface="Songti SC" charset="-122"/>
              </a:rPr>
              <a:t>lazyfree</a:t>
            </a:r>
            <a:r>
              <a:rPr lang="en-US" altLang="zh-CN" sz="1400" dirty="0">
                <a:latin typeface="Songti SC" charset="-122"/>
                <a:ea typeface="Songti SC" charset="-122"/>
                <a:cs typeface="Songti SC" charset="-122"/>
              </a:rPr>
              <a:t>-lazy-server-del</a:t>
            </a:r>
            <a:r>
              <a:rPr lang="zh-CN" altLang="en-US" sz="1400" dirty="0">
                <a:latin typeface="Songti SC" charset="-122"/>
                <a:ea typeface="Songti SC" charset="-122"/>
                <a:cs typeface="Songti SC" charset="-122"/>
              </a:rPr>
              <a:t>：有些指令在处理已存在的键时，会带有一个隐式的 </a:t>
            </a:r>
            <a:r>
              <a:rPr lang="en-US" altLang="zh-CN" sz="1400" dirty="0">
                <a:latin typeface="Songti SC" charset="-122"/>
                <a:ea typeface="Songti SC" charset="-122"/>
                <a:cs typeface="Songti SC" charset="-122"/>
              </a:rPr>
              <a:t>del </a:t>
            </a:r>
            <a:r>
              <a:rPr lang="zh-CN" altLang="en-US" sz="1400" dirty="0">
                <a:latin typeface="Songti SC" charset="-122"/>
                <a:ea typeface="Songti SC" charset="-122"/>
                <a:cs typeface="Songti SC" charset="-122"/>
              </a:rPr>
              <a:t>键的操作，比如 </a:t>
            </a:r>
            <a:r>
              <a:rPr lang="en-US" altLang="zh-CN" sz="1400" dirty="0">
                <a:latin typeface="Songti SC" charset="-122"/>
                <a:ea typeface="Songti SC" charset="-122"/>
                <a:cs typeface="Songti SC" charset="-122"/>
              </a:rPr>
              <a:t>rename </a:t>
            </a:r>
            <a:r>
              <a:rPr lang="zh-CN" altLang="en-US" sz="1400" dirty="0">
                <a:latin typeface="Songti SC" charset="-122"/>
                <a:ea typeface="Songti SC" charset="-122"/>
                <a:cs typeface="Songti SC" charset="-122"/>
              </a:rPr>
              <a:t>命令，当目标键已存在，</a:t>
            </a:r>
            <a:r>
              <a:rPr lang="en-US" altLang="zh-CN" sz="1400" dirty="0" err="1">
                <a:latin typeface="Songti SC" charset="-122"/>
                <a:ea typeface="Songti SC" charset="-122"/>
                <a:cs typeface="Songti SC" charset="-122"/>
              </a:rPr>
              <a:t>Redis</a:t>
            </a:r>
            <a:r>
              <a:rPr lang="en-US" altLang="zh-CN" sz="1400" dirty="0">
                <a:latin typeface="Songti SC" charset="-122"/>
                <a:ea typeface="Songti SC" charset="-122"/>
                <a:cs typeface="Songti SC" charset="-122"/>
              </a:rPr>
              <a:t> </a:t>
            </a:r>
            <a:r>
              <a:rPr lang="zh-CN" altLang="en-US" sz="1400" dirty="0">
                <a:latin typeface="Songti SC" charset="-122"/>
                <a:ea typeface="Songti SC" charset="-122"/>
                <a:cs typeface="Songti SC" charset="-122"/>
              </a:rPr>
              <a:t>会先删除目标键，如果这些目标键是一个 </a:t>
            </a:r>
            <a:r>
              <a:rPr lang="en-US" altLang="zh-CN" sz="1400" dirty="0">
                <a:latin typeface="Songti SC" charset="-122"/>
                <a:ea typeface="Songti SC" charset="-122"/>
                <a:cs typeface="Songti SC" charset="-122"/>
              </a:rPr>
              <a:t>big key</a:t>
            </a:r>
            <a:r>
              <a:rPr lang="zh-CN" altLang="en-US" sz="1400" dirty="0">
                <a:latin typeface="Songti SC" charset="-122"/>
                <a:ea typeface="Songti SC" charset="-122"/>
                <a:cs typeface="Songti SC" charset="-122"/>
              </a:rPr>
              <a:t>，就会造成阻塞删除的问题，此配置表示在这种场景中是否开启 </a:t>
            </a:r>
            <a:r>
              <a:rPr lang="en-US" altLang="zh-CN" sz="1400" dirty="0">
                <a:latin typeface="Songti SC" charset="-122"/>
                <a:ea typeface="Songti SC" charset="-122"/>
                <a:cs typeface="Songti SC" charset="-122"/>
              </a:rPr>
              <a:t>lazy free </a:t>
            </a:r>
            <a:r>
              <a:rPr lang="zh-CN" altLang="en-US" sz="1400" dirty="0">
                <a:latin typeface="Songti SC" charset="-122"/>
                <a:ea typeface="Songti SC" charset="-122"/>
                <a:cs typeface="Songti SC" charset="-122"/>
              </a:rPr>
              <a:t>机制删除；</a:t>
            </a:r>
            <a:endParaRPr lang="en-US" altLang="zh-CN" sz="1400" dirty="0">
              <a:latin typeface="Songti SC" charset="-122"/>
              <a:ea typeface="Songti SC" charset="-122"/>
              <a:cs typeface="Songti SC" charset="-122"/>
            </a:endParaRPr>
          </a:p>
          <a:p>
            <a:pPr lvl="2">
              <a:lnSpc>
                <a:spcPct val="150000"/>
              </a:lnSpc>
            </a:pPr>
            <a:r>
              <a:rPr lang="en-US" altLang="zh-CN" sz="1400" dirty="0">
                <a:latin typeface="Songti SC" charset="-122"/>
                <a:ea typeface="Songti SC" charset="-122"/>
                <a:cs typeface="Songti SC" charset="-122"/>
              </a:rPr>
              <a:t>slave-lazy-flush</a:t>
            </a:r>
            <a:r>
              <a:rPr lang="zh-CN" altLang="en-US" sz="1400" dirty="0">
                <a:latin typeface="Songti SC" charset="-122"/>
                <a:ea typeface="Songti SC" charset="-122"/>
                <a:cs typeface="Songti SC" charset="-122"/>
              </a:rPr>
              <a:t>：针对 </a:t>
            </a:r>
            <a:r>
              <a:rPr lang="en-US" altLang="zh-CN" sz="1400" dirty="0">
                <a:latin typeface="Songti SC" charset="-122"/>
                <a:ea typeface="Songti SC" charset="-122"/>
                <a:cs typeface="Songti SC" charset="-122"/>
              </a:rPr>
              <a:t>slave(</a:t>
            </a:r>
            <a:r>
              <a:rPr lang="zh-CN" altLang="en-US" sz="1400" dirty="0">
                <a:latin typeface="Songti SC" charset="-122"/>
                <a:ea typeface="Songti SC" charset="-122"/>
                <a:cs typeface="Songti SC" charset="-122"/>
              </a:rPr>
              <a:t>从节点</a:t>
            </a:r>
            <a:r>
              <a:rPr lang="en-US" altLang="zh-CN" sz="1400" dirty="0">
                <a:latin typeface="Songti SC" charset="-122"/>
                <a:ea typeface="Songti SC" charset="-122"/>
                <a:cs typeface="Songti SC" charset="-122"/>
              </a:rPr>
              <a:t>) </a:t>
            </a:r>
            <a:r>
              <a:rPr lang="zh-CN" altLang="en-US" sz="1400" dirty="0">
                <a:latin typeface="Songti SC" charset="-122"/>
                <a:ea typeface="Songti SC" charset="-122"/>
                <a:cs typeface="Songti SC" charset="-122"/>
              </a:rPr>
              <a:t>进行全量数据同步，</a:t>
            </a:r>
            <a:r>
              <a:rPr lang="en-US" altLang="zh-CN" sz="1400" dirty="0">
                <a:latin typeface="Songti SC" charset="-122"/>
                <a:ea typeface="Songti SC" charset="-122"/>
                <a:cs typeface="Songti SC" charset="-122"/>
              </a:rPr>
              <a:t>slave </a:t>
            </a:r>
            <a:r>
              <a:rPr lang="zh-CN" altLang="en-US" sz="1400" dirty="0">
                <a:latin typeface="Songti SC" charset="-122"/>
                <a:ea typeface="Songti SC" charset="-122"/>
                <a:cs typeface="Songti SC" charset="-122"/>
              </a:rPr>
              <a:t>在加载 </a:t>
            </a:r>
            <a:r>
              <a:rPr lang="en-US" altLang="zh-CN" sz="1400" dirty="0">
                <a:latin typeface="Songti SC" charset="-122"/>
                <a:ea typeface="Songti SC" charset="-122"/>
                <a:cs typeface="Songti SC" charset="-122"/>
              </a:rPr>
              <a:t>master </a:t>
            </a:r>
            <a:r>
              <a:rPr lang="zh-CN" altLang="en-US" sz="1400" dirty="0">
                <a:latin typeface="Songti SC" charset="-122"/>
                <a:ea typeface="Songti SC" charset="-122"/>
                <a:cs typeface="Songti SC" charset="-122"/>
              </a:rPr>
              <a:t>的 </a:t>
            </a:r>
            <a:r>
              <a:rPr lang="en-US" altLang="zh-CN" sz="1400" dirty="0">
                <a:latin typeface="Songti SC" charset="-122"/>
                <a:ea typeface="Songti SC" charset="-122"/>
                <a:cs typeface="Songti SC" charset="-122"/>
              </a:rPr>
              <a:t>RDB </a:t>
            </a:r>
            <a:r>
              <a:rPr lang="zh-CN" altLang="en-US" sz="1400" dirty="0">
                <a:latin typeface="Songti SC" charset="-122"/>
                <a:ea typeface="Songti SC" charset="-122"/>
                <a:cs typeface="Songti SC" charset="-122"/>
              </a:rPr>
              <a:t>文件前，会运行 </a:t>
            </a:r>
            <a:r>
              <a:rPr lang="en-US" altLang="zh-CN" sz="1400" dirty="0" err="1">
                <a:latin typeface="Songti SC" charset="-122"/>
                <a:ea typeface="Songti SC" charset="-122"/>
                <a:cs typeface="Songti SC" charset="-122"/>
              </a:rPr>
              <a:t>flushall</a:t>
            </a:r>
            <a:r>
              <a:rPr lang="en-US" altLang="zh-CN" sz="1400" dirty="0">
                <a:latin typeface="Songti SC" charset="-122"/>
                <a:ea typeface="Songti SC" charset="-122"/>
                <a:cs typeface="Songti SC" charset="-122"/>
              </a:rPr>
              <a:t> </a:t>
            </a:r>
            <a:r>
              <a:rPr lang="zh-CN" altLang="en-US" sz="1400" dirty="0">
                <a:latin typeface="Songti SC" charset="-122"/>
                <a:ea typeface="Songti SC" charset="-122"/>
                <a:cs typeface="Songti SC" charset="-122"/>
              </a:rPr>
              <a:t>来清理自己的数据，它表示此时是否开启 </a:t>
            </a:r>
            <a:r>
              <a:rPr lang="en-US" altLang="zh-CN" sz="1400" dirty="0">
                <a:latin typeface="Songti SC" charset="-122"/>
                <a:ea typeface="Songti SC" charset="-122"/>
                <a:cs typeface="Songti SC" charset="-122"/>
              </a:rPr>
              <a:t>lazy free </a:t>
            </a:r>
            <a:r>
              <a:rPr lang="zh-CN" altLang="en-US" sz="1400" dirty="0">
                <a:latin typeface="Songti SC" charset="-122"/>
                <a:ea typeface="Songti SC" charset="-122"/>
                <a:cs typeface="Songti SC" charset="-122"/>
              </a:rPr>
              <a:t>机制删除。</a:t>
            </a:r>
            <a:endParaRPr kumimoji="1" lang="zh-CN" altLang="en-US" sz="1400" dirty="0">
              <a:latin typeface="Songti SC" charset="-122"/>
              <a:ea typeface="Songti SC" charset="-122"/>
              <a:cs typeface="Songti SC" charset="-122"/>
            </a:endParaRPr>
          </a:p>
        </p:txBody>
      </p:sp>
    </p:spTree>
    <p:extLst>
      <p:ext uri="{BB962C8B-B14F-4D97-AF65-F5344CB8AC3E}">
        <p14:creationId xmlns:p14="http://schemas.microsoft.com/office/powerpoint/2010/main" val="171401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大纲</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p:txBody>
          <a:bodyPr rtlCol="0">
            <a:normAutofit fontScale="92500" lnSpcReduction="20000"/>
          </a:bodyPr>
          <a:lstStyle/>
          <a:p>
            <a:pPr rtl="0"/>
            <a:endParaRPr lang="zh-CN" altLang="en-US" dirty="0">
              <a:latin typeface="Microsoft YaHei UI" panose="020B0503020204020204" pitchFamily="34" charset="-122"/>
              <a:ea typeface="Microsoft YaHei UI" panose="020B0503020204020204" pitchFamily="34" charset="-122"/>
            </a:endParaRPr>
          </a:p>
          <a:p>
            <a:pPr rtl="0"/>
            <a:r>
              <a:rPr lang="en-US" altLang="zh-CN" dirty="0" err="1"/>
              <a:t>Redis</a:t>
            </a:r>
            <a:r>
              <a:rPr lang="zh-CN" altLang="en-US" dirty="0"/>
              <a:t>简介</a:t>
            </a:r>
            <a:endParaRPr lang="en-US" altLang="zh-CN" dirty="0"/>
          </a:p>
          <a:p>
            <a:pPr rtl="0"/>
            <a:r>
              <a:rPr lang="en-US" altLang="zh-CN" dirty="0" err="1"/>
              <a:t>Redis</a:t>
            </a:r>
            <a:r>
              <a:rPr lang="zh-CN" altLang="en-US" dirty="0"/>
              <a:t>持久化</a:t>
            </a:r>
            <a:endParaRPr lang="en-US" altLang="zh-CN" dirty="0"/>
          </a:p>
          <a:p>
            <a:pPr rtl="0"/>
            <a:r>
              <a:rPr lang="en-US" altLang="zh-CN" dirty="0" err="1"/>
              <a:t>Redis</a:t>
            </a:r>
            <a:r>
              <a:rPr lang="zh-CN" altLang="en-US" dirty="0"/>
              <a:t>分布式锁</a:t>
            </a:r>
            <a:endParaRPr lang="en-US" altLang="zh-CN" dirty="0"/>
          </a:p>
          <a:p>
            <a:pPr rtl="0"/>
            <a:r>
              <a:rPr lang="en-US" altLang="zh-CN" dirty="0" err="1">
                <a:latin typeface="Microsoft YaHei UI" panose="020B0503020204020204" pitchFamily="34" charset="-122"/>
                <a:ea typeface="Microsoft YaHei UI" panose="020B0503020204020204" pitchFamily="34" charset="-122"/>
              </a:rPr>
              <a:t>Redis</a:t>
            </a:r>
            <a:r>
              <a:rPr lang="zh-CN" altLang="en-US" dirty="0">
                <a:latin typeface="Microsoft YaHei UI" panose="020B0503020204020204" pitchFamily="34" charset="-122"/>
                <a:ea typeface="Microsoft YaHei UI" panose="020B0503020204020204" pitchFamily="34" charset="-122"/>
              </a:rPr>
              <a:t>主从复制</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latin typeface="Microsoft YaHei UI" panose="020B0503020204020204" pitchFamily="34" charset="-122"/>
                <a:ea typeface="Microsoft YaHei UI" panose="020B0503020204020204" pitchFamily="34" charset="-122"/>
              </a:rPr>
              <a:t>哨兵</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集群</a:t>
            </a:r>
            <a:endParaRPr lang="en-US" altLang="zh-CN" dirty="0"/>
          </a:p>
          <a:p>
            <a:pPr rtl="0"/>
            <a:r>
              <a:rPr lang="en-US" altLang="zh-CN" dirty="0" err="1">
                <a:latin typeface="Microsoft YaHei UI" panose="020B0503020204020204" pitchFamily="34" charset="-122"/>
                <a:ea typeface="Microsoft YaHei UI" panose="020B0503020204020204" pitchFamily="34" charset="-122"/>
              </a:rPr>
              <a:t>Redis</a:t>
            </a:r>
            <a:r>
              <a:rPr lang="zh-CN" altLang="en-US" dirty="0">
                <a:latin typeface="Microsoft YaHei UI" panose="020B0503020204020204" pitchFamily="34" charset="-122"/>
                <a:ea typeface="Microsoft YaHei UI" panose="020B0503020204020204" pitchFamily="34" charset="-122"/>
              </a:rPr>
              <a:t>性能优化</a:t>
            </a:r>
            <a:endParaRPr lang="en-US" altLang="zh-CN" dirty="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7788" y="476672"/>
            <a:ext cx="11449272" cy="5688632"/>
          </a:xfrm>
        </p:spPr>
        <p:txBody>
          <a:bodyPr/>
          <a:lstStyle/>
          <a:p>
            <a:r>
              <a:rPr kumimoji="1" lang="en-US" altLang="zh-CN" dirty="0"/>
              <a:t>3.</a:t>
            </a:r>
            <a:r>
              <a:rPr kumimoji="1" lang="zh-CN" altLang="en-US" dirty="0"/>
              <a:t> </a:t>
            </a:r>
            <a:r>
              <a:rPr lang="zh-CN" altLang="en-US" b="1" dirty="0"/>
              <a:t>设置键值的过期时间</a:t>
            </a:r>
            <a:endParaRPr lang="en-US" altLang="zh-CN" b="1" dirty="0"/>
          </a:p>
          <a:p>
            <a:pPr lvl="1"/>
            <a:r>
              <a:rPr lang="zh-CN" altLang="en-US" dirty="0"/>
              <a:t>我们应该根据实际的业务情况，对键值设置合理的过期时间，这样 </a:t>
            </a:r>
            <a:r>
              <a:rPr lang="en-US" altLang="zh-CN" dirty="0" err="1"/>
              <a:t>Redis</a:t>
            </a:r>
            <a:r>
              <a:rPr lang="en-US" altLang="zh-CN" dirty="0"/>
              <a:t> </a:t>
            </a:r>
            <a:r>
              <a:rPr lang="zh-CN" altLang="en-US" dirty="0"/>
              <a:t>会帮你自动清除过期的键值对，以节约对内存的占用，以避免键值过多的堆积，频繁的触发内存淘汰策略</a:t>
            </a:r>
            <a:endParaRPr lang="en-US" altLang="zh-CN" dirty="0"/>
          </a:p>
          <a:p>
            <a:r>
              <a:rPr kumimoji="1" lang="en-US" altLang="zh-CN" dirty="0"/>
              <a:t>4.</a:t>
            </a:r>
            <a:r>
              <a:rPr lang="zh-CN" altLang="en-US" b="1" dirty="0"/>
              <a:t>禁用长耗时的查询命令</a:t>
            </a:r>
            <a:endParaRPr lang="zh-CN" altLang="en-US" dirty="0"/>
          </a:p>
          <a:p>
            <a:pPr lvl="1"/>
            <a:r>
              <a:rPr lang="zh-CN" altLang="en-US" dirty="0"/>
              <a:t>禁用</a:t>
            </a:r>
            <a:r>
              <a:rPr lang="en-US" altLang="zh-CN" dirty="0"/>
              <a:t>keys</a:t>
            </a:r>
            <a:r>
              <a:rPr lang="zh-CN" altLang="en-US" dirty="0"/>
              <a:t> *，</a:t>
            </a:r>
            <a:r>
              <a:rPr lang="en-US" altLang="zh-CN" dirty="0" err="1"/>
              <a:t>hgetall</a:t>
            </a:r>
            <a:r>
              <a:rPr lang="zh-CN" altLang="en-US" dirty="0"/>
              <a:t>，</a:t>
            </a:r>
            <a:endParaRPr lang="en-US" altLang="zh-CN" dirty="0"/>
          </a:p>
          <a:p>
            <a:pPr lvl="1"/>
            <a:r>
              <a:rPr lang="zh-CN" altLang="en-US" dirty="0"/>
              <a:t>避免一次查询所有的成员，要使用 </a:t>
            </a:r>
            <a:r>
              <a:rPr lang="en-US" altLang="zh-CN" dirty="0"/>
              <a:t>scan </a:t>
            </a:r>
            <a:r>
              <a:rPr lang="zh-CN" altLang="en-US" dirty="0"/>
              <a:t>命令进行分批的，游标式的遍历</a:t>
            </a:r>
            <a:endParaRPr lang="en-US" altLang="zh-CN" dirty="0"/>
          </a:p>
          <a:p>
            <a:pPr lvl="1"/>
            <a:r>
              <a:rPr lang="zh-CN" altLang="en-US" dirty="0"/>
              <a:t>删除 </a:t>
            </a:r>
            <a:r>
              <a:rPr lang="en-US" altLang="zh-CN" dirty="0"/>
              <a:t>(del) </a:t>
            </a:r>
            <a:r>
              <a:rPr lang="zh-CN" altLang="en-US" dirty="0"/>
              <a:t>一个大数据的时候，可能会需要很长时间，所以建议用异步删除的方式 </a:t>
            </a:r>
            <a:r>
              <a:rPr lang="en-US" altLang="zh-CN" dirty="0"/>
              <a:t>unlink</a:t>
            </a:r>
            <a:r>
              <a:rPr lang="zh-CN" altLang="en-US" dirty="0"/>
              <a:t>，它会启动一个新的线程来删除目标数据，而不阻塞 </a:t>
            </a:r>
            <a:r>
              <a:rPr lang="en-US" altLang="zh-CN" dirty="0" err="1"/>
              <a:t>Redis</a:t>
            </a:r>
            <a:r>
              <a:rPr lang="en-US" altLang="zh-CN" dirty="0"/>
              <a:t> </a:t>
            </a:r>
            <a:r>
              <a:rPr lang="zh-CN" altLang="en-US" dirty="0"/>
              <a:t>的主线程</a:t>
            </a:r>
            <a:endParaRPr lang="en-US" altLang="zh-CN" dirty="0"/>
          </a:p>
          <a:p>
            <a:r>
              <a:rPr lang="en-US" altLang="zh-CN" dirty="0"/>
              <a:t>5.</a:t>
            </a:r>
            <a:r>
              <a:rPr lang="zh-CN" altLang="en-US" dirty="0"/>
              <a:t> </a:t>
            </a:r>
            <a:r>
              <a:rPr lang="zh-CN" altLang="en-US" b="1" dirty="0"/>
              <a:t>使用 </a:t>
            </a:r>
            <a:r>
              <a:rPr lang="en-US" altLang="zh-CN" b="1" dirty="0" err="1"/>
              <a:t>slowlog</a:t>
            </a:r>
            <a:r>
              <a:rPr lang="en-US" altLang="zh-CN" b="1" dirty="0"/>
              <a:t> </a:t>
            </a:r>
            <a:r>
              <a:rPr lang="zh-CN" altLang="en-US" b="1" dirty="0"/>
              <a:t>优化耗时命令</a:t>
            </a:r>
            <a:endParaRPr lang="en-US" altLang="zh-CN" b="1" dirty="0"/>
          </a:p>
          <a:p>
            <a:pPr lvl="1"/>
            <a:r>
              <a:rPr lang="zh-CN" altLang="en-US" dirty="0"/>
              <a:t>我们可以使用 </a:t>
            </a:r>
            <a:r>
              <a:rPr lang="en-US" altLang="zh-CN" dirty="0" err="1"/>
              <a:t>slowlog</a:t>
            </a:r>
            <a:r>
              <a:rPr lang="en-US" altLang="zh-CN" dirty="0"/>
              <a:t> </a:t>
            </a:r>
            <a:r>
              <a:rPr lang="zh-CN" altLang="en-US" dirty="0"/>
              <a:t>功能找出最耗时的 </a:t>
            </a:r>
            <a:r>
              <a:rPr lang="en-US" altLang="zh-CN" dirty="0" err="1"/>
              <a:t>Redis</a:t>
            </a:r>
            <a:r>
              <a:rPr lang="en-US" altLang="zh-CN" dirty="0"/>
              <a:t> </a:t>
            </a:r>
            <a:r>
              <a:rPr lang="zh-CN" altLang="en-US" dirty="0"/>
              <a:t>命令进行相关的优化，以提升 </a:t>
            </a:r>
            <a:r>
              <a:rPr lang="en-US" altLang="zh-CN" dirty="0" err="1"/>
              <a:t>Redis</a:t>
            </a:r>
            <a:r>
              <a:rPr lang="en-US" altLang="zh-CN" dirty="0"/>
              <a:t> </a:t>
            </a:r>
            <a:r>
              <a:rPr lang="zh-CN" altLang="en-US" dirty="0"/>
              <a:t>的运行速度</a:t>
            </a:r>
            <a:endParaRPr lang="en-US" altLang="zh-CN" dirty="0"/>
          </a:p>
          <a:p>
            <a:pPr lvl="2"/>
            <a:r>
              <a:rPr lang="en-US" altLang="zh-CN" dirty="0" err="1"/>
              <a:t>slowlog</a:t>
            </a:r>
            <a:r>
              <a:rPr lang="en-US" altLang="zh-CN" dirty="0"/>
              <a:t>-log-slower-than </a:t>
            </a:r>
            <a:r>
              <a:rPr lang="zh-CN" altLang="en-US" dirty="0"/>
              <a:t>：用于设置慢查询的评定时间，也就是说超过此配置项的命令，将会被当成慢操作记录在慢查询日志中，它执行单位是微秒 </a:t>
            </a:r>
            <a:r>
              <a:rPr lang="en-US" altLang="zh-CN" dirty="0"/>
              <a:t>(1 </a:t>
            </a:r>
            <a:r>
              <a:rPr lang="zh-CN" altLang="en-US" dirty="0"/>
              <a:t>秒等于 </a:t>
            </a:r>
            <a:r>
              <a:rPr lang="en-US" altLang="zh-CN" dirty="0"/>
              <a:t>1000000 </a:t>
            </a:r>
            <a:r>
              <a:rPr lang="zh-CN" altLang="en-US" dirty="0"/>
              <a:t>微秒</a:t>
            </a:r>
            <a:r>
              <a:rPr lang="en-US" altLang="zh-CN" dirty="0"/>
              <a:t>)</a:t>
            </a:r>
            <a:r>
              <a:rPr lang="zh-CN" altLang="en-US" dirty="0"/>
              <a:t>；</a:t>
            </a:r>
            <a:endParaRPr lang="en-US" altLang="zh-CN" dirty="0"/>
          </a:p>
          <a:p>
            <a:pPr lvl="2"/>
            <a:r>
              <a:rPr lang="en-US" altLang="zh-CN" dirty="0" err="1"/>
              <a:t>slowlog</a:t>
            </a:r>
            <a:r>
              <a:rPr lang="en-US" altLang="zh-CN" dirty="0"/>
              <a:t>-max-</a:t>
            </a:r>
            <a:r>
              <a:rPr lang="en-US" altLang="zh-CN" dirty="0" err="1"/>
              <a:t>len</a:t>
            </a:r>
            <a:r>
              <a:rPr lang="en-US" altLang="zh-CN" dirty="0"/>
              <a:t> </a:t>
            </a:r>
            <a:r>
              <a:rPr lang="zh-CN" altLang="en-US" dirty="0"/>
              <a:t>：用来配置慢查询日志的最大记录数。</a:t>
            </a:r>
          </a:p>
        </p:txBody>
      </p:sp>
    </p:spTree>
    <p:extLst>
      <p:ext uri="{BB962C8B-B14F-4D97-AF65-F5344CB8AC3E}">
        <p14:creationId xmlns:p14="http://schemas.microsoft.com/office/powerpoint/2010/main" val="52425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3772" y="332656"/>
            <a:ext cx="11449272" cy="5832648"/>
          </a:xfrm>
        </p:spPr>
        <p:txBody>
          <a:bodyPr>
            <a:normAutofit fontScale="85000" lnSpcReduction="20000"/>
          </a:bodyPr>
          <a:lstStyle/>
          <a:p>
            <a:pPr>
              <a:spcAft>
                <a:spcPts val="600"/>
              </a:spcAft>
            </a:pPr>
            <a:r>
              <a:rPr kumimoji="1" lang="en-US" altLang="zh-CN" dirty="0"/>
              <a:t>6.</a:t>
            </a:r>
            <a:r>
              <a:rPr lang="zh-CN" altLang="en-US" b="1" dirty="0"/>
              <a:t>使用 </a:t>
            </a:r>
            <a:r>
              <a:rPr lang="en-US" altLang="zh-CN" b="1" dirty="0"/>
              <a:t>Pipeline </a:t>
            </a:r>
            <a:r>
              <a:rPr lang="zh-CN" altLang="en-US" b="1" dirty="0"/>
              <a:t>批量操作数据</a:t>
            </a:r>
            <a:endParaRPr lang="en-US" altLang="zh-CN" b="1" dirty="0"/>
          </a:p>
          <a:p>
            <a:pPr lvl="1">
              <a:spcAft>
                <a:spcPts val="600"/>
              </a:spcAft>
            </a:pPr>
            <a:r>
              <a:rPr lang="en-US" altLang="zh-CN" dirty="0"/>
              <a:t>Pipeline (</a:t>
            </a:r>
            <a:r>
              <a:rPr lang="zh-CN" altLang="en-US" dirty="0"/>
              <a:t>管道技术</a:t>
            </a:r>
            <a:r>
              <a:rPr lang="en-US" altLang="zh-CN" dirty="0"/>
              <a:t>) </a:t>
            </a:r>
            <a:r>
              <a:rPr lang="zh-CN" altLang="en-US" dirty="0"/>
              <a:t>是客户端提供的一种批处理技术，用于一次处理多个 </a:t>
            </a:r>
            <a:r>
              <a:rPr lang="en-US" altLang="zh-CN" dirty="0" err="1"/>
              <a:t>Redis</a:t>
            </a:r>
            <a:r>
              <a:rPr lang="en-US" altLang="zh-CN" dirty="0"/>
              <a:t> </a:t>
            </a:r>
            <a:r>
              <a:rPr lang="zh-CN" altLang="en-US" dirty="0"/>
              <a:t>命令，从而提高整个交互的性能</a:t>
            </a:r>
            <a:endParaRPr lang="en-US" altLang="zh-CN" dirty="0"/>
          </a:p>
          <a:p>
            <a:pPr>
              <a:spcAft>
                <a:spcPts val="600"/>
              </a:spcAft>
            </a:pPr>
            <a:r>
              <a:rPr kumimoji="1" lang="en-US" altLang="zh-CN" dirty="0"/>
              <a:t>7.</a:t>
            </a:r>
            <a:r>
              <a:rPr lang="zh-CN" altLang="en-US" b="1" dirty="0"/>
              <a:t>避免大量数据同时失效</a:t>
            </a:r>
            <a:endParaRPr lang="zh-CN" altLang="en-US" dirty="0"/>
          </a:p>
          <a:p>
            <a:pPr lvl="1">
              <a:spcAft>
                <a:spcPts val="600"/>
              </a:spcAft>
            </a:pPr>
            <a:r>
              <a:rPr lang="en-US" altLang="zh-CN" dirty="0" err="1"/>
              <a:t>Redis</a:t>
            </a:r>
            <a:r>
              <a:rPr lang="en-US" altLang="zh-CN" dirty="0"/>
              <a:t> </a:t>
            </a:r>
            <a:r>
              <a:rPr lang="zh-CN" altLang="en-US" dirty="0"/>
              <a:t>过期键值删除使用的是贪心策略，它每秒会进行 </a:t>
            </a:r>
            <a:r>
              <a:rPr lang="en-US" altLang="zh-CN" dirty="0"/>
              <a:t>10 </a:t>
            </a:r>
            <a:r>
              <a:rPr lang="zh-CN" altLang="en-US" dirty="0"/>
              <a:t>次过期扫描，此配置可在 </a:t>
            </a:r>
            <a:r>
              <a:rPr lang="en-US" altLang="zh-CN" dirty="0" err="1"/>
              <a:t>redis.conf</a:t>
            </a:r>
            <a:r>
              <a:rPr lang="en-US" altLang="zh-CN" dirty="0"/>
              <a:t> </a:t>
            </a:r>
            <a:r>
              <a:rPr lang="zh-CN" altLang="en-US" dirty="0"/>
              <a:t>进行配置，默认值是 </a:t>
            </a:r>
            <a:r>
              <a:rPr lang="en-US" altLang="zh-CN" dirty="0" err="1"/>
              <a:t>hz</a:t>
            </a:r>
            <a:r>
              <a:rPr lang="en-US" altLang="zh-CN" dirty="0"/>
              <a:t> 10</a:t>
            </a:r>
            <a:r>
              <a:rPr lang="zh-CN" altLang="en-US" dirty="0"/>
              <a:t>，</a:t>
            </a:r>
            <a:r>
              <a:rPr lang="en-US" altLang="zh-CN" dirty="0" err="1"/>
              <a:t>Redis</a:t>
            </a:r>
            <a:r>
              <a:rPr lang="en-US" altLang="zh-CN" dirty="0"/>
              <a:t> </a:t>
            </a:r>
            <a:r>
              <a:rPr lang="zh-CN" altLang="en-US" dirty="0"/>
              <a:t>会随机抽取 </a:t>
            </a:r>
            <a:r>
              <a:rPr lang="en-US" altLang="zh-CN" dirty="0"/>
              <a:t>20 </a:t>
            </a:r>
            <a:r>
              <a:rPr lang="zh-CN" altLang="en-US" dirty="0"/>
              <a:t>个值，删除这 </a:t>
            </a:r>
            <a:r>
              <a:rPr lang="en-US" altLang="zh-CN" dirty="0"/>
              <a:t>20 </a:t>
            </a:r>
            <a:r>
              <a:rPr lang="zh-CN" altLang="en-US" dirty="0"/>
              <a:t>个键中过期的键，如果过期 </a:t>
            </a:r>
            <a:r>
              <a:rPr lang="en-US" altLang="zh-CN" dirty="0"/>
              <a:t>key </a:t>
            </a:r>
            <a:r>
              <a:rPr lang="zh-CN" altLang="en-US" dirty="0"/>
              <a:t>的比例超过 </a:t>
            </a:r>
            <a:r>
              <a:rPr lang="en-US" altLang="zh-CN" dirty="0"/>
              <a:t>25% </a:t>
            </a:r>
            <a:r>
              <a:rPr lang="zh-CN" altLang="en-US" dirty="0"/>
              <a:t>，重复执行此流程。</a:t>
            </a:r>
            <a:endParaRPr lang="en-US" altLang="zh-CN" dirty="0"/>
          </a:p>
          <a:p>
            <a:pPr>
              <a:spcAft>
                <a:spcPts val="600"/>
              </a:spcAft>
            </a:pPr>
            <a:r>
              <a:rPr lang="en-US" altLang="zh-CN" dirty="0"/>
              <a:t>8.</a:t>
            </a:r>
            <a:r>
              <a:rPr lang="zh-CN" altLang="en-US" b="1" dirty="0"/>
              <a:t>客户端使用优化</a:t>
            </a:r>
            <a:endParaRPr lang="zh-CN" altLang="en-US" dirty="0"/>
          </a:p>
          <a:p>
            <a:pPr lvl="1">
              <a:spcAft>
                <a:spcPts val="600"/>
              </a:spcAft>
            </a:pPr>
            <a:r>
              <a:rPr lang="zh-CN" altLang="en-US" dirty="0"/>
              <a:t>尽量使用 </a:t>
            </a:r>
            <a:r>
              <a:rPr lang="en-US" altLang="zh-CN" dirty="0" err="1"/>
              <a:t>Redis</a:t>
            </a:r>
            <a:r>
              <a:rPr lang="en-US" altLang="zh-CN" dirty="0"/>
              <a:t> </a:t>
            </a:r>
            <a:r>
              <a:rPr lang="zh-CN" altLang="en-US" dirty="0"/>
              <a:t>连接池，而不是频繁创建销毁 </a:t>
            </a:r>
            <a:r>
              <a:rPr lang="en-US" altLang="zh-CN" dirty="0" err="1"/>
              <a:t>Redis</a:t>
            </a:r>
            <a:r>
              <a:rPr lang="en-US" altLang="zh-CN" dirty="0"/>
              <a:t> </a:t>
            </a:r>
            <a:r>
              <a:rPr lang="zh-CN" altLang="en-US" dirty="0"/>
              <a:t>连接，这样就可以减少网络传输次数和减少了非必要调用指令。</a:t>
            </a:r>
            <a:endParaRPr lang="en-US" altLang="zh-CN" dirty="0"/>
          </a:p>
          <a:p>
            <a:pPr>
              <a:spcAft>
                <a:spcPts val="600"/>
              </a:spcAft>
            </a:pPr>
            <a:r>
              <a:rPr lang="en-US" altLang="zh-CN" dirty="0"/>
              <a:t>9.</a:t>
            </a:r>
            <a:r>
              <a:rPr lang="zh-CN" altLang="en-US" b="1" dirty="0"/>
              <a:t>限制 </a:t>
            </a:r>
            <a:r>
              <a:rPr lang="en-US" altLang="zh-CN" b="1" dirty="0" err="1"/>
              <a:t>Redis</a:t>
            </a:r>
            <a:r>
              <a:rPr lang="en-US" altLang="zh-CN" b="1" dirty="0"/>
              <a:t> </a:t>
            </a:r>
            <a:r>
              <a:rPr lang="zh-CN" altLang="en-US" b="1" dirty="0"/>
              <a:t>内存大小</a:t>
            </a:r>
            <a:endParaRPr lang="en-US" altLang="zh-CN" dirty="0"/>
          </a:p>
          <a:p>
            <a:pPr lvl="1">
              <a:spcAft>
                <a:spcPts val="600"/>
              </a:spcAft>
            </a:pPr>
            <a:r>
              <a:rPr lang="zh-CN" altLang="en-US" dirty="0"/>
              <a:t>在 </a:t>
            </a:r>
            <a:r>
              <a:rPr lang="en-US" altLang="zh-CN" dirty="0"/>
              <a:t>64 </a:t>
            </a:r>
            <a:r>
              <a:rPr lang="zh-CN" altLang="en-US" dirty="0"/>
              <a:t>位操作系统中 </a:t>
            </a:r>
            <a:r>
              <a:rPr lang="en-US" altLang="zh-CN" dirty="0" err="1"/>
              <a:t>Redis</a:t>
            </a:r>
            <a:r>
              <a:rPr lang="en-US" altLang="zh-CN" dirty="0"/>
              <a:t> </a:t>
            </a:r>
            <a:r>
              <a:rPr lang="zh-CN" altLang="en-US" dirty="0"/>
              <a:t>的内存大小是没有限制的，也就是配置项 </a:t>
            </a:r>
            <a:r>
              <a:rPr lang="en-US" altLang="zh-CN" dirty="0" err="1"/>
              <a:t>maxmemory</a:t>
            </a:r>
            <a:r>
              <a:rPr lang="en-US" altLang="zh-CN" dirty="0"/>
              <a:t> &lt;bytes&gt; </a:t>
            </a:r>
            <a:r>
              <a:rPr lang="zh-CN" altLang="en-US" dirty="0"/>
              <a:t>是被注释掉的，这样就会导致在物理内存不足时，使用 </a:t>
            </a:r>
            <a:r>
              <a:rPr lang="en-US" altLang="zh-CN" dirty="0"/>
              <a:t>swap </a:t>
            </a:r>
            <a:r>
              <a:rPr lang="zh-CN" altLang="en-US" dirty="0"/>
              <a:t>空间既交换空间，而当操心系统将 </a:t>
            </a:r>
            <a:r>
              <a:rPr lang="en-US" altLang="zh-CN" dirty="0" err="1"/>
              <a:t>Redis</a:t>
            </a:r>
            <a:r>
              <a:rPr lang="en-US" altLang="zh-CN" dirty="0"/>
              <a:t> </a:t>
            </a:r>
            <a:r>
              <a:rPr lang="zh-CN" altLang="en-US" dirty="0"/>
              <a:t>所用的内存分页移至 </a:t>
            </a:r>
            <a:r>
              <a:rPr lang="en-US" altLang="zh-CN" dirty="0"/>
              <a:t>swap </a:t>
            </a:r>
            <a:r>
              <a:rPr lang="zh-CN" altLang="en-US" dirty="0"/>
              <a:t>空间时，将会阻塞 </a:t>
            </a:r>
            <a:r>
              <a:rPr lang="en-US" altLang="zh-CN" dirty="0" err="1"/>
              <a:t>Redis</a:t>
            </a:r>
            <a:r>
              <a:rPr lang="en-US" altLang="zh-CN" dirty="0"/>
              <a:t> </a:t>
            </a:r>
            <a:r>
              <a:rPr lang="zh-CN" altLang="en-US" dirty="0"/>
              <a:t>进程，导致 </a:t>
            </a:r>
            <a:r>
              <a:rPr lang="en-US" altLang="zh-CN" dirty="0" err="1"/>
              <a:t>Redis</a:t>
            </a:r>
            <a:r>
              <a:rPr lang="en-US" altLang="zh-CN" dirty="0"/>
              <a:t> </a:t>
            </a:r>
            <a:r>
              <a:rPr lang="zh-CN" altLang="en-US" dirty="0"/>
              <a:t>出现延迟，从而影响 </a:t>
            </a:r>
            <a:r>
              <a:rPr lang="en-US" altLang="zh-CN" dirty="0" err="1"/>
              <a:t>Redis</a:t>
            </a:r>
            <a:r>
              <a:rPr lang="en-US" altLang="zh-CN" dirty="0"/>
              <a:t> </a:t>
            </a:r>
            <a:r>
              <a:rPr lang="zh-CN" altLang="en-US" dirty="0"/>
              <a:t>的整体性能。因此我们需要限制 </a:t>
            </a:r>
            <a:r>
              <a:rPr lang="en-US" altLang="zh-CN" dirty="0" err="1"/>
              <a:t>Redis</a:t>
            </a:r>
            <a:r>
              <a:rPr lang="en-US" altLang="zh-CN" dirty="0"/>
              <a:t> </a:t>
            </a:r>
            <a:r>
              <a:rPr lang="zh-CN" altLang="en-US" dirty="0"/>
              <a:t>的内存大小为一个固定的值，当 </a:t>
            </a:r>
            <a:r>
              <a:rPr lang="en-US" altLang="zh-CN" dirty="0" err="1"/>
              <a:t>Redis</a:t>
            </a:r>
            <a:r>
              <a:rPr lang="en-US" altLang="zh-CN" dirty="0"/>
              <a:t> </a:t>
            </a:r>
            <a:r>
              <a:rPr lang="zh-CN" altLang="en-US" dirty="0"/>
              <a:t>的运行到达此值时会触发内存淘汰策略，内存淘汰策略在 </a:t>
            </a:r>
            <a:r>
              <a:rPr lang="en-US" altLang="zh-CN" dirty="0" err="1"/>
              <a:t>Redis</a:t>
            </a:r>
            <a:r>
              <a:rPr lang="en-US" altLang="zh-CN" dirty="0"/>
              <a:t> 4.0 </a:t>
            </a:r>
            <a:r>
              <a:rPr lang="zh-CN" altLang="en-US" dirty="0"/>
              <a:t>之后有 </a:t>
            </a:r>
            <a:r>
              <a:rPr lang="en-US" altLang="zh-CN" dirty="0"/>
              <a:t>8 </a:t>
            </a:r>
            <a:r>
              <a:rPr lang="zh-CN" altLang="en-US" dirty="0"/>
              <a:t>种。</a:t>
            </a:r>
            <a:endParaRPr lang="en-US" altLang="zh-CN" dirty="0"/>
          </a:p>
          <a:p>
            <a:pPr>
              <a:spcAft>
                <a:spcPts val="600"/>
              </a:spcAft>
            </a:pPr>
            <a:r>
              <a:rPr lang="en-US" altLang="zh-CN" dirty="0"/>
              <a:t>10.</a:t>
            </a:r>
            <a:r>
              <a:rPr lang="zh-CN" altLang="en-US" b="1" dirty="0"/>
              <a:t>使用分布式架构来增加读写速度</a:t>
            </a:r>
            <a:endParaRPr lang="zh-CN" altLang="en-US" dirty="0"/>
          </a:p>
          <a:p>
            <a:pPr lvl="1">
              <a:spcAft>
                <a:spcPts val="600"/>
              </a:spcAft>
            </a:pPr>
            <a:r>
              <a:rPr lang="zh-CN" altLang="en-US" dirty="0"/>
              <a:t>主从同步</a:t>
            </a:r>
            <a:r>
              <a:rPr lang="en-US" altLang="zh-CN" dirty="0"/>
              <a:t>/</a:t>
            </a:r>
            <a:r>
              <a:rPr lang="zh-CN" altLang="en-US" dirty="0"/>
              <a:t>哨兵模式</a:t>
            </a:r>
            <a:r>
              <a:rPr lang="en-US" altLang="zh-CN" dirty="0"/>
              <a:t>/</a:t>
            </a:r>
            <a:r>
              <a:rPr lang="en-US" altLang="zh-CN" dirty="0" err="1"/>
              <a:t>Redis</a:t>
            </a:r>
            <a:r>
              <a:rPr lang="en-US" altLang="zh-CN" dirty="0"/>
              <a:t> Cluster </a:t>
            </a:r>
            <a:r>
              <a:rPr lang="zh-CN" altLang="en-US" dirty="0"/>
              <a:t>集群</a:t>
            </a:r>
            <a:endParaRPr lang="en-US" altLang="zh-CN" dirty="0"/>
          </a:p>
          <a:p>
            <a:pPr lvl="1"/>
            <a:endParaRPr lang="zh-CN" altLang="en-US" dirty="0"/>
          </a:p>
        </p:txBody>
      </p:sp>
    </p:spTree>
    <p:extLst>
      <p:ext uri="{BB962C8B-B14F-4D97-AF65-F5344CB8AC3E}">
        <p14:creationId xmlns:p14="http://schemas.microsoft.com/office/powerpoint/2010/main" val="7676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2876" y="692696"/>
            <a:ext cx="9143538" cy="4909769"/>
          </a:xfrm>
        </p:spPr>
        <p:txBody>
          <a:bodyPr>
            <a:normAutofit fontScale="92500" lnSpcReduction="10000"/>
          </a:bodyPr>
          <a:lstStyle/>
          <a:p>
            <a:r>
              <a:rPr lang="en-US" altLang="zh-CN" dirty="0" err="1"/>
              <a:t>noeviction</a:t>
            </a:r>
            <a:r>
              <a:rPr lang="zh-CN" altLang="en-US" dirty="0"/>
              <a:t>：不淘汰任何数据，当内存不足时，新增操作会报错，</a:t>
            </a:r>
            <a:r>
              <a:rPr lang="en-US" altLang="zh-CN" dirty="0"/>
              <a:t>Redis </a:t>
            </a:r>
            <a:r>
              <a:rPr lang="zh-CN" altLang="en-US" dirty="0"/>
              <a:t>默认内存淘汰策略；</a:t>
            </a:r>
            <a:endParaRPr lang="en-US" altLang="zh-CN" dirty="0"/>
          </a:p>
          <a:p>
            <a:r>
              <a:rPr lang="en-US" altLang="zh-CN" dirty="0" err="1"/>
              <a:t>allkeys-lru</a:t>
            </a:r>
            <a:r>
              <a:rPr lang="zh-CN" altLang="en-US" dirty="0"/>
              <a:t>：淘汰整个键值中最久未使用的键值；</a:t>
            </a:r>
            <a:endParaRPr lang="en-US" altLang="zh-CN" dirty="0"/>
          </a:p>
          <a:p>
            <a:r>
              <a:rPr lang="en-US" altLang="zh-CN" dirty="0" err="1"/>
              <a:t>allkeys</a:t>
            </a:r>
            <a:r>
              <a:rPr lang="en-US" altLang="zh-CN" dirty="0"/>
              <a:t>-random</a:t>
            </a:r>
            <a:r>
              <a:rPr lang="zh-CN" altLang="en-US" dirty="0"/>
              <a:t>：随机淘汰任意键值</a:t>
            </a:r>
            <a:r>
              <a:rPr lang="en-US" altLang="zh-CN" dirty="0"/>
              <a:t>;</a:t>
            </a:r>
          </a:p>
          <a:p>
            <a:r>
              <a:rPr lang="en-US" altLang="zh-CN" dirty="0"/>
              <a:t>volatile-</a:t>
            </a:r>
            <a:r>
              <a:rPr lang="en-US" altLang="zh-CN" dirty="0" err="1"/>
              <a:t>lru</a:t>
            </a:r>
            <a:r>
              <a:rPr lang="zh-CN" altLang="en-US" dirty="0"/>
              <a:t>：淘汰所有设置了过期时间的键值中最久未使用的键值；</a:t>
            </a:r>
            <a:endParaRPr lang="en-US" altLang="zh-CN" dirty="0"/>
          </a:p>
          <a:p>
            <a:r>
              <a:rPr lang="en-US" altLang="zh-CN" dirty="0"/>
              <a:t>volatile-random</a:t>
            </a:r>
            <a:r>
              <a:rPr lang="zh-CN" altLang="en-US" dirty="0"/>
              <a:t>：随机淘汰设置了过期时间的任意键值</a:t>
            </a:r>
            <a:r>
              <a:rPr lang="en-US" altLang="zh-CN" dirty="0"/>
              <a:t>;</a:t>
            </a:r>
          </a:p>
          <a:p>
            <a:r>
              <a:rPr lang="en-US" altLang="zh-CN" dirty="0"/>
              <a:t>volatile-</a:t>
            </a:r>
            <a:r>
              <a:rPr lang="en-US" altLang="zh-CN" dirty="0" err="1"/>
              <a:t>ttl</a:t>
            </a:r>
            <a:r>
              <a:rPr lang="zh-CN" altLang="en-US" dirty="0"/>
              <a:t>：优先淘汰更早过期的键值。</a:t>
            </a:r>
          </a:p>
          <a:p>
            <a:r>
              <a:rPr lang="zh-CN" altLang="en-US" dirty="0"/>
              <a:t>在 </a:t>
            </a:r>
            <a:r>
              <a:rPr lang="en-US" altLang="zh-CN" dirty="0" err="1"/>
              <a:t>Redis</a:t>
            </a:r>
            <a:r>
              <a:rPr lang="en-US" altLang="zh-CN" dirty="0"/>
              <a:t> 4.0 </a:t>
            </a:r>
            <a:r>
              <a:rPr lang="zh-CN" altLang="en-US" dirty="0"/>
              <a:t>版本中又新增了 </a:t>
            </a:r>
            <a:r>
              <a:rPr lang="en-US" altLang="zh-CN" dirty="0"/>
              <a:t>2 </a:t>
            </a:r>
            <a:r>
              <a:rPr lang="zh-CN" altLang="en-US" dirty="0"/>
              <a:t>种淘汰策略：</a:t>
            </a:r>
          </a:p>
          <a:p>
            <a:r>
              <a:rPr lang="en-US" altLang="zh-CN" dirty="0"/>
              <a:t>volatile-</a:t>
            </a:r>
            <a:r>
              <a:rPr lang="en-US" altLang="zh-CN" dirty="0" err="1"/>
              <a:t>lfu</a:t>
            </a:r>
            <a:r>
              <a:rPr lang="zh-CN" altLang="en-US" dirty="0"/>
              <a:t>：淘汰所有设置了过期时间的键值中，最少使用的键值；</a:t>
            </a:r>
            <a:endParaRPr lang="en-US" altLang="zh-CN" dirty="0"/>
          </a:p>
          <a:p>
            <a:r>
              <a:rPr lang="en-US" altLang="zh-CN" dirty="0" err="1"/>
              <a:t>allkeys-lfu</a:t>
            </a:r>
            <a:r>
              <a:rPr lang="zh-CN" altLang="en-US" dirty="0"/>
              <a:t>：淘汰整个键值中最少使用的键值。</a:t>
            </a:r>
          </a:p>
          <a:p>
            <a:endParaRPr kumimoji="1" lang="zh-CN" altLang="en-US" dirty="0"/>
          </a:p>
        </p:txBody>
      </p:sp>
    </p:spTree>
    <p:extLst>
      <p:ext uri="{BB962C8B-B14F-4D97-AF65-F5344CB8AC3E}">
        <p14:creationId xmlns:p14="http://schemas.microsoft.com/office/powerpoint/2010/main" val="203530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a:t>Redis</a:t>
            </a:r>
            <a:r>
              <a:rPr lang="zh-CN" altLang="en-US" dirty="0"/>
              <a:t>简介</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idx="1"/>
          </p:nvPr>
        </p:nvSpPr>
        <p:spPr/>
        <p:txBody>
          <a:bodyPr rtlCol="0">
            <a:normAutofit lnSpcReduction="10000"/>
          </a:bodyPr>
          <a:lstStyle/>
          <a:p>
            <a:pPr rtl="0"/>
            <a:r>
              <a:rPr lang="en-US" altLang="zh-CN" dirty="0" err="1">
                <a:latin typeface="Microsoft YaHei UI" panose="020B0503020204020204" pitchFamily="34" charset="-122"/>
                <a:ea typeface="Microsoft YaHei UI" panose="020B0503020204020204" pitchFamily="34" charset="-122"/>
              </a:rPr>
              <a:t>Redis</a:t>
            </a:r>
            <a:r>
              <a:rPr lang="zh-CN" altLang="en-US" dirty="0">
                <a:latin typeface="Microsoft YaHei UI" panose="020B0503020204020204" pitchFamily="34" charset="-122"/>
                <a:ea typeface="Microsoft YaHei UI" panose="020B0503020204020204" pitchFamily="34" charset="-122"/>
              </a:rPr>
              <a:t>是一种基于键值对（</a:t>
            </a:r>
            <a:r>
              <a:rPr lang="en-US" altLang="zh-CN" dirty="0">
                <a:latin typeface="Microsoft YaHei UI" panose="020B0503020204020204" pitchFamily="34" charset="-122"/>
                <a:ea typeface="Microsoft YaHei UI" panose="020B0503020204020204" pitchFamily="34" charset="-122"/>
              </a:rPr>
              <a:t>key-value</a:t>
            </a:r>
            <a:r>
              <a:rPr lang="zh-CN" altLang="en-US" dirty="0">
                <a:latin typeface="Microsoft YaHei UI" panose="020B0503020204020204" pitchFamily="34" charset="-122"/>
                <a:ea typeface="Microsoft YaHei UI" panose="020B0503020204020204" pitchFamily="34" charset="-122"/>
              </a:rPr>
              <a:t>）的</a:t>
            </a:r>
            <a:r>
              <a:rPr lang="en-US" altLang="zh-CN" dirty="0" err="1">
                <a:latin typeface="Microsoft YaHei UI" panose="020B0503020204020204" pitchFamily="34" charset="-122"/>
                <a:ea typeface="Microsoft YaHei UI" panose="020B0503020204020204" pitchFamily="34" charset="-122"/>
              </a:rPr>
              <a:t>NoSql</a:t>
            </a:r>
            <a:r>
              <a:rPr lang="zh-CN" altLang="en-US" dirty="0">
                <a:latin typeface="Microsoft YaHei UI" panose="020B0503020204020204" pitchFamily="34" charset="-122"/>
                <a:ea typeface="Microsoft YaHei UI" panose="020B0503020204020204" pitchFamily="34" charset="-122"/>
              </a:rPr>
              <a:t>数据存储系统。</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支持多种数据类型（</a:t>
            </a:r>
            <a:r>
              <a:rPr lang="en-US" altLang="zh-CN" dirty="0"/>
              <a:t>String</a:t>
            </a:r>
            <a:r>
              <a:rPr lang="zh-CN" altLang="en-US" dirty="0"/>
              <a:t>、</a:t>
            </a:r>
            <a:r>
              <a:rPr lang="en-US" altLang="zh-CN" dirty="0"/>
              <a:t>Hash</a:t>
            </a:r>
            <a:r>
              <a:rPr lang="zh-CN" altLang="en-US" dirty="0"/>
              <a:t>、</a:t>
            </a:r>
            <a:r>
              <a:rPr lang="en-US" altLang="zh-CN" dirty="0"/>
              <a:t>List</a:t>
            </a:r>
            <a:r>
              <a:rPr lang="zh-CN" altLang="en-US" dirty="0"/>
              <a:t>、</a:t>
            </a:r>
            <a:r>
              <a:rPr lang="en-US" altLang="zh-CN" dirty="0"/>
              <a:t>Set</a:t>
            </a:r>
            <a:r>
              <a:rPr lang="zh-CN" altLang="en-US" dirty="0"/>
              <a:t>、</a:t>
            </a:r>
            <a:r>
              <a:rPr lang="en-US" altLang="zh-CN" dirty="0" err="1"/>
              <a:t>Zset</a:t>
            </a:r>
            <a:r>
              <a:rPr lang="zh-CN" altLang="en-US" dirty="0"/>
              <a:t>）</a:t>
            </a:r>
            <a:endParaRPr lang="en-US" altLang="zh-CN" dirty="0"/>
          </a:p>
          <a:p>
            <a:r>
              <a:rPr lang="zh-CN" altLang="en-US" dirty="0">
                <a:latin typeface="Microsoft YaHei UI" panose="020B0503020204020204" pitchFamily="34" charset="-122"/>
                <a:ea typeface="Microsoft YaHei UI" panose="020B0503020204020204" pitchFamily="34" charset="-122"/>
              </a:rPr>
              <a:t>支持持久化。</a:t>
            </a:r>
            <a:r>
              <a:rPr lang="zh-CN" altLang="en-US" dirty="0"/>
              <a:t>可以将内存中数据保存在磁盘中，重启时加载。</a:t>
            </a:r>
            <a:endParaRPr lang="en-US" altLang="zh-CN" dirty="0">
              <a:latin typeface="Microsoft YaHei UI" panose="020B0503020204020204" pitchFamily="34" charset="-122"/>
              <a:ea typeface="Microsoft YaHei UI" panose="020B0503020204020204" pitchFamily="34" charset="-122"/>
            </a:endParaRPr>
          </a:p>
          <a:p>
            <a:r>
              <a:rPr lang="zh-CN" altLang="en-US" dirty="0"/>
              <a:t>主从复制，哨兵，高可用。</a:t>
            </a:r>
            <a:endParaRPr lang="en-US" altLang="zh-CN" dirty="0"/>
          </a:p>
          <a:p>
            <a:r>
              <a:rPr lang="zh-CN" altLang="en-US" dirty="0"/>
              <a:t>可以用作分布式锁。</a:t>
            </a:r>
            <a:endParaRPr lang="en-US" altLang="zh-CN" dirty="0"/>
          </a:p>
          <a:p>
            <a:r>
              <a:rPr lang="zh-CN" altLang="en-US" dirty="0"/>
              <a:t>可以作为消息中间件使用，支持发布订阅</a:t>
            </a:r>
            <a:endParaRPr lang="en-US" altLang="zh-CN" dirty="0"/>
          </a:p>
          <a:p>
            <a:r>
              <a:rPr lang="en-US" altLang="zh-CN" dirty="0">
                <a:latin typeface="Microsoft YaHei UI" panose="020B0503020204020204" pitchFamily="34" charset="-122"/>
                <a:ea typeface="Microsoft YaHei UI" panose="020B0503020204020204" pitchFamily="34" charset="-122"/>
              </a:rPr>
              <a:t>······</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单线程的</a:t>
            </a:r>
            <a:r>
              <a:rPr lang="en-US" altLang="zh-CN" dirty="0" err="1">
                <a:latin typeface="Microsoft YaHei UI" panose="020B0503020204020204" pitchFamily="34" charset="-122"/>
                <a:ea typeface="Microsoft YaHei UI" panose="020B0503020204020204" pitchFamily="34" charset="-122"/>
              </a:rPr>
              <a:t>Redis</a:t>
            </a:r>
            <a:r>
              <a:rPr lang="zh-CN" altLang="en-US" dirty="0">
                <a:latin typeface="Microsoft YaHei UI" panose="020B0503020204020204" pitchFamily="34" charset="-122"/>
                <a:ea typeface="Microsoft YaHei UI" panose="020B0503020204020204" pitchFamily="34" charset="-122"/>
              </a:rPr>
              <a:t>为什么这么快？</a:t>
            </a:r>
          </a:p>
        </p:txBody>
      </p:sp>
      <p:sp>
        <p:nvSpPr>
          <p:cNvPr id="2" name="内容占位符 1"/>
          <p:cNvSpPr>
            <a:spLocks noGrp="1"/>
          </p:cNvSpPr>
          <p:nvPr>
            <p:ph idx="1"/>
          </p:nvPr>
        </p:nvSpPr>
        <p:spPr>
          <a:xfrm>
            <a:off x="1522876" y="1905001"/>
            <a:ext cx="9143538" cy="2604120"/>
          </a:xfrm>
        </p:spPr>
        <p:txBody>
          <a:bodyPr rtlCol="0"/>
          <a:lstStyle/>
          <a:p>
            <a:pPr lvl="1"/>
            <a:r>
              <a:rPr lang="zh-CN" altLang="en-US" dirty="0"/>
              <a:t>官方数据：支持</a:t>
            </a:r>
            <a:r>
              <a:rPr lang="en-US" altLang="zh-CN" dirty="0"/>
              <a:t>10W</a:t>
            </a:r>
            <a:r>
              <a:rPr lang="zh-CN" altLang="en-US" dirty="0"/>
              <a:t> </a:t>
            </a:r>
            <a:r>
              <a:rPr lang="en-US" altLang="zh-CN" dirty="0"/>
              <a:t>QPS</a:t>
            </a:r>
            <a:r>
              <a:rPr lang="zh-CN" altLang="en-US" dirty="0"/>
              <a:t>。速度快的原因大致归纳为以下五点：</a:t>
            </a:r>
            <a:endParaRPr lang="en-US" altLang="zh-CN" dirty="0"/>
          </a:p>
          <a:p>
            <a:pPr lvl="1"/>
            <a:r>
              <a:rPr lang="en-US" altLang="zh-CN" dirty="0"/>
              <a:t>1.</a:t>
            </a:r>
            <a:r>
              <a:rPr lang="zh-CN" altLang="en-US" dirty="0"/>
              <a:t> 数据存放在内存中，</a:t>
            </a:r>
            <a:r>
              <a:rPr lang="en-US" altLang="zh-CN" dirty="0"/>
              <a:t>K-V</a:t>
            </a:r>
            <a:r>
              <a:rPr lang="zh-CN" altLang="en-US" dirty="0"/>
              <a:t>结构，时间复杂度大部分命令是</a:t>
            </a:r>
            <a:r>
              <a:rPr lang="en-US" altLang="zh-CN" dirty="0"/>
              <a:t>O(1)</a:t>
            </a:r>
          </a:p>
          <a:p>
            <a:pPr lvl="1"/>
            <a:r>
              <a:rPr lang="en-US" altLang="zh-CN" dirty="0"/>
              <a:t>2.</a:t>
            </a:r>
            <a:r>
              <a:rPr lang="zh-CN" altLang="en-US" dirty="0"/>
              <a:t> </a:t>
            </a:r>
            <a:r>
              <a:rPr lang="en-US" altLang="zh-CN" dirty="0" err="1"/>
              <a:t>Redis</a:t>
            </a:r>
            <a:r>
              <a:rPr lang="zh-CN" altLang="en-US" dirty="0"/>
              <a:t>是用</a:t>
            </a:r>
            <a:r>
              <a:rPr lang="en-US" altLang="zh-CN" dirty="0"/>
              <a:t>C</a:t>
            </a:r>
            <a:r>
              <a:rPr lang="zh-CN" altLang="en-US" dirty="0"/>
              <a:t>语音实现的</a:t>
            </a:r>
            <a:endParaRPr lang="en-US" altLang="zh-CN" dirty="0"/>
          </a:p>
          <a:p>
            <a:pPr lvl="1"/>
            <a:r>
              <a:rPr lang="en-US" altLang="zh-CN" dirty="0"/>
              <a:t>3.</a:t>
            </a:r>
            <a:r>
              <a:rPr lang="zh-CN" altLang="en-US" dirty="0"/>
              <a:t> </a:t>
            </a:r>
            <a:r>
              <a:rPr lang="en-US" altLang="zh-CN" dirty="0" err="1"/>
              <a:t>Redis</a:t>
            </a:r>
            <a:r>
              <a:rPr lang="zh-CN" altLang="en-US" dirty="0"/>
              <a:t>使用了单线程架构，预防了多线程可能产生的竞争问题</a:t>
            </a:r>
            <a:endParaRPr lang="en-US" altLang="zh-CN" dirty="0"/>
          </a:p>
          <a:p>
            <a:pPr lvl="1"/>
            <a:r>
              <a:rPr lang="en-US" altLang="zh-CN" dirty="0"/>
              <a:t>4.</a:t>
            </a:r>
            <a:r>
              <a:rPr lang="zh-CN" altLang="en-US" dirty="0"/>
              <a:t> 使用多路</a:t>
            </a:r>
            <a:r>
              <a:rPr lang="en-US" altLang="zh-CN" dirty="0"/>
              <a:t>I/O</a:t>
            </a:r>
            <a:r>
              <a:rPr lang="zh-CN" altLang="en-US" dirty="0"/>
              <a:t>复用模型，非阻塞</a:t>
            </a:r>
            <a:r>
              <a:rPr lang="en-US" altLang="zh-CN" dirty="0"/>
              <a:t>IO</a:t>
            </a:r>
          </a:p>
          <a:p>
            <a:pPr lvl="1"/>
            <a:r>
              <a:rPr lang="en-US" altLang="zh-CN" dirty="0"/>
              <a:t>5.</a:t>
            </a:r>
            <a:r>
              <a:rPr lang="zh-CN" altLang="en-US" dirty="0"/>
              <a:t> 作者对于</a:t>
            </a:r>
            <a:r>
              <a:rPr lang="en-US" altLang="zh-CN" dirty="0" err="1"/>
              <a:t>Redis</a:t>
            </a:r>
            <a:r>
              <a:rPr lang="zh-CN" altLang="en-US" dirty="0"/>
              <a:t>源码精打细磨，集性能和优雅于一身</a:t>
            </a:r>
            <a:endParaRPr lang="en-US" altLang="zh-CN" dirty="0"/>
          </a:p>
          <a:p>
            <a:pPr lvl="1"/>
            <a:endParaRPr lang="en-US" altLang="zh-CN"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22876" y="609600"/>
            <a:ext cx="9143538" cy="587152"/>
          </a:xfrm>
        </p:spPr>
        <p:txBody>
          <a:bodyPr rtlCol="0"/>
          <a:lstStyle/>
          <a:p>
            <a:r>
              <a:rPr lang="zh-CN" altLang="en-US" b="1" dirty="0"/>
              <a:t>多路</a:t>
            </a:r>
            <a:r>
              <a:rPr lang="en-US" altLang="zh-CN" b="1" dirty="0"/>
              <a:t>I/O</a:t>
            </a:r>
            <a:r>
              <a:rPr lang="zh-CN" altLang="en-US" b="1" dirty="0"/>
              <a:t>复用概述</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idx="1"/>
          </p:nvPr>
        </p:nvSpPr>
        <p:spPr/>
        <p:txBody>
          <a:bodyPr>
            <a:normAutofit lnSpcReduction="10000"/>
          </a:bodyPr>
          <a:lstStyle/>
          <a:p>
            <a:r>
              <a:rPr lang="zh-CN" altLang="en-US" dirty="0"/>
              <a:t>多路</a:t>
            </a:r>
            <a:r>
              <a:rPr lang="en-US" altLang="zh-CN" dirty="0"/>
              <a:t>I/O</a:t>
            </a:r>
            <a:r>
              <a:rPr lang="zh-CN" altLang="en-US" dirty="0"/>
              <a:t>复用模型是利用 </a:t>
            </a:r>
            <a:r>
              <a:rPr lang="en-US" altLang="zh-CN" dirty="0"/>
              <a:t>select</a:t>
            </a:r>
            <a:r>
              <a:rPr lang="zh-CN" altLang="en-US" dirty="0"/>
              <a:t>、</a:t>
            </a:r>
            <a:r>
              <a:rPr lang="en-US" altLang="zh-CN" dirty="0"/>
              <a:t>poll</a:t>
            </a:r>
            <a:r>
              <a:rPr lang="zh-CN" altLang="en-US" dirty="0"/>
              <a:t>、</a:t>
            </a:r>
            <a:r>
              <a:rPr lang="en-US" altLang="zh-CN" dirty="0" err="1"/>
              <a:t>epoll</a:t>
            </a:r>
            <a:r>
              <a:rPr lang="en-US" altLang="zh-CN" dirty="0"/>
              <a:t> </a:t>
            </a:r>
            <a:r>
              <a:rPr lang="zh-CN" altLang="en-US" dirty="0"/>
              <a:t>可以同时监察多个流的 </a:t>
            </a:r>
            <a:r>
              <a:rPr lang="en-US" altLang="zh-CN" dirty="0"/>
              <a:t>I/O </a:t>
            </a:r>
            <a:r>
              <a:rPr lang="zh-CN" altLang="en-US" dirty="0"/>
              <a:t>事件的能力，在空闲的时候，会把当前线程阻塞掉，当有一个或多个流有 </a:t>
            </a:r>
            <a:r>
              <a:rPr lang="en-US" altLang="zh-CN" dirty="0"/>
              <a:t>I/O </a:t>
            </a:r>
            <a:r>
              <a:rPr lang="zh-CN" altLang="en-US" dirty="0"/>
              <a:t>事件时，就从阻塞态中唤醒，于是程序就会轮询一遍所有的流，并且只依次顺序的处理就绪的流，这种做法就避免了大量的无用操作。</a:t>
            </a:r>
          </a:p>
          <a:p>
            <a:r>
              <a:rPr lang="zh-CN" altLang="en-US" dirty="0"/>
              <a:t>这里“多路”指的是多个网络连接，“复用”指的是复用同一个线程。</a:t>
            </a:r>
          </a:p>
          <a:p>
            <a:r>
              <a:rPr lang="zh-CN" altLang="en-US" dirty="0"/>
              <a:t>采用多路 </a:t>
            </a:r>
            <a:r>
              <a:rPr lang="en-US" altLang="zh-CN" dirty="0"/>
              <a:t>I/O </a:t>
            </a:r>
            <a:r>
              <a:rPr lang="zh-CN" altLang="en-US" dirty="0"/>
              <a:t>复用技术可以让单个线程高效的处理多个连接请求（尽量减少网络 </a:t>
            </a:r>
            <a:r>
              <a:rPr lang="en-US" altLang="zh-CN" dirty="0"/>
              <a:t>IO </a:t>
            </a:r>
            <a:r>
              <a:rPr lang="zh-CN" altLang="en-US" dirty="0"/>
              <a:t>的时间消耗），且 </a:t>
            </a:r>
            <a:r>
              <a:rPr lang="en-US" altLang="zh-CN" dirty="0" err="1"/>
              <a:t>Redis</a:t>
            </a:r>
            <a:r>
              <a:rPr lang="en-US" altLang="zh-CN" dirty="0"/>
              <a:t> </a:t>
            </a:r>
            <a:r>
              <a:rPr lang="zh-CN" altLang="en-US" dirty="0"/>
              <a:t>在内存中操作数据的速度非常快，也就是说内存内的操作不会成为影响</a:t>
            </a:r>
            <a:r>
              <a:rPr lang="en-US" altLang="zh-CN" dirty="0" err="1"/>
              <a:t>Redis</a:t>
            </a:r>
            <a:r>
              <a:rPr lang="zh-CN" altLang="en-US" dirty="0"/>
              <a:t>性能的瓶颈</a:t>
            </a:r>
          </a:p>
          <a:p>
            <a:endParaRPr kumimoji="1" lang="zh-CN" altLang="en-US"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0.cnblogs.com/blog/405877/201411/14233325413660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3" y="1054039"/>
            <a:ext cx="9144000" cy="425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16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22876" y="476672"/>
            <a:ext cx="9143538" cy="1199728"/>
          </a:xfrm>
        </p:spPr>
        <p:txBody>
          <a:bodyPr rtlCol="0">
            <a:normAutofit fontScale="90000"/>
          </a:bodyPr>
          <a:lstStyle/>
          <a:p>
            <a:r>
              <a:rPr lang="en-US" altLang="zh-CN" dirty="0" err="1">
                <a:latin typeface="Microsoft YaHei UI" panose="020B0503020204020204" pitchFamily="34" charset="-122"/>
                <a:ea typeface="Microsoft YaHei UI" panose="020B0503020204020204" pitchFamily="34" charset="-122"/>
              </a:rPr>
              <a:t>Redis</a:t>
            </a:r>
            <a:r>
              <a:rPr lang="zh-CN" altLang="en-US" dirty="0">
                <a:latin typeface="Microsoft YaHei UI" panose="020B0503020204020204" pitchFamily="34" charset="-122"/>
                <a:ea typeface="Microsoft YaHei UI" panose="020B0503020204020204" pitchFamily="34" charset="-122"/>
              </a:rPr>
              <a:t>持久化</a:t>
            </a:r>
            <a:br>
              <a:rPr lang="en-US" altLang="zh-CN" dirty="0">
                <a:latin typeface="Microsoft YaHei UI" panose="020B0503020204020204" pitchFamily="34" charset="-122"/>
                <a:ea typeface="Microsoft YaHei UI" panose="020B0503020204020204" pitchFamily="34" charset="-122"/>
              </a:rPr>
            </a:br>
            <a:br>
              <a:rPr lang="en-US" altLang="zh-CN" dirty="0">
                <a:latin typeface="Microsoft YaHei UI" panose="020B0503020204020204" pitchFamily="34" charset="-122"/>
                <a:ea typeface="Microsoft YaHei UI" panose="020B0503020204020204" pitchFamily="34" charset="-122"/>
              </a:rPr>
            </a:br>
            <a:r>
              <a:rPr lang="zh-CN" altLang="en-US" sz="2400" dirty="0"/>
              <a:t>在 </a:t>
            </a:r>
            <a:r>
              <a:rPr lang="en-US" altLang="zh-CN" sz="2400" dirty="0" err="1"/>
              <a:t>Redis</a:t>
            </a:r>
            <a:r>
              <a:rPr lang="en-US" altLang="zh-CN" sz="2400" dirty="0"/>
              <a:t> 4.0 </a:t>
            </a:r>
            <a:r>
              <a:rPr lang="zh-CN" altLang="en-US" sz="2400" dirty="0"/>
              <a:t>之后，</a:t>
            </a:r>
            <a:r>
              <a:rPr lang="en-US" altLang="zh-CN" sz="2400" dirty="0" err="1"/>
              <a:t>Redis</a:t>
            </a:r>
            <a:r>
              <a:rPr lang="en-US" altLang="zh-CN" sz="2400" dirty="0"/>
              <a:t> </a:t>
            </a:r>
            <a:r>
              <a:rPr lang="zh-CN" altLang="en-US" sz="2400" dirty="0"/>
              <a:t>有 </a:t>
            </a:r>
            <a:r>
              <a:rPr lang="en-US" altLang="zh-CN" sz="2400" dirty="0"/>
              <a:t>3 </a:t>
            </a:r>
            <a:r>
              <a:rPr lang="zh-CN" altLang="en-US" sz="2400" dirty="0"/>
              <a:t>种持久化的方式：</a:t>
            </a:r>
          </a:p>
        </p:txBody>
      </p:sp>
      <p:sp>
        <p:nvSpPr>
          <p:cNvPr id="2" name="内容占位符 1"/>
          <p:cNvSpPr>
            <a:spLocks noGrp="1"/>
          </p:cNvSpPr>
          <p:nvPr>
            <p:ph idx="1"/>
          </p:nvPr>
        </p:nvSpPr>
        <p:spPr/>
        <p:txBody>
          <a:bodyPr rtlCol="0"/>
          <a:lstStyle/>
          <a:p>
            <a:r>
              <a:rPr lang="en-US" altLang="zh-CN" dirty="0"/>
              <a:t>RDB</a:t>
            </a:r>
            <a:r>
              <a:rPr lang="zh-CN" altLang="en-US" dirty="0"/>
              <a:t>（</a:t>
            </a:r>
            <a:r>
              <a:rPr lang="en-US" altLang="zh-CN" dirty="0" err="1"/>
              <a:t>Redis</a:t>
            </a:r>
            <a:r>
              <a:rPr lang="en-US" altLang="zh-CN" dirty="0"/>
              <a:t> </a:t>
            </a:r>
            <a:r>
              <a:rPr lang="en-US" altLang="zh-CN" dirty="0" err="1"/>
              <a:t>DataBase</a:t>
            </a:r>
            <a:r>
              <a:rPr lang="zh-CN" altLang="en-US" dirty="0"/>
              <a:t>，快照方式）将某一个时刻的内存数据，以二进制的方式写入磁盘；</a:t>
            </a:r>
            <a:endParaRPr lang="en-US" altLang="zh-CN" dirty="0"/>
          </a:p>
          <a:p>
            <a:r>
              <a:rPr lang="en-US" altLang="zh-CN" dirty="0"/>
              <a:t>AOF</a:t>
            </a:r>
            <a:r>
              <a:rPr lang="zh-CN" altLang="en-US" dirty="0"/>
              <a:t>（</a:t>
            </a:r>
            <a:r>
              <a:rPr lang="en-US" altLang="zh-CN" dirty="0"/>
              <a:t>Append Only File</a:t>
            </a:r>
            <a:r>
              <a:rPr lang="zh-CN" altLang="en-US" dirty="0"/>
              <a:t>，文件追加方式），记录所有的操作命令，并以文本的形式追加到文件中；</a:t>
            </a:r>
            <a:endParaRPr lang="en-US" altLang="zh-CN" dirty="0"/>
          </a:p>
          <a:p>
            <a:r>
              <a:rPr lang="zh-CN" altLang="en-US" dirty="0"/>
              <a:t>混合持久化方式，</a:t>
            </a:r>
            <a:r>
              <a:rPr lang="en-US" altLang="zh-CN" dirty="0" err="1"/>
              <a:t>Redis</a:t>
            </a:r>
            <a:r>
              <a:rPr lang="en-US" altLang="zh-CN" dirty="0"/>
              <a:t> 4.0 </a:t>
            </a:r>
            <a:r>
              <a:rPr lang="zh-CN" altLang="en-US" dirty="0"/>
              <a:t>之后新增的方式，混合持久化是结合了 </a:t>
            </a:r>
            <a:r>
              <a:rPr lang="en-US" altLang="zh-CN" dirty="0"/>
              <a:t>RDB </a:t>
            </a:r>
            <a:r>
              <a:rPr lang="zh-CN" altLang="en-US" dirty="0"/>
              <a:t>和 </a:t>
            </a:r>
            <a:r>
              <a:rPr lang="en-US" altLang="zh-CN" dirty="0"/>
              <a:t>AOF </a:t>
            </a:r>
            <a:r>
              <a:rPr lang="zh-CN" altLang="en-US" dirty="0"/>
              <a:t>的优点，在写入的时候，先把当前的数据以 </a:t>
            </a:r>
            <a:r>
              <a:rPr lang="en-US" altLang="zh-CN" dirty="0"/>
              <a:t>RDB </a:t>
            </a:r>
            <a:r>
              <a:rPr lang="zh-CN" altLang="en-US" dirty="0"/>
              <a:t>的形式写入文件的开头，再将后续的操作命令以 </a:t>
            </a:r>
            <a:r>
              <a:rPr lang="en-US" altLang="zh-CN" dirty="0"/>
              <a:t>AOF </a:t>
            </a:r>
            <a:r>
              <a:rPr lang="zh-CN" altLang="en-US" dirty="0"/>
              <a:t>的格式存入文件，这样既能保证 </a:t>
            </a:r>
            <a:r>
              <a:rPr lang="en-US" altLang="zh-CN" dirty="0" err="1"/>
              <a:t>Redis</a:t>
            </a:r>
            <a:r>
              <a:rPr lang="en-US" altLang="zh-CN" dirty="0"/>
              <a:t> </a:t>
            </a:r>
            <a:r>
              <a:rPr lang="zh-CN" altLang="en-US" dirty="0"/>
              <a:t>重启时的速度，又能减低数据丢失的风险。</a:t>
            </a:r>
            <a:r>
              <a:rPr lang="pt-BR" altLang="zh-CN" dirty="0"/>
              <a:t>Redis 5.0 </a:t>
            </a:r>
            <a:r>
              <a:rPr lang="zh-CN" altLang="en-US" dirty="0"/>
              <a:t>默认开启了混合持久化。</a:t>
            </a:r>
          </a:p>
          <a:p>
            <a:pPr rtl="0"/>
            <a:endParaRPr lang="zh-CN" altLang="en-US" dirty="0">
              <a:latin typeface="Microsoft YaHei UI" panose="020B0503020204020204" pitchFamily="34" charset="-122"/>
              <a:ea typeface="Microsoft YaHei UI" panose="020B0503020204020204" pitchFamily="34" charset="-122"/>
            </a:endParaRPr>
          </a:p>
        </p:txBody>
      </p:sp>
      <p:sp>
        <p:nvSpPr>
          <p:cNvPr id="4" name="文本占位符 7"/>
          <p:cNvSpPr txBox="1">
            <a:spLocks/>
          </p:cNvSpPr>
          <p:nvPr/>
        </p:nvSpPr>
        <p:spPr>
          <a:xfrm>
            <a:off x="1539575" y="5715000"/>
            <a:ext cx="9126838" cy="533400"/>
          </a:xfrm>
          <a:prstGeom prst="rect">
            <a:avLst/>
          </a:prstGeom>
        </p:spPr>
        <p:txBody>
          <a:bodyPr rtlCol="0"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rtl="0"/>
            <a:r>
              <a:rPr lang="en-US" altLang="zh-CN" sz="1600">
                <a:latin typeface="Microsoft YaHei UI" panose="020B0503020204020204" pitchFamily="34" charset="-122"/>
                <a:ea typeface="Microsoft YaHei UI" panose="020B0503020204020204" pitchFamily="34" charset="-122"/>
              </a:rPr>
              <a:t>- </a:t>
            </a:r>
            <a:r>
              <a:rPr lang="zh-CN" altLang="en-US" sz="1600">
                <a:latin typeface="Microsoft YaHei UI" panose="020B0503020204020204" pitchFamily="34" charset="-122"/>
                <a:ea typeface="Microsoft YaHei UI" panose="020B0503020204020204" pitchFamily="34" charset="-122"/>
              </a:rPr>
              <a:t>有关详细信息</a:t>
            </a:r>
            <a:r>
              <a:rPr lang="en-US" altLang="zh-CN" sz="1600">
                <a:latin typeface="Microsoft YaHei UI" panose="020B0503020204020204" pitchFamily="34" charset="-122"/>
                <a:ea typeface="Microsoft YaHei UI" panose="020B0503020204020204" pitchFamily="34" charset="-122"/>
              </a:rPr>
              <a:t>...</a:t>
            </a:r>
            <a:r>
              <a:rPr lang="zh-CN" altLang="en-US" sz="1600">
                <a:latin typeface="Microsoft YaHei UI" panose="020B0503020204020204" pitchFamily="34" charset="-122"/>
                <a:ea typeface="Microsoft YaHei UI" panose="020B0503020204020204" pitchFamily="34" charset="-122"/>
              </a:rPr>
              <a:t>列出位置或规范联系人（或其他相关文件）</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332656"/>
            <a:ext cx="10188626" cy="576064"/>
          </a:xfrm>
        </p:spPr>
        <p:txBody>
          <a:bodyPr/>
          <a:lstStyle/>
          <a:p>
            <a:r>
              <a:rPr kumimoji="1" lang="en-US" altLang="zh-CN" dirty="0" err="1"/>
              <a:t>Redis</a:t>
            </a:r>
            <a:r>
              <a:rPr kumimoji="1" lang="zh-CN" altLang="en-US" dirty="0"/>
              <a:t>分布式锁</a:t>
            </a:r>
          </a:p>
        </p:txBody>
      </p:sp>
      <p:sp>
        <p:nvSpPr>
          <p:cNvPr id="3" name="内容占位符 2"/>
          <p:cNvSpPr>
            <a:spLocks noGrp="1"/>
          </p:cNvSpPr>
          <p:nvPr>
            <p:ph idx="1"/>
          </p:nvPr>
        </p:nvSpPr>
        <p:spPr>
          <a:xfrm>
            <a:off x="477788" y="1976066"/>
            <a:ext cx="11521280" cy="4189238"/>
          </a:xfrm>
        </p:spPr>
        <p:txBody>
          <a:bodyPr/>
          <a:lstStyle/>
          <a:p>
            <a:r>
              <a:rPr kumimoji="1" lang="zh-CN" altLang="en-US" sz="1600" dirty="0">
                <a:latin typeface="+mn-ea"/>
                <a:ea typeface="+mn-ea"/>
              </a:rPr>
              <a:t>如何占坑？</a:t>
            </a:r>
            <a:endParaRPr kumimoji="1" lang="en-US" altLang="zh-CN" sz="1600" dirty="0">
              <a:latin typeface="+mn-ea"/>
              <a:ea typeface="+mn-ea"/>
            </a:endParaRPr>
          </a:p>
          <a:p>
            <a:pPr lvl="1"/>
            <a:r>
              <a:rPr lang="en-US" altLang="zh-CN" sz="1600" dirty="0">
                <a:latin typeface="+mn-ea"/>
                <a:ea typeface="+mn-ea"/>
              </a:rPr>
              <a:t>    </a:t>
            </a:r>
            <a:r>
              <a:rPr lang="zh-CN" altLang="en-US" sz="1600" dirty="0">
                <a:latin typeface="+mn-ea"/>
                <a:ea typeface="+mn-ea"/>
              </a:rPr>
              <a:t>命令：</a:t>
            </a:r>
            <a:r>
              <a:rPr lang="en-US" altLang="zh-CN" sz="1600" dirty="0">
                <a:latin typeface="+mn-ea"/>
                <a:ea typeface="+mn-ea"/>
              </a:rPr>
              <a:t>SET key value NX [EX|PX] seconds</a:t>
            </a:r>
          </a:p>
          <a:p>
            <a:r>
              <a:rPr lang="zh-CN" altLang="en-US" sz="1600" dirty="0">
                <a:latin typeface="+mn-ea"/>
                <a:ea typeface="+mn-ea"/>
              </a:rPr>
              <a:t>解锁</a:t>
            </a:r>
            <a:endParaRPr lang="en-US" altLang="zh-CN" sz="1600" dirty="0">
              <a:latin typeface="+mn-ea"/>
              <a:ea typeface="+mn-ea"/>
            </a:endParaRPr>
          </a:p>
          <a:p>
            <a:pPr lvl="1"/>
            <a:r>
              <a:rPr lang="zh-CN" altLang="en-US" sz="1400" dirty="0">
                <a:latin typeface="+mn-ea"/>
                <a:ea typeface="+mn-ea"/>
              </a:rPr>
              <a:t>茅坑用完了，再调用</a:t>
            </a:r>
            <a:r>
              <a:rPr lang="en-US" altLang="zh-CN" sz="1400" dirty="0">
                <a:latin typeface="+mn-ea"/>
                <a:ea typeface="+mn-ea"/>
              </a:rPr>
              <a:t>del</a:t>
            </a:r>
            <a:r>
              <a:rPr lang="zh-CN" altLang="en-US" sz="1400" dirty="0">
                <a:latin typeface="+mn-ea"/>
                <a:ea typeface="+mn-ea"/>
              </a:rPr>
              <a:t>指令释放茅坑。 </a:t>
            </a:r>
            <a:endParaRPr lang="en-US" altLang="zh-CN" sz="1400" dirty="0">
              <a:latin typeface="+mn-ea"/>
              <a:ea typeface="+mn-ea"/>
            </a:endParaRPr>
          </a:p>
          <a:p>
            <a:r>
              <a:rPr lang="zh-CN" altLang="en-US" sz="1600" dirty="0">
                <a:latin typeface="+mn-ea"/>
                <a:ea typeface="+mn-ea"/>
              </a:rPr>
              <a:t>这样处理会有什么问题？</a:t>
            </a:r>
            <a:endParaRPr lang="en-US" altLang="zh-CN" sz="1600" dirty="0">
              <a:latin typeface="+mn-ea"/>
              <a:ea typeface="+mn-ea"/>
            </a:endParaRPr>
          </a:p>
          <a:p>
            <a:pPr lvl="1"/>
            <a:r>
              <a:rPr lang="zh-CN" altLang="en-US" sz="1200" dirty="0">
                <a:latin typeface="+mn-ea"/>
                <a:ea typeface="+mn-ea"/>
              </a:rPr>
              <a:t>假如某线程成功得到了锁，并且设置了过期时间</a:t>
            </a:r>
            <a:r>
              <a:rPr lang="en-US" altLang="zh-CN" sz="1200" dirty="0">
                <a:latin typeface="+mn-ea"/>
                <a:ea typeface="+mn-ea"/>
              </a:rPr>
              <a:t>30</a:t>
            </a:r>
            <a:r>
              <a:rPr lang="zh-CN" altLang="en-US" sz="1200" dirty="0">
                <a:latin typeface="+mn-ea"/>
                <a:ea typeface="+mn-ea"/>
              </a:rPr>
              <a:t>秒</a:t>
            </a:r>
            <a:endParaRPr lang="en-US" altLang="zh-CN" sz="1200" dirty="0">
              <a:latin typeface="+mn-ea"/>
              <a:ea typeface="+mn-ea"/>
            </a:endParaRPr>
          </a:p>
          <a:p>
            <a:pPr lvl="1"/>
            <a:r>
              <a:rPr lang="zh-CN" altLang="en-US" sz="1200" dirty="0">
                <a:latin typeface="+mn-ea"/>
                <a:ea typeface="+mn-ea"/>
              </a:rPr>
              <a:t>如果某些原因导致线程</a:t>
            </a:r>
            <a:r>
              <a:rPr lang="en-US" altLang="zh-CN" sz="1200" dirty="0">
                <a:latin typeface="+mn-ea"/>
                <a:ea typeface="+mn-ea"/>
              </a:rPr>
              <a:t>A</a:t>
            </a:r>
            <a:r>
              <a:rPr lang="zh-CN" altLang="en-US" sz="1200" dirty="0">
                <a:latin typeface="+mn-ea"/>
                <a:ea typeface="+mn-ea"/>
              </a:rPr>
              <a:t>执行的很慢很慢，过了</a:t>
            </a:r>
            <a:r>
              <a:rPr lang="en-US" altLang="zh-CN" sz="1200" dirty="0">
                <a:latin typeface="+mn-ea"/>
                <a:ea typeface="+mn-ea"/>
              </a:rPr>
              <a:t>30</a:t>
            </a:r>
            <a:r>
              <a:rPr lang="zh-CN" altLang="en-US" sz="1200" dirty="0">
                <a:latin typeface="+mn-ea"/>
                <a:ea typeface="+mn-ea"/>
              </a:rPr>
              <a:t>秒都没执行完。这时候锁过期自动释放，线程</a:t>
            </a:r>
            <a:r>
              <a:rPr lang="en-US" altLang="zh-CN" sz="1200" dirty="0">
                <a:latin typeface="+mn-ea"/>
                <a:ea typeface="+mn-ea"/>
              </a:rPr>
              <a:t>B</a:t>
            </a:r>
            <a:r>
              <a:rPr lang="zh-CN" altLang="en-US" sz="1200" dirty="0">
                <a:latin typeface="+mn-ea"/>
                <a:ea typeface="+mn-ea"/>
              </a:rPr>
              <a:t>得到了锁。</a:t>
            </a:r>
            <a:endParaRPr lang="en-US" altLang="zh-CN" sz="1200" dirty="0">
              <a:latin typeface="+mn-ea"/>
              <a:ea typeface="+mn-ea"/>
            </a:endParaRPr>
          </a:p>
          <a:p>
            <a:pPr lvl="1"/>
            <a:r>
              <a:rPr lang="zh-CN" altLang="en-US" sz="1200" dirty="0"/>
              <a:t>随后，线程</a:t>
            </a:r>
            <a:r>
              <a:rPr lang="en-US" altLang="zh-CN" sz="1200" dirty="0"/>
              <a:t>A</a:t>
            </a:r>
            <a:r>
              <a:rPr lang="zh-CN" altLang="en-US" sz="1200" dirty="0"/>
              <a:t>执行完了任务，线程</a:t>
            </a:r>
            <a:r>
              <a:rPr lang="en-US" altLang="zh-CN" sz="1200" dirty="0"/>
              <a:t>A</a:t>
            </a:r>
            <a:r>
              <a:rPr lang="zh-CN" altLang="en-US" sz="1200" dirty="0"/>
              <a:t>接着执行</a:t>
            </a:r>
            <a:r>
              <a:rPr lang="en-US" altLang="zh-CN" sz="1200" dirty="0"/>
              <a:t>del</a:t>
            </a:r>
            <a:r>
              <a:rPr lang="zh-CN" altLang="en-US" sz="1200" dirty="0"/>
              <a:t>指令来释放锁。但这时候线程</a:t>
            </a:r>
            <a:r>
              <a:rPr lang="en-US" altLang="zh-CN" sz="1200" dirty="0"/>
              <a:t>B</a:t>
            </a:r>
            <a:r>
              <a:rPr lang="zh-CN" altLang="en-US" sz="1200" dirty="0"/>
              <a:t>还没执行完，</a:t>
            </a:r>
            <a:r>
              <a:rPr lang="zh-CN" altLang="en-US" sz="1200" b="1" dirty="0"/>
              <a:t>线程</a:t>
            </a:r>
            <a:r>
              <a:rPr lang="en-US" altLang="zh-CN" sz="1200" b="1" dirty="0"/>
              <a:t>A</a:t>
            </a:r>
            <a:r>
              <a:rPr lang="zh-CN" altLang="en-US" sz="1200" b="1" dirty="0"/>
              <a:t>实际上删除的是线程</a:t>
            </a:r>
            <a:r>
              <a:rPr lang="en-US" altLang="zh-CN" sz="1200" b="1" dirty="0"/>
              <a:t>B</a:t>
            </a:r>
            <a:r>
              <a:rPr lang="zh-CN" altLang="en-US" sz="1200" b="1" dirty="0"/>
              <a:t>加的锁</a:t>
            </a:r>
            <a:r>
              <a:rPr lang="zh-CN" altLang="en-US" sz="1200" dirty="0"/>
              <a:t>。</a:t>
            </a:r>
            <a:endParaRPr lang="en-US" altLang="zh-CN" sz="1200" dirty="0"/>
          </a:p>
          <a:p>
            <a:r>
              <a:rPr lang="zh-CN" altLang="en-US" sz="1600" dirty="0">
                <a:latin typeface="+mn-ea"/>
                <a:ea typeface="+mn-ea"/>
              </a:rPr>
              <a:t>如何避免？</a:t>
            </a:r>
            <a:endParaRPr lang="en-US" altLang="zh-CN" sz="1600" dirty="0">
              <a:latin typeface="+mn-ea"/>
              <a:ea typeface="+mn-ea"/>
            </a:endParaRPr>
          </a:p>
          <a:p>
            <a:pPr lvl="1"/>
            <a:r>
              <a:rPr lang="en-US" altLang="zh-CN" sz="1200" dirty="0">
                <a:latin typeface="+mn-ea"/>
                <a:ea typeface="+mn-ea"/>
              </a:rPr>
              <a:t>1.</a:t>
            </a:r>
            <a:r>
              <a:rPr lang="zh-CN" altLang="en-US" sz="1200" dirty="0">
                <a:latin typeface="+mn-ea"/>
                <a:ea typeface="+mn-ea"/>
              </a:rPr>
              <a:t> </a:t>
            </a:r>
            <a:r>
              <a:rPr lang="en-US" altLang="zh-CN" sz="1200" dirty="0" err="1">
                <a:latin typeface="+mn-ea"/>
                <a:ea typeface="+mn-ea"/>
              </a:rPr>
              <a:t>Redis</a:t>
            </a:r>
            <a:r>
              <a:rPr lang="en-US" altLang="zh-CN" sz="1200" dirty="0">
                <a:latin typeface="+mn-ea"/>
                <a:ea typeface="+mn-ea"/>
              </a:rPr>
              <a:t> </a:t>
            </a:r>
            <a:r>
              <a:rPr lang="zh-CN" altLang="en-US" sz="1200" dirty="0">
                <a:latin typeface="+mn-ea"/>
                <a:ea typeface="+mn-ea"/>
              </a:rPr>
              <a:t>分布式锁不要用于较长时间的任务</a:t>
            </a:r>
            <a:endParaRPr lang="en-US" altLang="zh-CN" sz="1200" dirty="0">
              <a:latin typeface="+mn-ea"/>
              <a:ea typeface="+mn-ea"/>
            </a:endParaRPr>
          </a:p>
          <a:p>
            <a:pPr lvl="1"/>
            <a:r>
              <a:rPr lang="en-US" altLang="zh-CN" sz="1200" dirty="0">
                <a:latin typeface="+mn-ea"/>
                <a:ea typeface="+mn-ea"/>
              </a:rPr>
              <a:t>2.</a:t>
            </a:r>
            <a:r>
              <a:rPr lang="zh-CN" altLang="en-US" sz="1200" dirty="0">
                <a:latin typeface="+mn-ea"/>
                <a:ea typeface="+mn-ea"/>
              </a:rPr>
              <a:t>为 </a:t>
            </a:r>
            <a:r>
              <a:rPr lang="en-US" altLang="zh-CN" sz="1200" dirty="0">
                <a:latin typeface="+mn-ea"/>
                <a:ea typeface="+mn-ea"/>
              </a:rPr>
              <a:t>set </a:t>
            </a:r>
            <a:r>
              <a:rPr lang="zh-CN" altLang="en-US" sz="1200" dirty="0">
                <a:latin typeface="+mn-ea"/>
                <a:ea typeface="+mn-ea"/>
              </a:rPr>
              <a:t>指令的 </a:t>
            </a:r>
            <a:r>
              <a:rPr lang="en-US" altLang="zh-CN" sz="1200" dirty="0">
                <a:latin typeface="+mn-ea"/>
                <a:ea typeface="+mn-ea"/>
              </a:rPr>
              <a:t>value </a:t>
            </a:r>
            <a:r>
              <a:rPr lang="zh-CN" altLang="en-US" sz="1200" dirty="0">
                <a:latin typeface="+mn-ea"/>
                <a:ea typeface="+mn-ea"/>
              </a:rPr>
              <a:t>参数设置为一个随机数，释放锁时先匹配 随机数是否一致，然后再删除 </a:t>
            </a:r>
            <a:r>
              <a:rPr lang="en-US" altLang="zh-CN" sz="1200" dirty="0">
                <a:latin typeface="+mn-ea"/>
                <a:ea typeface="+mn-ea"/>
              </a:rPr>
              <a:t>key</a:t>
            </a:r>
            <a:r>
              <a:rPr lang="zh-CN" altLang="en-US" sz="1200" dirty="0">
                <a:latin typeface="+mn-ea"/>
                <a:ea typeface="+mn-ea"/>
              </a:rPr>
              <a:t>。（非原子操作，使用</a:t>
            </a:r>
            <a:r>
              <a:rPr lang="en-US" altLang="zh-CN" sz="1200" dirty="0" err="1">
                <a:latin typeface="+mn-ea"/>
                <a:ea typeface="+mn-ea"/>
              </a:rPr>
              <a:t>Lua</a:t>
            </a:r>
            <a:r>
              <a:rPr lang="zh-CN" altLang="en-US" sz="1200" dirty="0">
                <a:latin typeface="+mn-ea"/>
                <a:ea typeface="+mn-ea"/>
              </a:rPr>
              <a:t>脚本来处理）</a:t>
            </a:r>
            <a:endParaRPr lang="en-US" altLang="zh-CN" sz="1200" dirty="0">
              <a:latin typeface="+mn-ea"/>
              <a:ea typeface="+mn-ea"/>
            </a:endParaRPr>
          </a:p>
          <a:p>
            <a:pPr lvl="1"/>
            <a:r>
              <a:rPr lang="en-US" altLang="zh-CN" sz="1200" b="1" dirty="0"/>
              <a:t>if</a:t>
            </a:r>
            <a:r>
              <a:rPr lang="en-US" altLang="zh-CN" sz="1200" dirty="0"/>
              <a:t> </a:t>
            </a:r>
            <a:r>
              <a:rPr lang="en-US" altLang="zh-CN" sz="1200" dirty="0" err="1"/>
              <a:t>redis.call</a:t>
            </a:r>
            <a:r>
              <a:rPr lang="en-US" altLang="zh-CN" sz="1200" dirty="0"/>
              <a:t>("</a:t>
            </a:r>
            <a:r>
              <a:rPr lang="en-US" altLang="zh-CN" sz="1200" dirty="0" err="1"/>
              <a:t>get",KEYS</a:t>
            </a:r>
            <a:r>
              <a:rPr lang="en-US" altLang="zh-CN" sz="1200" dirty="0"/>
              <a:t>[1]) </a:t>
            </a:r>
            <a:r>
              <a:rPr lang="en-US" altLang="zh-CN" sz="1200" b="1" dirty="0"/>
              <a:t>==</a:t>
            </a:r>
            <a:r>
              <a:rPr lang="en-US" altLang="zh-CN" sz="1200" dirty="0"/>
              <a:t> ARGV[1] </a:t>
            </a:r>
            <a:r>
              <a:rPr lang="en-US" altLang="zh-CN" sz="1200" b="1" dirty="0"/>
              <a:t>then</a:t>
            </a:r>
            <a:r>
              <a:rPr lang="en-US" altLang="zh-CN" sz="1200" dirty="0"/>
              <a:t> </a:t>
            </a:r>
            <a:r>
              <a:rPr lang="en-US" altLang="zh-CN" sz="1200" b="1" dirty="0"/>
              <a:t>return</a:t>
            </a:r>
            <a:r>
              <a:rPr lang="en-US" altLang="zh-CN" sz="1200" dirty="0"/>
              <a:t> </a:t>
            </a:r>
            <a:r>
              <a:rPr lang="en-US" altLang="zh-CN" sz="1200" dirty="0" err="1"/>
              <a:t>redis.call</a:t>
            </a:r>
            <a:r>
              <a:rPr lang="en-US" altLang="zh-CN" sz="1200" dirty="0"/>
              <a:t>("</a:t>
            </a:r>
            <a:r>
              <a:rPr lang="en-US" altLang="zh-CN" sz="1200" dirty="0" err="1"/>
              <a:t>del",KEYS</a:t>
            </a:r>
            <a:r>
              <a:rPr lang="en-US" altLang="zh-CN" sz="1200" dirty="0"/>
              <a:t>[1]) </a:t>
            </a:r>
            <a:r>
              <a:rPr lang="en-US" altLang="zh-CN" sz="1200" b="1" dirty="0"/>
              <a:t>else</a:t>
            </a:r>
            <a:r>
              <a:rPr lang="en-US" altLang="zh-CN" sz="1200" dirty="0"/>
              <a:t> </a:t>
            </a:r>
            <a:r>
              <a:rPr lang="en-US" altLang="zh-CN" sz="1200" b="1" dirty="0"/>
              <a:t>return</a:t>
            </a:r>
            <a:r>
              <a:rPr lang="en-US" altLang="zh-CN" sz="1200" dirty="0"/>
              <a:t> 0 </a:t>
            </a:r>
            <a:r>
              <a:rPr lang="en-US" altLang="zh-CN" sz="1200" b="1" dirty="0"/>
              <a:t>end</a:t>
            </a:r>
            <a:endParaRPr lang="zh-CN" altLang="en-US" sz="1200" dirty="0">
              <a:latin typeface="+mn-ea"/>
              <a:ea typeface="+mn-ea"/>
            </a:endParaRPr>
          </a:p>
        </p:txBody>
      </p:sp>
      <p:sp>
        <p:nvSpPr>
          <p:cNvPr id="5" name="文本框 4"/>
          <p:cNvSpPr txBox="1"/>
          <p:nvPr/>
        </p:nvSpPr>
        <p:spPr>
          <a:xfrm>
            <a:off x="477788" y="1052736"/>
            <a:ext cx="11521280" cy="923330"/>
          </a:xfrm>
          <a:prstGeom prst="rect">
            <a:avLst/>
          </a:prstGeom>
          <a:noFill/>
          <a:ln>
            <a:solidFill>
              <a:schemeClr val="accent1">
                <a:lumMod val="20000"/>
                <a:lumOff val="80000"/>
              </a:schemeClr>
            </a:solidFill>
          </a:ln>
        </p:spPr>
        <p:txBody>
          <a:bodyPr wrap="square" rtlCol="0" anchor="ctr" anchorCtr="1">
            <a:spAutoFit/>
          </a:bodyPr>
          <a:lstStyle/>
          <a:p>
            <a:r>
              <a:rPr lang="zh-CN" altLang="en-US" dirty="0"/>
              <a:t>分布式锁本质上要实现的目标就是在 </a:t>
            </a:r>
            <a:r>
              <a:rPr lang="en-US" altLang="zh-CN" dirty="0" err="1"/>
              <a:t>Redis</a:t>
            </a:r>
            <a:r>
              <a:rPr lang="en-US" altLang="zh-CN" dirty="0"/>
              <a:t> </a:t>
            </a:r>
            <a:r>
              <a:rPr lang="zh-CN" altLang="en-US" dirty="0"/>
              <a:t>里面占一个“茅坑”，当别的进程也要来占 时，发现已经有人蹲在那里了，就只好放弃或者稍后再试 。</a:t>
            </a:r>
          </a:p>
          <a:p>
            <a:endParaRPr kumimoji="1" lang="zh-CN" altLang="en-US" dirty="0"/>
          </a:p>
        </p:txBody>
      </p:sp>
    </p:spTree>
    <p:extLst>
      <p:ext uri="{BB962C8B-B14F-4D97-AF65-F5344CB8AC3E}">
        <p14:creationId xmlns:p14="http://schemas.microsoft.com/office/powerpoint/2010/main" val="189045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ic1.zhimg.com/80/v2-3fb055ea4ab3cb16b5a45195857a8637_1440w.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3" y="1989801"/>
            <a:ext cx="9144000" cy="352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31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项目规划概述演示文稿">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6713158_TF03460544" id="{B24DCBDB-C8ED-4276-9079-A25B174C7891}" vid="{E84EC321-3E0D-445D-B61A-0F9F92B7DE56}"/>
    </a:ext>
  </a:extLst>
</a:theme>
</file>

<file path=ppt/theme/theme2.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业务项目规划概述演示文稿</Template>
  <TotalTime>3240</TotalTime>
  <Words>3492</Words>
  <Application>Microsoft Office PowerPoint</Application>
  <PresentationFormat>自定义</PresentationFormat>
  <Paragraphs>175</Paragraphs>
  <Slides>22</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Microsoft YaHei UI</vt:lpstr>
      <vt:lpstr>Songti SC</vt:lpstr>
      <vt:lpstr>宋体</vt:lpstr>
      <vt:lpstr>Arial</vt:lpstr>
      <vt:lpstr>Calibri</vt:lpstr>
      <vt:lpstr>Wingdings</vt:lpstr>
      <vt:lpstr>项目规划概述演示文稿</vt:lpstr>
      <vt:lpstr>Redis简介和性能优化</vt:lpstr>
      <vt:lpstr>大纲</vt:lpstr>
      <vt:lpstr>Redis简介</vt:lpstr>
      <vt:lpstr>单线程的Redis为什么这么快？</vt:lpstr>
      <vt:lpstr>多路I/O复用概述</vt:lpstr>
      <vt:lpstr>PowerPoint 演示文稿</vt:lpstr>
      <vt:lpstr>Redis持久化  在 Redis 4.0 之后，Redis 有 3 种持久化的方式：</vt:lpstr>
      <vt:lpstr>Redis分布式锁</vt:lpstr>
      <vt:lpstr>PowerPoint 演示文稿</vt:lpstr>
      <vt:lpstr>Redis主从复制</vt:lpstr>
      <vt:lpstr>主从复制原理</vt:lpstr>
      <vt:lpstr>主从复制的一些特点</vt:lpstr>
      <vt:lpstr>PowerPoint 演示文稿</vt:lpstr>
      <vt:lpstr>哨兵</vt:lpstr>
      <vt:lpstr>哨兵模式的不足</vt:lpstr>
      <vt:lpstr>集群Cluster</vt:lpstr>
      <vt:lpstr>Redis Cluster分区实现原理</vt:lpstr>
      <vt:lpstr>PowerPoint 演示文稿</vt:lpstr>
      <vt:lpstr>Redis优化</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Redis简介和集群详解</dc:title>
  <dc:creator>Microsoft Office User</dc:creator>
  <cp:lastModifiedBy>力 李</cp:lastModifiedBy>
  <cp:revision>80</cp:revision>
  <dcterms:created xsi:type="dcterms:W3CDTF">2020-04-04T07:25:57Z</dcterms:created>
  <dcterms:modified xsi:type="dcterms:W3CDTF">2020-04-16T12:29:05Z</dcterms:modified>
</cp:coreProperties>
</file>