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4572000" cy="2743200"/>
  <p:notesSz cx="6858000" cy="9144000"/>
  <p:defaultTextStyle>
    <a:defPPr>
      <a:defRPr lang="en-US"/>
    </a:defPPr>
    <a:lvl1pPr marL="0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175565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351130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526694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702259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877824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053389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228954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1404518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 varScale="1">
        <p:scale>
          <a:sx n="269" d="100"/>
          <a:sy n="269" d="100"/>
        </p:scale>
        <p:origin x="105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-repos\modified-lam-experiments\data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-repos\modified-lam-experiments\data\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-repos\modified-lam-experiments\data\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-repos\modified-lam-experiments\data\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Run</a:t>
            </a:r>
            <a:r>
              <a:rPr lang="en-US" baseline="0"/>
              <a:t> length N=2000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'Anneal Only'!$C$1</c:f>
              <c:strCache>
                <c:ptCount val="1"/>
                <c:pt idx="0">
                  <c:v>Original Modified Lam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'Anneal Only'!$B$2:$B$15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</c:numCache>
            </c:numRef>
          </c:xVal>
          <c:yVal>
            <c:numRef>
              <c:f>'Anneal Only'!$C$2:$C$15</c:f>
              <c:numCache>
                <c:formatCode>General</c:formatCode>
                <c:ptCount val="14"/>
                <c:pt idx="0">
                  <c:v>1.6000000000000001E-4</c:v>
                </c:pt>
                <c:pt idx="1">
                  <c:v>1.6000000000000001E-4</c:v>
                </c:pt>
                <c:pt idx="2">
                  <c:v>1.6000000000000001E-4</c:v>
                </c:pt>
                <c:pt idx="3">
                  <c:v>1.09E-3</c:v>
                </c:pt>
                <c:pt idx="4">
                  <c:v>1.8699999999999999E-3</c:v>
                </c:pt>
                <c:pt idx="5">
                  <c:v>3.9100000000000003E-3</c:v>
                </c:pt>
                <c:pt idx="6">
                  <c:v>7.9699999999999997E-3</c:v>
                </c:pt>
                <c:pt idx="7">
                  <c:v>1.5939999999999999E-2</c:v>
                </c:pt>
                <c:pt idx="8">
                  <c:v>3.2660000000000002E-2</c:v>
                </c:pt>
                <c:pt idx="9">
                  <c:v>6.4219999999999999E-2</c:v>
                </c:pt>
                <c:pt idx="10">
                  <c:v>0.12906000000000001</c:v>
                </c:pt>
                <c:pt idx="11">
                  <c:v>0.25796999999999998</c:v>
                </c:pt>
                <c:pt idx="12">
                  <c:v>0.51641000000000004</c:v>
                </c:pt>
                <c:pt idx="13">
                  <c:v>1.0303100000000001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'Anneal Only'!$D$1</c:f>
              <c:strCache>
                <c:ptCount val="1"/>
                <c:pt idx="0">
                  <c:v>Optimized Modified Lam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'Anneal Only'!$B$2:$B$15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</c:numCache>
            </c:numRef>
          </c:xVal>
          <c:yVal>
            <c:numRef>
              <c:f>'Anneal Only'!$D$2:$D$15</c:f>
              <c:numCache>
                <c:formatCode>General</c:formatCode>
                <c:ptCount val="14"/>
                <c:pt idx="0">
                  <c:v>0</c:v>
                </c:pt>
                <c:pt idx="1">
                  <c:v>3.1E-4</c:v>
                </c:pt>
                <c:pt idx="2">
                  <c:v>7.7999999999999999E-4</c:v>
                </c:pt>
                <c:pt idx="3">
                  <c:v>6.3000000000000003E-4</c:v>
                </c:pt>
                <c:pt idx="4">
                  <c:v>1.56E-3</c:v>
                </c:pt>
                <c:pt idx="5">
                  <c:v>3.2799999999999999E-3</c:v>
                </c:pt>
                <c:pt idx="6">
                  <c:v>5.94E-3</c:v>
                </c:pt>
                <c:pt idx="7">
                  <c:v>1.172E-2</c:v>
                </c:pt>
                <c:pt idx="8">
                  <c:v>2.281E-2</c:v>
                </c:pt>
                <c:pt idx="9">
                  <c:v>4.6249999999999999E-2</c:v>
                </c:pt>
                <c:pt idx="10">
                  <c:v>9.1869999999999993E-2</c:v>
                </c:pt>
                <c:pt idx="11">
                  <c:v>0.18328</c:v>
                </c:pt>
                <c:pt idx="12">
                  <c:v>0.36609000000000003</c:v>
                </c:pt>
                <c:pt idx="13">
                  <c:v>0.73312999999999995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0570128"/>
        <c:axId val="2130564688"/>
      </c:scatterChart>
      <c:valAx>
        <c:axId val="2130570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restarts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130564688"/>
        <c:crosses val="autoZero"/>
        <c:crossBetween val="midCat"/>
      </c:valAx>
      <c:valAx>
        <c:axId val="213056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CPU</a:t>
                </a:r>
                <a:r>
                  <a:rPr lang="en-US" baseline="0"/>
                  <a:t> time (seconds)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1305701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Run length N=16000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'Anneal Only'!$C$17</c:f>
              <c:strCache>
                <c:ptCount val="1"/>
                <c:pt idx="0">
                  <c:v>Original Modified Lam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'Anneal Only'!$B$18:$B$28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'Anneal Only'!$C$18:$C$28</c:f>
              <c:numCache>
                <c:formatCode>General</c:formatCode>
                <c:ptCount val="11"/>
                <c:pt idx="0">
                  <c:v>1.09E-3</c:v>
                </c:pt>
                <c:pt idx="1">
                  <c:v>3.9100000000000003E-3</c:v>
                </c:pt>
                <c:pt idx="2">
                  <c:v>3.7499999999999999E-3</c:v>
                </c:pt>
                <c:pt idx="3">
                  <c:v>8.7500000000000008E-3</c:v>
                </c:pt>
                <c:pt idx="4">
                  <c:v>1.6559999999999998E-2</c:v>
                </c:pt>
                <c:pt idx="5">
                  <c:v>3.3910000000000003E-2</c:v>
                </c:pt>
                <c:pt idx="6">
                  <c:v>7.016E-2</c:v>
                </c:pt>
                <c:pt idx="7">
                  <c:v>0.13719000000000001</c:v>
                </c:pt>
                <c:pt idx="8">
                  <c:v>0.27030999999999999</c:v>
                </c:pt>
                <c:pt idx="9">
                  <c:v>0.54093999999999998</c:v>
                </c:pt>
                <c:pt idx="10">
                  <c:v>1.0807800000000001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'Anneal Only'!$D$17</c:f>
              <c:strCache>
                <c:ptCount val="1"/>
                <c:pt idx="0">
                  <c:v>Optimized Modified Lam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'Anneal Only'!$B$18:$B$28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'Anneal Only'!$D$18:$D$28</c:f>
              <c:numCache>
                <c:formatCode>General</c:formatCode>
                <c:ptCount val="11"/>
                <c:pt idx="0">
                  <c:v>3.1E-4</c:v>
                </c:pt>
                <c:pt idx="1">
                  <c:v>0</c:v>
                </c:pt>
                <c:pt idx="2">
                  <c:v>3.5899999999999999E-3</c:v>
                </c:pt>
                <c:pt idx="3">
                  <c:v>5.94E-3</c:v>
                </c:pt>
                <c:pt idx="4">
                  <c:v>1.234E-2</c:v>
                </c:pt>
                <c:pt idx="5">
                  <c:v>2.453E-2</c:v>
                </c:pt>
                <c:pt idx="6">
                  <c:v>5.0630000000000001E-2</c:v>
                </c:pt>
                <c:pt idx="7">
                  <c:v>9.7500000000000003E-2</c:v>
                </c:pt>
                <c:pt idx="8">
                  <c:v>0.19516</c:v>
                </c:pt>
                <c:pt idx="9">
                  <c:v>0.39062000000000002</c:v>
                </c:pt>
                <c:pt idx="10">
                  <c:v>0.78108999999999995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1853472"/>
        <c:axId val="2001852384"/>
      </c:scatterChart>
      <c:valAx>
        <c:axId val="2001853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restarts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001852384"/>
        <c:crosses val="autoZero"/>
        <c:crossBetween val="midCat"/>
      </c:valAx>
      <c:valAx>
        <c:axId val="200185238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CPU 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0018534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Run length N=128000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'Anneal Only'!$C$30</c:f>
              <c:strCache>
                <c:ptCount val="1"/>
                <c:pt idx="0">
                  <c:v>Original Modified Lam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'Anneal Only'!$B$31:$B$38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'Anneal Only'!$C$31:$C$38</c:f>
              <c:numCache>
                <c:formatCode>General</c:formatCode>
                <c:ptCount val="8"/>
                <c:pt idx="0">
                  <c:v>8.7500000000000008E-3</c:v>
                </c:pt>
                <c:pt idx="1">
                  <c:v>1.703E-2</c:v>
                </c:pt>
                <c:pt idx="2">
                  <c:v>3.3910000000000003E-2</c:v>
                </c:pt>
                <c:pt idx="3">
                  <c:v>6.7030000000000006E-2</c:v>
                </c:pt>
                <c:pt idx="4">
                  <c:v>0.13436999999999999</c:v>
                </c:pt>
                <c:pt idx="5">
                  <c:v>0.26952999999999999</c:v>
                </c:pt>
                <c:pt idx="6">
                  <c:v>0.53844000000000003</c:v>
                </c:pt>
                <c:pt idx="7">
                  <c:v>1.0768800000000001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'Anneal Only'!$D$30</c:f>
              <c:strCache>
                <c:ptCount val="1"/>
                <c:pt idx="0">
                  <c:v>Optimized Modified Lam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'Anneal Only'!$B$31:$B$38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'Anneal Only'!$D$31:$D$38</c:f>
              <c:numCache>
                <c:formatCode>General</c:formatCode>
                <c:ptCount val="8"/>
                <c:pt idx="0">
                  <c:v>5.62E-3</c:v>
                </c:pt>
                <c:pt idx="1">
                  <c:v>1.2030000000000001E-2</c:v>
                </c:pt>
                <c:pt idx="2">
                  <c:v>2.4060000000000002E-2</c:v>
                </c:pt>
                <c:pt idx="3">
                  <c:v>4.8590000000000001E-2</c:v>
                </c:pt>
                <c:pt idx="4">
                  <c:v>9.7030000000000005E-2</c:v>
                </c:pt>
                <c:pt idx="5">
                  <c:v>0.19406000000000001</c:v>
                </c:pt>
                <c:pt idx="6">
                  <c:v>0.38780999999999999</c:v>
                </c:pt>
                <c:pt idx="7">
                  <c:v>0.77563000000000004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1849664"/>
        <c:axId val="2001861088"/>
      </c:scatterChart>
      <c:valAx>
        <c:axId val="2001849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restarts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001861088"/>
        <c:crosses val="autoZero"/>
        <c:crossBetween val="midCat"/>
      </c:valAx>
      <c:valAx>
        <c:axId val="2001861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CPU 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0018496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Run length N=1024000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'Anneal Only'!$C$40</c:f>
              <c:strCache>
                <c:ptCount val="1"/>
                <c:pt idx="0">
                  <c:v>Original Modified Lam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'Anneal Only'!$B$41:$B$45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'Anneal Only'!$C$41:$C$45</c:f>
              <c:numCache>
                <c:formatCode>General</c:formatCode>
                <c:ptCount val="5"/>
                <c:pt idx="0">
                  <c:v>0.11672</c:v>
                </c:pt>
                <c:pt idx="1">
                  <c:v>0.23344000000000001</c:v>
                </c:pt>
                <c:pt idx="2">
                  <c:v>0.46562999999999999</c:v>
                </c:pt>
                <c:pt idx="3">
                  <c:v>0.93203000000000003</c:v>
                </c:pt>
                <c:pt idx="4">
                  <c:v>1.8698399999999999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'Anneal Only'!$D$40</c:f>
              <c:strCache>
                <c:ptCount val="1"/>
                <c:pt idx="0">
                  <c:v>Optimized Modified Lam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'Anneal Only'!$B$41:$B$45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'Anneal Only'!$D$41:$D$45</c:f>
              <c:numCache>
                <c:formatCode>General</c:formatCode>
                <c:ptCount val="5"/>
                <c:pt idx="0">
                  <c:v>9.9059999999999995E-2</c:v>
                </c:pt>
                <c:pt idx="1">
                  <c:v>0.19936999999999999</c:v>
                </c:pt>
                <c:pt idx="2">
                  <c:v>0.39781</c:v>
                </c:pt>
                <c:pt idx="3">
                  <c:v>0.79530999999999996</c:v>
                </c:pt>
                <c:pt idx="4">
                  <c:v>1.59422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7190416"/>
        <c:axId val="2127200208"/>
      </c:scatterChart>
      <c:valAx>
        <c:axId val="2127190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restarts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127200208"/>
        <c:crosses val="autoZero"/>
        <c:crossBetween val="midCat"/>
      </c:valAx>
      <c:valAx>
        <c:axId val="212720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CPU 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1271904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448945"/>
            <a:ext cx="3429000" cy="955040"/>
          </a:xfrm>
        </p:spPr>
        <p:txBody>
          <a:bodyPr anchor="b"/>
          <a:lstStyle>
            <a:lvl1pPr algn="ctr"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440815"/>
            <a:ext cx="3429000" cy="662305"/>
          </a:xfr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BB8A-8AE9-4997-9875-334927824E8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E557-08A8-4C55-807C-2556FAD90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5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BB8A-8AE9-4997-9875-334927824E8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E557-08A8-4C55-807C-2556FAD90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4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146050"/>
            <a:ext cx="985838" cy="2324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46050"/>
            <a:ext cx="2900363" cy="23247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BB8A-8AE9-4997-9875-334927824E8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E557-08A8-4C55-807C-2556FAD90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9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BB8A-8AE9-4997-9875-334927824E8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E557-08A8-4C55-807C-2556FAD90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5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683895"/>
            <a:ext cx="3943350" cy="1141095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835785"/>
            <a:ext cx="3943350" cy="600075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17145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BB8A-8AE9-4997-9875-334927824E8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E557-08A8-4C55-807C-2556FAD90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3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730250"/>
            <a:ext cx="194310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730250"/>
            <a:ext cx="194310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BB8A-8AE9-4997-9875-334927824E8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E557-08A8-4C55-807C-2556FAD90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4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46050"/>
            <a:ext cx="3943350" cy="530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672465"/>
            <a:ext cx="1934170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002030"/>
            <a:ext cx="1934170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672465"/>
            <a:ext cx="1943696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002030"/>
            <a:ext cx="1943696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BB8A-8AE9-4997-9875-334927824E8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E557-08A8-4C55-807C-2556FAD90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6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BB8A-8AE9-4997-9875-334927824E8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E557-08A8-4C55-807C-2556FAD90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5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BB8A-8AE9-4997-9875-334927824E8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E557-08A8-4C55-807C-2556FAD90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4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394970"/>
            <a:ext cx="2314575" cy="1949450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BB8A-8AE9-4997-9875-334927824E8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E557-08A8-4C55-807C-2556FAD90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9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394970"/>
            <a:ext cx="2314575" cy="1949450"/>
          </a:xfrm>
        </p:spPr>
        <p:txBody>
          <a:bodyPr anchor="t"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BB8A-8AE9-4997-9875-334927824E8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E557-08A8-4C55-807C-2556FAD90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46050"/>
            <a:ext cx="394335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730250"/>
            <a:ext cx="394335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2BB8A-8AE9-4997-9875-334927824E8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542540"/>
            <a:ext cx="15430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7E557-08A8-4C55-807C-2556FAD90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6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" indent="-85725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0659131"/>
              </p:ext>
            </p:extLst>
          </p:nvPr>
        </p:nvGraphicFramePr>
        <p:xfrm>
          <a:off x="0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325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290096"/>
              </p:ext>
            </p:extLst>
          </p:nvPr>
        </p:nvGraphicFramePr>
        <p:xfrm>
          <a:off x="0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060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781961"/>
              </p:ext>
            </p:extLst>
          </p:nvPr>
        </p:nvGraphicFramePr>
        <p:xfrm>
          <a:off x="0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66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03873"/>
              </p:ext>
            </p:extLst>
          </p:nvPr>
        </p:nvGraphicFramePr>
        <p:xfrm>
          <a:off x="0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736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44</Words>
  <Application>Microsoft Office PowerPoint</Application>
  <PresentationFormat>Custom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Cicirello</dc:creator>
  <cp:lastModifiedBy>Vincent Cicirello</cp:lastModifiedBy>
  <cp:revision>5</cp:revision>
  <dcterms:created xsi:type="dcterms:W3CDTF">2020-10-02T20:58:55Z</dcterms:created>
  <dcterms:modified xsi:type="dcterms:W3CDTF">2020-10-02T21:02:38Z</dcterms:modified>
</cp:coreProperties>
</file>