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1ba13c5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1ba13c5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0e50680a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0e50680a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0e50680a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0e50680a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0e50680ad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0e50680ad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0e50680ad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0e50680ad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1ba13c5b4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1ba13c5b4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1ba13c5b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1ba13c5b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1ba13c5b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1ba13c5b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925ad842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925ad842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1ba13c5b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1ba13c5b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0e50680a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0e50680a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0e50680a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0e50680a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0e50680a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0e50680a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0e50680a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0e50680a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0e50680a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0e50680a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0e50680a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0e50680a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0e50680a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0e50680a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1ba13c5b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1ba13c5b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1ba13c5b4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1ba13c5b4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1ba13c5b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1ba13c5b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1ba13c5b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1ba13c5b4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1ba13c5b4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1ba13c5b4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0e50680ad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0e50680ad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1ba13c5b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1ba13c5b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1ba13c5b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1ba13c5b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1ba13c5b4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1ba13c5b4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1ba13c5b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1ba13c5b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1ba13c5b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1ba13c5b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1ba13c5b4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1ba13c5b4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1ba13c5b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1ba13c5b4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1ba13c5b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d1ba13c5b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1ba13c5b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1ba13c5b4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0e50680a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0e50680a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1afd323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d1afd323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1afd323d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d1afd323d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1afd323d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d1afd323d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d1afd323d6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d1afd323d6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d1afd323d6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d1afd323d6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1afd323d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d1afd323d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d1afd323d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d1afd323d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d1afd323d6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d1afd323d6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1afd323d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1afd323d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1afd323d6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1afd323d6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0e50680ad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0e50680ad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d1afd323d6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d1afd323d6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d1afd323d6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d1afd323d6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d1afd323d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d1afd323d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d1afd323d6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d1afd323d6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d1afd323d6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d1afd323d6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d1afd323d6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d1afd323d6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0d7f5358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0d7f5358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0d7f5358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0d7f5358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0d7f5358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0d7f5358f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d7f5358f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d7f5358f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0e50680ad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0e50680ad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0d7f5358f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0d7f5358f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0d7f5358f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0d7f5358f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0d7f5358f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0d7f5358f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0d7f5358f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0d7f5358f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0d7f5358f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0d7f5358f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0d7f5358f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0d7f5358f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0d7f5358f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0d7f5358f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0d7f5358f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0d7f5358f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0d7f5358f6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0d7f5358f6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0d7f5358f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0d7f5358f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0e50680ad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0e50680ad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d7f5358f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d7f5358f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0d7f5358f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0d7f5358f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0d7f5358f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10d7f5358f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0d7f5358f6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0d7f5358f6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0d7f5358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0d7f5358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0d7f5358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0d7f5358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0d7f5358f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0d7f5358f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0d7f5358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0d7f5358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0d7f5358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0d7f5358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0d7f5358f6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0d7f5358f6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0e50680a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0e50680a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0d7f5358f6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0d7f5358f6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0d7f5358f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0d7f5358f6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0d7f5358f6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0d7f5358f6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0d7f5358f6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0d7f5358f6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0d7f5358f6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10d7f5358f6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0d7f5358f6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0d7f5358f6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0d7f5358f6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0d7f5358f6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0d7f5358f6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10d7f5358f6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0d7f5358f6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0d7f5358f6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0d7f5358f6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0d7f5358f6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0e50680ad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0e50680ad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3479263" y="1591388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5015763" y="2877413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5015763" y="1591388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3434938" y="2877413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247125" y="1347975"/>
            <a:ext cx="2686200" cy="112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3479263" y="1591388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5015763" y="2877413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5015763" y="1591388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3434938" y="2877413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3247125" y="2643375"/>
            <a:ext cx="2686200" cy="112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3479263" y="1591388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5015763" y="2877413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5015763" y="1591388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3434938" y="2877413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3247125" y="1347975"/>
            <a:ext cx="1171500" cy="237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3479263" y="1591388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5015763" y="2877413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5015763" y="1591388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434938" y="2877413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4771125" y="1347975"/>
            <a:ext cx="1171500" cy="237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3242788" y="2125738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5267663" y="2125738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>
            <a:off x="5125538" y="2125738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3242788" y="2125738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8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186" name="Google Shape;186;p28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9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194" name="Google Shape;194;p29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9"/>
          <p:cNvSpPr/>
          <p:nvPr/>
        </p:nvSpPr>
        <p:spPr>
          <a:xfrm>
            <a:off x="2807250" y="2228675"/>
            <a:ext cx="3303300" cy="201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0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203" name="Google Shape;203;p30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30"/>
          <p:cNvGrpSpPr/>
          <p:nvPr/>
        </p:nvGrpSpPr>
        <p:grpSpPr>
          <a:xfrm rot="-1423">
            <a:off x="4225892" y="1137863"/>
            <a:ext cx="973205" cy="989769"/>
            <a:chOff x="3520500" y="411400"/>
            <a:chExt cx="2014500" cy="2037400"/>
          </a:xfrm>
        </p:grpSpPr>
        <p:sp>
          <p:nvSpPr>
            <p:cNvPr id="207" name="Google Shape;207;p30"/>
            <p:cNvSpPr/>
            <p:nvPr/>
          </p:nvSpPr>
          <p:spPr>
            <a:xfrm>
              <a:off x="3520500" y="411400"/>
              <a:ext cx="2014500" cy="2037300"/>
            </a:xfrm>
            <a:prstGeom prst="triangle">
              <a:avLst>
                <a:gd name="adj" fmla="val 50000"/>
              </a:avLst>
            </a:prstGeom>
            <a:solidFill>
              <a:srgbClr val="E06666"/>
            </a:solidFill>
            <a:ln w="9525" cap="flat" cmpd="sng">
              <a:solidFill>
                <a:srgbClr val="221A0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4531949" y="415325"/>
              <a:ext cx="1003000" cy="2033475"/>
            </a:xfrm>
            <a:custGeom>
              <a:avLst/>
              <a:gdLst/>
              <a:ahLst/>
              <a:cxnLst/>
              <a:rect l="l" t="t" r="r" b="b"/>
              <a:pathLst>
                <a:path w="40120" h="81339" extrusionOk="0">
                  <a:moveTo>
                    <a:pt x="0" y="0"/>
                  </a:moveTo>
                  <a:lnTo>
                    <a:pt x="40120" y="66115"/>
                  </a:lnTo>
                  <a:lnTo>
                    <a:pt x="40120" y="81339"/>
                  </a:lnTo>
                  <a:close/>
                </a:path>
              </a:pathLst>
            </a:custGeom>
            <a:solidFill>
              <a:srgbClr val="990000"/>
            </a:solidFill>
            <a:ln w="9525" cap="flat" cmpd="sng">
              <a:solidFill>
                <a:srgbClr val="221A0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1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214" name="Google Shape;214;p31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31"/>
          <p:cNvGrpSpPr/>
          <p:nvPr/>
        </p:nvGrpSpPr>
        <p:grpSpPr>
          <a:xfrm>
            <a:off x="4297236" y="1081166"/>
            <a:ext cx="740750" cy="1066814"/>
            <a:chOff x="2650503" y="-188800"/>
            <a:chExt cx="2314122" cy="4920728"/>
          </a:xfrm>
        </p:grpSpPr>
        <p:sp>
          <p:nvSpPr>
            <p:cNvPr id="218" name="Google Shape;218;p31"/>
            <p:cNvSpPr/>
            <p:nvPr/>
          </p:nvSpPr>
          <p:spPr>
            <a:xfrm>
              <a:off x="3540550" y="-188800"/>
              <a:ext cx="1424075" cy="4918650"/>
            </a:xfrm>
            <a:custGeom>
              <a:avLst/>
              <a:gdLst/>
              <a:ahLst/>
              <a:cxnLst/>
              <a:rect l="l" t="t" r="r" b="b"/>
              <a:pathLst>
                <a:path w="56963" h="196746" extrusionOk="0">
                  <a:moveTo>
                    <a:pt x="10868" y="0"/>
                  </a:moveTo>
                  <a:lnTo>
                    <a:pt x="0" y="108304"/>
                  </a:lnTo>
                  <a:lnTo>
                    <a:pt x="11243" y="196746"/>
                  </a:lnTo>
                  <a:lnTo>
                    <a:pt x="56963" y="100434"/>
                  </a:lnTo>
                  <a:close/>
                </a:path>
              </a:pathLst>
            </a:cu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9" name="Google Shape;219;p31"/>
            <p:cNvSpPr/>
            <p:nvPr/>
          </p:nvSpPr>
          <p:spPr>
            <a:xfrm>
              <a:off x="3549930" y="2323837"/>
              <a:ext cx="1412375" cy="2407700"/>
            </a:xfrm>
            <a:custGeom>
              <a:avLst/>
              <a:gdLst/>
              <a:ahLst/>
              <a:cxnLst/>
              <a:rect l="l" t="t" r="r" b="b"/>
              <a:pathLst>
                <a:path w="56495" h="96308" extrusionOk="0">
                  <a:moveTo>
                    <a:pt x="0" y="7048"/>
                  </a:moveTo>
                  <a:lnTo>
                    <a:pt x="56495" y="0"/>
                  </a:lnTo>
                  <a:lnTo>
                    <a:pt x="10893" y="96308"/>
                  </a:lnTo>
                  <a:close/>
                </a:path>
              </a:pathLst>
            </a:cu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0" name="Google Shape;220;p31"/>
            <p:cNvSpPr/>
            <p:nvPr/>
          </p:nvSpPr>
          <p:spPr>
            <a:xfrm>
              <a:off x="2650503" y="-187801"/>
              <a:ext cx="1161175" cy="2685900"/>
            </a:xfrm>
            <a:custGeom>
              <a:avLst/>
              <a:gdLst/>
              <a:ahLst/>
              <a:cxnLst/>
              <a:rect l="l" t="t" r="r" b="b"/>
              <a:pathLst>
                <a:path w="46447" h="107436" extrusionOk="0">
                  <a:moveTo>
                    <a:pt x="46447" y="0"/>
                  </a:moveTo>
                  <a:lnTo>
                    <a:pt x="0" y="96271"/>
                  </a:lnTo>
                  <a:lnTo>
                    <a:pt x="36330" y="107436"/>
                  </a:lnTo>
                  <a:close/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1" name="Google Shape;221;p31"/>
            <p:cNvSpPr/>
            <p:nvPr/>
          </p:nvSpPr>
          <p:spPr>
            <a:xfrm>
              <a:off x="2650901" y="2219178"/>
              <a:ext cx="1171750" cy="2512750"/>
            </a:xfrm>
            <a:custGeom>
              <a:avLst/>
              <a:gdLst/>
              <a:ahLst/>
              <a:cxnLst/>
              <a:rect l="l" t="t" r="r" b="b"/>
              <a:pathLst>
                <a:path w="46870" h="100510" extrusionOk="0">
                  <a:moveTo>
                    <a:pt x="36335" y="11235"/>
                  </a:moveTo>
                  <a:lnTo>
                    <a:pt x="0" y="0"/>
                  </a:lnTo>
                  <a:lnTo>
                    <a:pt x="46870" y="100510"/>
                  </a:lnTo>
                  <a:close/>
                </a:path>
              </a:pathLst>
            </a:cu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629696" y="1619548"/>
            <a:ext cx="1884600" cy="19044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32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227" name="Google Shape;227;p32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32"/>
          <p:cNvGrpSpPr/>
          <p:nvPr/>
        </p:nvGrpSpPr>
        <p:grpSpPr>
          <a:xfrm flipH="1">
            <a:off x="4338319" y="1443231"/>
            <a:ext cx="748377" cy="705013"/>
            <a:chOff x="2556225" y="483300"/>
            <a:chExt cx="2917650" cy="3429050"/>
          </a:xfrm>
        </p:grpSpPr>
        <p:sp>
          <p:nvSpPr>
            <p:cNvPr id="231" name="Google Shape;231;p32"/>
            <p:cNvSpPr/>
            <p:nvPr/>
          </p:nvSpPr>
          <p:spPr>
            <a:xfrm>
              <a:off x="2568750" y="483300"/>
              <a:ext cx="2905125" cy="1009650"/>
            </a:xfrm>
            <a:custGeom>
              <a:avLst/>
              <a:gdLst/>
              <a:ahLst/>
              <a:cxnLst/>
              <a:rect l="l" t="t" r="r" b="b"/>
              <a:pathLst>
                <a:path w="116205" h="40386" extrusionOk="0">
                  <a:moveTo>
                    <a:pt x="0" y="17145"/>
                  </a:moveTo>
                  <a:lnTo>
                    <a:pt x="53721" y="0"/>
                  </a:lnTo>
                  <a:lnTo>
                    <a:pt x="116205" y="12954"/>
                  </a:lnTo>
                  <a:lnTo>
                    <a:pt x="104013" y="37719"/>
                  </a:lnTo>
                  <a:lnTo>
                    <a:pt x="32385" y="40386"/>
                  </a:lnTo>
                  <a:close/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2" name="Google Shape;232;p32"/>
            <p:cNvSpPr/>
            <p:nvPr/>
          </p:nvSpPr>
          <p:spPr>
            <a:xfrm>
              <a:off x="2556225" y="916725"/>
              <a:ext cx="849050" cy="2995375"/>
            </a:xfrm>
            <a:custGeom>
              <a:avLst/>
              <a:gdLst/>
              <a:ahLst/>
              <a:cxnLst/>
              <a:rect l="l" t="t" r="r" b="b"/>
              <a:pathLst>
                <a:path w="33962" h="119815" extrusionOk="0">
                  <a:moveTo>
                    <a:pt x="780" y="0"/>
                  </a:moveTo>
                  <a:lnTo>
                    <a:pt x="33938" y="23211"/>
                  </a:lnTo>
                  <a:lnTo>
                    <a:pt x="33962" y="119815"/>
                  </a:lnTo>
                  <a:lnTo>
                    <a:pt x="0" y="95880"/>
                  </a:lnTo>
                  <a:close/>
                </a:path>
              </a:pathLst>
            </a:custGeom>
            <a:solidFill>
              <a:srgbClr val="B45F0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3" name="Google Shape;233;p32"/>
            <p:cNvSpPr/>
            <p:nvPr/>
          </p:nvSpPr>
          <p:spPr>
            <a:xfrm>
              <a:off x="3395750" y="1426325"/>
              <a:ext cx="1780275" cy="2486025"/>
            </a:xfrm>
            <a:custGeom>
              <a:avLst/>
              <a:gdLst/>
              <a:ahLst/>
              <a:cxnLst/>
              <a:rect l="l" t="t" r="r" b="b"/>
              <a:pathLst>
                <a:path w="71211" h="99441" extrusionOk="0">
                  <a:moveTo>
                    <a:pt x="0" y="2662"/>
                  </a:moveTo>
                  <a:lnTo>
                    <a:pt x="71211" y="0"/>
                  </a:lnTo>
                  <a:lnTo>
                    <a:pt x="69687" y="97536"/>
                  </a:lnTo>
                  <a:lnTo>
                    <a:pt x="345" y="99441"/>
                  </a:lnTo>
                  <a:close/>
                </a:path>
              </a:pathLst>
            </a:cu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4" name="Google Shape;234;p32"/>
            <p:cNvSpPr/>
            <p:nvPr/>
          </p:nvSpPr>
          <p:spPr>
            <a:xfrm>
              <a:off x="5130550" y="808750"/>
              <a:ext cx="343025" cy="3054675"/>
            </a:xfrm>
            <a:custGeom>
              <a:avLst/>
              <a:gdLst/>
              <a:ahLst/>
              <a:cxnLst/>
              <a:rect l="l" t="t" r="r" b="b"/>
              <a:pathLst>
                <a:path w="13721" h="122187" extrusionOk="0">
                  <a:moveTo>
                    <a:pt x="13721" y="0"/>
                  </a:moveTo>
                  <a:lnTo>
                    <a:pt x="1548" y="24794"/>
                  </a:lnTo>
                  <a:lnTo>
                    <a:pt x="0" y="122187"/>
                  </a:lnTo>
                  <a:lnTo>
                    <a:pt x="12378" y="95567"/>
                  </a:lnTo>
                  <a:close/>
                </a:path>
              </a:pathLst>
            </a:cu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33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240" name="Google Shape;240;p33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3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33"/>
          <p:cNvGrpSpPr/>
          <p:nvPr/>
        </p:nvGrpSpPr>
        <p:grpSpPr>
          <a:xfrm rot="-1423">
            <a:off x="4225892" y="1137863"/>
            <a:ext cx="973205" cy="989769"/>
            <a:chOff x="3520500" y="411400"/>
            <a:chExt cx="2014500" cy="2037400"/>
          </a:xfrm>
        </p:grpSpPr>
        <p:sp>
          <p:nvSpPr>
            <p:cNvPr id="244" name="Google Shape;244;p33"/>
            <p:cNvSpPr/>
            <p:nvPr/>
          </p:nvSpPr>
          <p:spPr>
            <a:xfrm>
              <a:off x="3520500" y="411400"/>
              <a:ext cx="2014500" cy="2037300"/>
            </a:xfrm>
            <a:prstGeom prst="triangle">
              <a:avLst>
                <a:gd name="adj" fmla="val 50000"/>
              </a:avLst>
            </a:prstGeom>
            <a:solidFill>
              <a:srgbClr val="E06666"/>
            </a:solidFill>
            <a:ln w="9525" cap="flat" cmpd="sng">
              <a:solidFill>
                <a:srgbClr val="221A0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4531949" y="415325"/>
              <a:ext cx="1003000" cy="2033475"/>
            </a:xfrm>
            <a:custGeom>
              <a:avLst/>
              <a:gdLst/>
              <a:ahLst/>
              <a:cxnLst/>
              <a:rect l="l" t="t" r="r" b="b"/>
              <a:pathLst>
                <a:path w="40120" h="81339" extrusionOk="0">
                  <a:moveTo>
                    <a:pt x="0" y="0"/>
                  </a:moveTo>
                  <a:lnTo>
                    <a:pt x="40120" y="66115"/>
                  </a:lnTo>
                  <a:lnTo>
                    <a:pt x="40120" y="81339"/>
                  </a:lnTo>
                  <a:close/>
                </a:path>
              </a:pathLst>
            </a:custGeom>
            <a:solidFill>
              <a:srgbClr val="990000"/>
            </a:solidFill>
            <a:ln w="9525" cap="flat" cmpd="sng">
              <a:solidFill>
                <a:srgbClr val="221A0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6" name="Google Shape;246;p33"/>
          <p:cNvSpPr/>
          <p:nvPr/>
        </p:nvSpPr>
        <p:spPr>
          <a:xfrm>
            <a:off x="2807250" y="2228675"/>
            <a:ext cx="3303300" cy="201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34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252" name="Google Shape;252;p34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34"/>
          <p:cNvSpPr/>
          <p:nvPr/>
        </p:nvSpPr>
        <p:spPr>
          <a:xfrm>
            <a:off x="2807250" y="2228675"/>
            <a:ext cx="3303300" cy="201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34"/>
          <p:cNvGrpSpPr/>
          <p:nvPr/>
        </p:nvGrpSpPr>
        <p:grpSpPr>
          <a:xfrm>
            <a:off x="4096901" y="1297716"/>
            <a:ext cx="1231202" cy="883976"/>
            <a:chOff x="2706721" y="229674"/>
            <a:chExt cx="4750008" cy="3361125"/>
          </a:xfrm>
        </p:grpSpPr>
        <p:sp>
          <p:nvSpPr>
            <p:cNvPr id="257" name="Google Shape;257;p34"/>
            <p:cNvSpPr/>
            <p:nvPr/>
          </p:nvSpPr>
          <p:spPr>
            <a:xfrm>
              <a:off x="2706721" y="1634980"/>
              <a:ext cx="2279700" cy="1955700"/>
            </a:xfrm>
            <a:prstGeom prst="triangle">
              <a:avLst>
                <a:gd name="adj" fmla="val 49672"/>
              </a:avLst>
            </a:prstGeom>
            <a:solidFill>
              <a:srgbClr val="8E7CC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3840354" y="229674"/>
              <a:ext cx="3616375" cy="3361125"/>
            </a:xfrm>
            <a:custGeom>
              <a:avLst/>
              <a:gdLst/>
              <a:ahLst/>
              <a:cxnLst/>
              <a:rect l="l" t="t" r="r" b="b"/>
              <a:pathLst>
                <a:path w="144655" h="134445" extrusionOk="0">
                  <a:moveTo>
                    <a:pt x="0" y="56213"/>
                  </a:moveTo>
                  <a:lnTo>
                    <a:pt x="99685" y="0"/>
                  </a:lnTo>
                  <a:lnTo>
                    <a:pt x="144655" y="77199"/>
                  </a:lnTo>
                  <a:lnTo>
                    <a:pt x="46184" y="134445"/>
                  </a:lnTo>
                  <a:close/>
                </a:path>
              </a:pathLst>
            </a:custGeom>
            <a:solidFill>
              <a:srgbClr val="674EA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35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264" name="Google Shape;264;p35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35"/>
          <p:cNvGrpSpPr/>
          <p:nvPr/>
        </p:nvGrpSpPr>
        <p:grpSpPr>
          <a:xfrm>
            <a:off x="4096901" y="1297716"/>
            <a:ext cx="1231202" cy="883976"/>
            <a:chOff x="2706721" y="229674"/>
            <a:chExt cx="4750008" cy="3361125"/>
          </a:xfrm>
        </p:grpSpPr>
        <p:sp>
          <p:nvSpPr>
            <p:cNvPr id="268" name="Google Shape;268;p35"/>
            <p:cNvSpPr/>
            <p:nvPr/>
          </p:nvSpPr>
          <p:spPr>
            <a:xfrm>
              <a:off x="2706721" y="1634980"/>
              <a:ext cx="2279700" cy="1955700"/>
            </a:xfrm>
            <a:prstGeom prst="triangle">
              <a:avLst>
                <a:gd name="adj" fmla="val 49672"/>
              </a:avLst>
            </a:prstGeom>
            <a:solidFill>
              <a:srgbClr val="8E7CC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3840354" y="229674"/>
              <a:ext cx="3616375" cy="3361125"/>
            </a:xfrm>
            <a:custGeom>
              <a:avLst/>
              <a:gdLst/>
              <a:ahLst/>
              <a:cxnLst/>
              <a:rect l="l" t="t" r="r" b="b"/>
              <a:pathLst>
                <a:path w="144655" h="134445" extrusionOk="0">
                  <a:moveTo>
                    <a:pt x="0" y="56213"/>
                  </a:moveTo>
                  <a:lnTo>
                    <a:pt x="99685" y="0"/>
                  </a:lnTo>
                  <a:lnTo>
                    <a:pt x="144655" y="77199"/>
                  </a:lnTo>
                  <a:lnTo>
                    <a:pt x="46184" y="134445"/>
                  </a:lnTo>
                  <a:close/>
                </a:path>
              </a:pathLst>
            </a:custGeom>
            <a:solidFill>
              <a:srgbClr val="674EA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6"/>
          <p:cNvGrpSpPr/>
          <p:nvPr/>
        </p:nvGrpSpPr>
        <p:grpSpPr>
          <a:xfrm rot="-1423">
            <a:off x="4085392" y="2076875"/>
            <a:ext cx="973205" cy="989769"/>
            <a:chOff x="3520500" y="411400"/>
            <a:chExt cx="2014500" cy="2037400"/>
          </a:xfrm>
        </p:grpSpPr>
        <p:sp>
          <p:nvSpPr>
            <p:cNvPr id="275" name="Google Shape;275;p36"/>
            <p:cNvSpPr/>
            <p:nvPr/>
          </p:nvSpPr>
          <p:spPr>
            <a:xfrm>
              <a:off x="3520500" y="411400"/>
              <a:ext cx="2014500" cy="2037300"/>
            </a:xfrm>
            <a:prstGeom prst="triangle">
              <a:avLst>
                <a:gd name="adj" fmla="val 50000"/>
              </a:avLst>
            </a:prstGeom>
            <a:solidFill>
              <a:srgbClr val="E06666"/>
            </a:solidFill>
            <a:ln w="9525" cap="flat" cmpd="sng">
              <a:solidFill>
                <a:srgbClr val="221A0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6"/>
            <p:cNvSpPr/>
            <p:nvPr/>
          </p:nvSpPr>
          <p:spPr>
            <a:xfrm>
              <a:off x="4531949" y="415325"/>
              <a:ext cx="1003000" cy="2033475"/>
            </a:xfrm>
            <a:custGeom>
              <a:avLst/>
              <a:gdLst/>
              <a:ahLst/>
              <a:cxnLst/>
              <a:rect l="l" t="t" r="r" b="b"/>
              <a:pathLst>
                <a:path w="40120" h="81339" extrusionOk="0">
                  <a:moveTo>
                    <a:pt x="0" y="0"/>
                  </a:moveTo>
                  <a:lnTo>
                    <a:pt x="40120" y="66115"/>
                  </a:lnTo>
                  <a:lnTo>
                    <a:pt x="40120" y="81339"/>
                  </a:lnTo>
                  <a:close/>
                </a:path>
              </a:pathLst>
            </a:custGeom>
            <a:solidFill>
              <a:srgbClr val="990000"/>
            </a:solidFill>
            <a:ln w="9525" cap="flat" cmpd="sng">
              <a:solidFill>
                <a:srgbClr val="221A0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/>
        </p:nvSpPr>
        <p:spPr>
          <a:xfrm>
            <a:off x="1529225" y="1564675"/>
            <a:ext cx="55893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ONE BLOCK</a:t>
            </a:r>
            <a:endParaRPr sz="9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8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287" name="Google Shape;287;p38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8"/>
          <p:cNvSpPr/>
          <p:nvPr/>
        </p:nvSpPr>
        <p:spPr>
          <a:xfrm>
            <a:off x="4333775" y="1452975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39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296" name="Google Shape;296;p39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39"/>
          <p:cNvSpPr/>
          <p:nvPr/>
        </p:nvSpPr>
        <p:spPr>
          <a:xfrm>
            <a:off x="4333775" y="1452975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40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305" name="Google Shape;305;p40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40"/>
          <p:cNvSpPr/>
          <p:nvPr/>
        </p:nvSpPr>
        <p:spPr>
          <a:xfrm>
            <a:off x="4333775" y="1452975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41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314" name="Google Shape;314;p41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41"/>
          <p:cNvSpPr/>
          <p:nvPr/>
        </p:nvSpPr>
        <p:spPr>
          <a:xfrm>
            <a:off x="4333775" y="1452975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3629696" y="1619548"/>
            <a:ext cx="1884600" cy="19044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42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323" name="Google Shape;323;p42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2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2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42"/>
          <p:cNvSpPr/>
          <p:nvPr/>
        </p:nvSpPr>
        <p:spPr>
          <a:xfrm>
            <a:off x="4323788" y="1464013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3"/>
          <p:cNvGrpSpPr/>
          <p:nvPr/>
        </p:nvGrpSpPr>
        <p:grpSpPr>
          <a:xfrm>
            <a:off x="1962700" y="1464013"/>
            <a:ext cx="5499600" cy="2513288"/>
            <a:chOff x="1962700" y="1464013"/>
            <a:chExt cx="5499600" cy="2513288"/>
          </a:xfrm>
        </p:grpSpPr>
        <p:grpSp>
          <p:nvGrpSpPr>
            <p:cNvPr id="332" name="Google Shape;332;p43"/>
            <p:cNvGrpSpPr/>
            <p:nvPr/>
          </p:nvGrpSpPr>
          <p:grpSpPr>
            <a:xfrm>
              <a:off x="1962700" y="1766000"/>
              <a:ext cx="5499600" cy="2211300"/>
              <a:chOff x="1915900" y="1578650"/>
              <a:chExt cx="5499600" cy="2211300"/>
            </a:xfrm>
          </p:grpSpPr>
          <p:sp>
            <p:nvSpPr>
              <p:cNvPr id="333" name="Google Shape;333;p43"/>
              <p:cNvSpPr/>
              <p:nvPr/>
            </p:nvSpPr>
            <p:spPr>
              <a:xfrm>
                <a:off x="1915900" y="1578650"/>
                <a:ext cx="5499600" cy="2211300"/>
              </a:xfrm>
              <a:prstGeom prst="cube">
                <a:avLst>
                  <a:gd name="adj" fmla="val 25000"/>
                </a:avLst>
              </a:prstGeom>
              <a:solidFill>
                <a:srgbClr val="6D9EE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3"/>
              <p:cNvSpPr/>
              <p:nvPr/>
            </p:nvSpPr>
            <p:spPr>
              <a:xfrm>
                <a:off x="3930300" y="2506175"/>
                <a:ext cx="1283400" cy="1040100"/>
              </a:xfrm>
              <a:prstGeom prst="sun">
                <a:avLst>
                  <a:gd name="adj" fmla="val 25000"/>
                </a:avLst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3"/>
              <p:cNvSpPr/>
              <p:nvPr/>
            </p:nvSpPr>
            <p:spPr>
              <a:xfrm>
                <a:off x="2331975" y="1625625"/>
                <a:ext cx="4712400" cy="440400"/>
              </a:xfrm>
              <a:prstGeom prst="ellipse">
                <a:avLst/>
              </a:prstGeom>
              <a:solidFill>
                <a:srgbClr val="A4C2F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6" name="Google Shape;336;p43"/>
            <p:cNvSpPr/>
            <p:nvPr/>
          </p:nvSpPr>
          <p:spPr>
            <a:xfrm>
              <a:off x="4323788" y="1464013"/>
              <a:ext cx="693300" cy="674700"/>
            </a:xfrm>
            <a:prstGeom prst="cube">
              <a:avLst>
                <a:gd name="adj" fmla="val 25000"/>
              </a:avLst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4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342" name="Google Shape;342;p44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4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4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44"/>
          <p:cNvSpPr/>
          <p:nvPr/>
        </p:nvSpPr>
        <p:spPr>
          <a:xfrm>
            <a:off x="4323788" y="1464013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45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351" name="Google Shape;351;p45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5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5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45"/>
          <p:cNvSpPr/>
          <p:nvPr/>
        </p:nvSpPr>
        <p:spPr>
          <a:xfrm>
            <a:off x="4323788" y="1464013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6"/>
          <p:cNvSpPr txBox="1"/>
          <p:nvPr/>
        </p:nvSpPr>
        <p:spPr>
          <a:xfrm>
            <a:off x="3549500" y="2364250"/>
            <a:ext cx="154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OFF</a:t>
            </a:r>
            <a:endParaRPr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47"/>
          <p:cNvGrpSpPr/>
          <p:nvPr/>
        </p:nvGrpSpPr>
        <p:grpSpPr>
          <a:xfrm>
            <a:off x="1962700" y="1452975"/>
            <a:ext cx="5499600" cy="2789300"/>
            <a:chOff x="1962700" y="1452975"/>
            <a:chExt cx="5499600" cy="2789300"/>
          </a:xfrm>
        </p:grpSpPr>
        <p:grpSp>
          <p:nvGrpSpPr>
            <p:cNvPr id="365" name="Google Shape;365;p47"/>
            <p:cNvGrpSpPr/>
            <p:nvPr/>
          </p:nvGrpSpPr>
          <p:grpSpPr>
            <a:xfrm>
              <a:off x="1962700" y="1766000"/>
              <a:ext cx="5499600" cy="2211300"/>
              <a:chOff x="1915900" y="1578650"/>
              <a:chExt cx="5499600" cy="2211300"/>
            </a:xfrm>
          </p:grpSpPr>
          <p:sp>
            <p:nvSpPr>
              <p:cNvPr id="366" name="Google Shape;366;p47"/>
              <p:cNvSpPr/>
              <p:nvPr/>
            </p:nvSpPr>
            <p:spPr>
              <a:xfrm>
                <a:off x="1915900" y="1578650"/>
                <a:ext cx="5499600" cy="2211300"/>
              </a:xfrm>
              <a:prstGeom prst="cube">
                <a:avLst>
                  <a:gd name="adj" fmla="val 25000"/>
                </a:avLst>
              </a:prstGeom>
              <a:solidFill>
                <a:srgbClr val="6D9EE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7"/>
              <p:cNvSpPr/>
              <p:nvPr/>
            </p:nvSpPr>
            <p:spPr>
              <a:xfrm>
                <a:off x="3930300" y="2506175"/>
                <a:ext cx="1283400" cy="1040100"/>
              </a:xfrm>
              <a:prstGeom prst="sun">
                <a:avLst>
                  <a:gd name="adj" fmla="val 25000"/>
                </a:avLst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7"/>
              <p:cNvSpPr/>
              <p:nvPr/>
            </p:nvSpPr>
            <p:spPr>
              <a:xfrm>
                <a:off x="2331975" y="1625625"/>
                <a:ext cx="4712400" cy="440400"/>
              </a:xfrm>
              <a:prstGeom prst="ellipse">
                <a:avLst/>
              </a:prstGeom>
              <a:solidFill>
                <a:srgbClr val="A4C2F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9" name="Google Shape;369;p47"/>
            <p:cNvSpPr/>
            <p:nvPr/>
          </p:nvSpPr>
          <p:spPr>
            <a:xfrm>
              <a:off x="4333775" y="1452975"/>
              <a:ext cx="693300" cy="674700"/>
            </a:xfrm>
            <a:prstGeom prst="can">
              <a:avLst>
                <a:gd name="adj" fmla="val 25000"/>
              </a:avLst>
            </a:pr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7"/>
            <p:cNvSpPr/>
            <p:nvPr/>
          </p:nvSpPr>
          <p:spPr>
            <a:xfrm>
              <a:off x="2807250" y="2228675"/>
              <a:ext cx="3303300" cy="201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48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376" name="Google Shape;376;p48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8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8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48"/>
          <p:cNvSpPr/>
          <p:nvPr/>
        </p:nvSpPr>
        <p:spPr>
          <a:xfrm>
            <a:off x="4333775" y="1452975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8"/>
          <p:cNvSpPr/>
          <p:nvPr/>
        </p:nvSpPr>
        <p:spPr>
          <a:xfrm>
            <a:off x="2807250" y="2228675"/>
            <a:ext cx="3303300" cy="201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49"/>
          <p:cNvGrpSpPr/>
          <p:nvPr/>
        </p:nvGrpSpPr>
        <p:grpSpPr>
          <a:xfrm>
            <a:off x="1962700" y="1464013"/>
            <a:ext cx="5499600" cy="2778263"/>
            <a:chOff x="1962700" y="1464013"/>
            <a:chExt cx="5499600" cy="2778263"/>
          </a:xfrm>
        </p:grpSpPr>
        <p:grpSp>
          <p:nvGrpSpPr>
            <p:cNvPr id="386" name="Google Shape;386;p49"/>
            <p:cNvGrpSpPr/>
            <p:nvPr/>
          </p:nvGrpSpPr>
          <p:grpSpPr>
            <a:xfrm>
              <a:off x="1962700" y="1766000"/>
              <a:ext cx="5499600" cy="2476275"/>
              <a:chOff x="1962700" y="1766000"/>
              <a:chExt cx="5499600" cy="2476275"/>
            </a:xfrm>
          </p:grpSpPr>
          <p:grpSp>
            <p:nvGrpSpPr>
              <p:cNvPr id="387" name="Google Shape;387;p49"/>
              <p:cNvGrpSpPr/>
              <p:nvPr/>
            </p:nvGrpSpPr>
            <p:grpSpPr>
              <a:xfrm>
                <a:off x="1962700" y="1766000"/>
                <a:ext cx="5499600" cy="2211300"/>
                <a:chOff x="1915900" y="1578650"/>
                <a:chExt cx="5499600" cy="2211300"/>
              </a:xfrm>
            </p:grpSpPr>
            <p:sp>
              <p:nvSpPr>
                <p:cNvPr id="388" name="Google Shape;388;p49"/>
                <p:cNvSpPr/>
                <p:nvPr/>
              </p:nvSpPr>
              <p:spPr>
                <a:xfrm>
                  <a:off x="1915900" y="1578650"/>
                  <a:ext cx="5499600" cy="22113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6D9EE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49"/>
                <p:cNvSpPr/>
                <p:nvPr/>
              </p:nvSpPr>
              <p:spPr>
                <a:xfrm>
                  <a:off x="3930300" y="2506175"/>
                  <a:ext cx="1283400" cy="1040100"/>
                </a:xfrm>
                <a:prstGeom prst="sun">
                  <a:avLst>
                    <a:gd name="adj" fmla="val 25000"/>
                  </a:avLst>
                </a:prstGeom>
                <a:solidFill>
                  <a:srgbClr val="F3F3F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49"/>
                <p:cNvSpPr/>
                <p:nvPr/>
              </p:nvSpPr>
              <p:spPr>
                <a:xfrm>
                  <a:off x="2331975" y="1625625"/>
                  <a:ext cx="4712400" cy="440400"/>
                </a:xfrm>
                <a:prstGeom prst="ellipse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1" name="Google Shape;391;p49"/>
              <p:cNvSpPr/>
              <p:nvPr/>
            </p:nvSpPr>
            <p:spPr>
              <a:xfrm>
                <a:off x="2807250" y="2228675"/>
                <a:ext cx="3303300" cy="20136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2" name="Google Shape;392;p49"/>
            <p:cNvSpPr/>
            <p:nvPr/>
          </p:nvSpPr>
          <p:spPr>
            <a:xfrm>
              <a:off x="4323788" y="1464013"/>
              <a:ext cx="693300" cy="674700"/>
            </a:xfrm>
            <a:prstGeom prst="cube">
              <a:avLst>
                <a:gd name="adj" fmla="val 25000"/>
              </a:avLst>
            </a:pr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50"/>
          <p:cNvGrpSpPr/>
          <p:nvPr/>
        </p:nvGrpSpPr>
        <p:grpSpPr>
          <a:xfrm>
            <a:off x="1962700" y="1464013"/>
            <a:ext cx="5499600" cy="2778263"/>
            <a:chOff x="1962700" y="1464013"/>
            <a:chExt cx="5499600" cy="2778263"/>
          </a:xfrm>
        </p:grpSpPr>
        <p:grpSp>
          <p:nvGrpSpPr>
            <p:cNvPr id="398" name="Google Shape;398;p50"/>
            <p:cNvGrpSpPr/>
            <p:nvPr/>
          </p:nvGrpSpPr>
          <p:grpSpPr>
            <a:xfrm>
              <a:off x="1962700" y="1766000"/>
              <a:ext cx="5499600" cy="2211300"/>
              <a:chOff x="1915900" y="1578650"/>
              <a:chExt cx="5499600" cy="2211300"/>
            </a:xfrm>
          </p:grpSpPr>
          <p:sp>
            <p:nvSpPr>
              <p:cNvPr id="399" name="Google Shape;399;p50"/>
              <p:cNvSpPr/>
              <p:nvPr/>
            </p:nvSpPr>
            <p:spPr>
              <a:xfrm>
                <a:off x="1915900" y="1578650"/>
                <a:ext cx="5499600" cy="2211300"/>
              </a:xfrm>
              <a:prstGeom prst="cube">
                <a:avLst>
                  <a:gd name="adj" fmla="val 25000"/>
                </a:avLst>
              </a:prstGeom>
              <a:solidFill>
                <a:srgbClr val="6D9EE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50"/>
              <p:cNvSpPr/>
              <p:nvPr/>
            </p:nvSpPr>
            <p:spPr>
              <a:xfrm>
                <a:off x="3930300" y="2506175"/>
                <a:ext cx="1283400" cy="1040100"/>
              </a:xfrm>
              <a:prstGeom prst="sun">
                <a:avLst>
                  <a:gd name="adj" fmla="val 25000"/>
                </a:avLst>
              </a:prstGeom>
              <a:solidFill>
                <a:srgbClr val="F3F3F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50"/>
              <p:cNvSpPr/>
              <p:nvPr/>
            </p:nvSpPr>
            <p:spPr>
              <a:xfrm>
                <a:off x="2331975" y="1625625"/>
                <a:ext cx="4712400" cy="440400"/>
              </a:xfrm>
              <a:prstGeom prst="ellipse">
                <a:avLst/>
              </a:prstGeom>
              <a:solidFill>
                <a:srgbClr val="A4C2F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2" name="Google Shape;402;p50"/>
            <p:cNvSpPr/>
            <p:nvPr/>
          </p:nvSpPr>
          <p:spPr>
            <a:xfrm>
              <a:off x="2807250" y="2228675"/>
              <a:ext cx="3303300" cy="201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0"/>
            <p:cNvSpPr/>
            <p:nvPr/>
          </p:nvSpPr>
          <p:spPr>
            <a:xfrm>
              <a:off x="4323788" y="1464013"/>
              <a:ext cx="693300" cy="674700"/>
            </a:xfrm>
            <a:prstGeom prst="cube">
              <a:avLst>
                <a:gd name="adj" fmla="val 25000"/>
              </a:avLst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</a:t>
            </a:r>
            <a:endParaRPr/>
          </a:p>
        </p:txBody>
      </p:sp>
      <p:sp>
        <p:nvSpPr>
          <p:cNvPr id="409" name="Google Shape;409;p5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3629700" y="1619550"/>
            <a:ext cx="1884600" cy="18906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52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415" name="Google Shape;415;p52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2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2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52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2"/>
          <p:cNvSpPr/>
          <p:nvPr/>
        </p:nvSpPr>
        <p:spPr>
          <a:xfrm>
            <a:off x="5142650" y="149910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53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425" name="Google Shape;425;p53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3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3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53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53"/>
          <p:cNvSpPr/>
          <p:nvPr/>
        </p:nvSpPr>
        <p:spPr>
          <a:xfrm>
            <a:off x="5142650" y="149910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54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435" name="Google Shape;435;p54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4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4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54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54"/>
          <p:cNvSpPr/>
          <p:nvPr/>
        </p:nvSpPr>
        <p:spPr>
          <a:xfrm>
            <a:off x="52319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55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445" name="Google Shape;445;p55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5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5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55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55"/>
          <p:cNvSpPr/>
          <p:nvPr/>
        </p:nvSpPr>
        <p:spPr>
          <a:xfrm>
            <a:off x="52319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56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455" name="Google Shape;455;p56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6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6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56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56"/>
          <p:cNvSpPr/>
          <p:nvPr/>
        </p:nvSpPr>
        <p:spPr>
          <a:xfrm>
            <a:off x="5142650" y="149910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57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465" name="Google Shape;465;p57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7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7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57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57"/>
          <p:cNvSpPr/>
          <p:nvPr/>
        </p:nvSpPr>
        <p:spPr>
          <a:xfrm>
            <a:off x="5142650" y="149910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58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475" name="Google Shape;475;p58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8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8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58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8"/>
          <p:cNvSpPr/>
          <p:nvPr/>
        </p:nvSpPr>
        <p:spPr>
          <a:xfrm>
            <a:off x="52319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59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485" name="Google Shape;485;p59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9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9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59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59"/>
          <p:cNvSpPr/>
          <p:nvPr/>
        </p:nvSpPr>
        <p:spPr>
          <a:xfrm>
            <a:off x="52319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60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495" name="Google Shape;495;p60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0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0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60"/>
          <p:cNvSpPr/>
          <p:nvPr/>
        </p:nvSpPr>
        <p:spPr>
          <a:xfrm>
            <a:off x="5285650" y="148035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60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61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505" name="Google Shape;505;p61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1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1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61"/>
          <p:cNvSpPr/>
          <p:nvPr/>
        </p:nvSpPr>
        <p:spPr>
          <a:xfrm>
            <a:off x="5285650" y="148035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61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3629700" y="1619550"/>
            <a:ext cx="1884600" cy="1890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62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515" name="Google Shape;515;p62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2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2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62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62"/>
          <p:cNvSpPr/>
          <p:nvPr/>
        </p:nvSpPr>
        <p:spPr>
          <a:xfrm>
            <a:off x="528565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63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525" name="Google Shape;525;p63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3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3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8" name="Google Shape;528;p63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63"/>
          <p:cNvSpPr/>
          <p:nvPr/>
        </p:nvSpPr>
        <p:spPr>
          <a:xfrm>
            <a:off x="528565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64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535" name="Google Shape;535;p64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4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4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64"/>
          <p:cNvSpPr/>
          <p:nvPr/>
        </p:nvSpPr>
        <p:spPr>
          <a:xfrm>
            <a:off x="5285650" y="148035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64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65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545" name="Google Shape;545;p65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5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5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65"/>
          <p:cNvSpPr/>
          <p:nvPr/>
        </p:nvSpPr>
        <p:spPr>
          <a:xfrm>
            <a:off x="5285650" y="148035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65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66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555" name="Google Shape;555;p66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6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6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66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66"/>
          <p:cNvSpPr/>
          <p:nvPr/>
        </p:nvSpPr>
        <p:spPr>
          <a:xfrm>
            <a:off x="528565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67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565" name="Google Shape;565;p67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7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7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67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67"/>
          <p:cNvSpPr/>
          <p:nvPr/>
        </p:nvSpPr>
        <p:spPr>
          <a:xfrm>
            <a:off x="528565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</a:t>
            </a:r>
            <a:endParaRPr/>
          </a:p>
        </p:txBody>
      </p:sp>
      <p:sp>
        <p:nvSpPr>
          <p:cNvPr id="575" name="Google Shape;575;p6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69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581" name="Google Shape;581;p69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9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9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69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9"/>
          <p:cNvSpPr/>
          <p:nvPr/>
        </p:nvSpPr>
        <p:spPr>
          <a:xfrm>
            <a:off x="5142650" y="149910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70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591" name="Google Shape;591;p70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0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0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70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70"/>
          <p:cNvSpPr/>
          <p:nvPr/>
        </p:nvSpPr>
        <p:spPr>
          <a:xfrm>
            <a:off x="5142650" y="149910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71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601" name="Google Shape;601;p71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1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1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71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71"/>
          <p:cNvSpPr/>
          <p:nvPr/>
        </p:nvSpPr>
        <p:spPr>
          <a:xfrm>
            <a:off x="52319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3479263" y="1591388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8"/>
          <p:cNvSpPr/>
          <p:nvPr/>
        </p:nvSpPr>
        <p:spPr>
          <a:xfrm>
            <a:off x="5015763" y="2877413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8"/>
          <p:cNvSpPr/>
          <p:nvPr/>
        </p:nvSpPr>
        <p:spPr>
          <a:xfrm>
            <a:off x="5015763" y="1591388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3434938" y="2877413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72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611" name="Google Shape;611;p72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2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2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4" name="Google Shape;614;p72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72"/>
          <p:cNvSpPr/>
          <p:nvPr/>
        </p:nvSpPr>
        <p:spPr>
          <a:xfrm>
            <a:off x="52319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73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621" name="Google Shape;621;p73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3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3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73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73"/>
          <p:cNvSpPr/>
          <p:nvPr/>
        </p:nvSpPr>
        <p:spPr>
          <a:xfrm>
            <a:off x="5142650" y="149910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74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631" name="Google Shape;631;p74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4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4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" name="Google Shape;634;p74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74"/>
          <p:cNvSpPr/>
          <p:nvPr/>
        </p:nvSpPr>
        <p:spPr>
          <a:xfrm>
            <a:off x="5142650" y="149910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p75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641" name="Google Shape;641;p75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5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5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75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75"/>
          <p:cNvSpPr/>
          <p:nvPr/>
        </p:nvSpPr>
        <p:spPr>
          <a:xfrm>
            <a:off x="52319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76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651" name="Google Shape;651;p76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6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6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76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76"/>
          <p:cNvSpPr/>
          <p:nvPr/>
        </p:nvSpPr>
        <p:spPr>
          <a:xfrm>
            <a:off x="52319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77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661" name="Google Shape;661;p77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7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7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77"/>
          <p:cNvSpPr/>
          <p:nvPr/>
        </p:nvSpPr>
        <p:spPr>
          <a:xfrm>
            <a:off x="5285650" y="148035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77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78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671" name="Google Shape;671;p78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8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8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78"/>
          <p:cNvSpPr/>
          <p:nvPr/>
        </p:nvSpPr>
        <p:spPr>
          <a:xfrm>
            <a:off x="5285650" y="148035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78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0" name="Google Shape;680;p79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681" name="Google Shape;681;p79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9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9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Google Shape;684;p79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79"/>
          <p:cNvSpPr/>
          <p:nvPr/>
        </p:nvSpPr>
        <p:spPr>
          <a:xfrm>
            <a:off x="528565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80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691" name="Google Shape;691;p80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80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80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80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80"/>
          <p:cNvSpPr/>
          <p:nvPr/>
        </p:nvSpPr>
        <p:spPr>
          <a:xfrm>
            <a:off x="528565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81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701" name="Google Shape;701;p81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81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81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81"/>
          <p:cNvSpPr/>
          <p:nvPr/>
        </p:nvSpPr>
        <p:spPr>
          <a:xfrm>
            <a:off x="5285650" y="148035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81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3479263" y="1591388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9"/>
          <p:cNvSpPr/>
          <p:nvPr/>
        </p:nvSpPr>
        <p:spPr>
          <a:xfrm>
            <a:off x="5015763" y="2877413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9"/>
          <p:cNvSpPr/>
          <p:nvPr/>
        </p:nvSpPr>
        <p:spPr>
          <a:xfrm>
            <a:off x="5015763" y="1591388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/>
          <p:nvPr/>
        </p:nvSpPr>
        <p:spPr>
          <a:xfrm>
            <a:off x="3434938" y="2877413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82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711" name="Google Shape;711;p82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82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82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82"/>
          <p:cNvSpPr/>
          <p:nvPr/>
        </p:nvSpPr>
        <p:spPr>
          <a:xfrm>
            <a:off x="5285650" y="148035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82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83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721" name="Google Shape;721;p83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83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83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83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83"/>
          <p:cNvSpPr/>
          <p:nvPr/>
        </p:nvSpPr>
        <p:spPr>
          <a:xfrm>
            <a:off x="528565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84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731" name="Google Shape;731;p84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84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84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84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84"/>
          <p:cNvSpPr/>
          <p:nvPr/>
        </p:nvSpPr>
        <p:spPr>
          <a:xfrm>
            <a:off x="528565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5"/>
          <p:cNvSpPr txBox="1"/>
          <p:nvPr/>
        </p:nvSpPr>
        <p:spPr>
          <a:xfrm>
            <a:off x="3694800" y="2010000"/>
            <a:ext cx="4027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blank</a:t>
            </a:r>
            <a:endParaRPr sz="4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6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746" name="Google Shape;746;p86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86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86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86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86"/>
          <p:cNvSpPr/>
          <p:nvPr/>
        </p:nvSpPr>
        <p:spPr>
          <a:xfrm>
            <a:off x="5142650" y="149910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86"/>
          <p:cNvSpPr/>
          <p:nvPr/>
        </p:nvSpPr>
        <p:spPr>
          <a:xfrm>
            <a:off x="2807250" y="2228675"/>
            <a:ext cx="3303300" cy="201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87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757" name="Google Shape;757;p87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87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87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" name="Google Shape;760;p87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87"/>
          <p:cNvSpPr/>
          <p:nvPr/>
        </p:nvSpPr>
        <p:spPr>
          <a:xfrm>
            <a:off x="5142650" y="149910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87"/>
          <p:cNvSpPr/>
          <p:nvPr/>
        </p:nvSpPr>
        <p:spPr>
          <a:xfrm>
            <a:off x="2807250" y="2228675"/>
            <a:ext cx="3303300" cy="201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7" name="Google Shape;767;p88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768" name="Google Shape;768;p88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88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88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88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88"/>
          <p:cNvSpPr/>
          <p:nvPr/>
        </p:nvSpPr>
        <p:spPr>
          <a:xfrm>
            <a:off x="52319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88"/>
          <p:cNvSpPr/>
          <p:nvPr/>
        </p:nvSpPr>
        <p:spPr>
          <a:xfrm>
            <a:off x="2807250" y="2228675"/>
            <a:ext cx="3303300" cy="201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89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779" name="Google Shape;779;p89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89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89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89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89"/>
          <p:cNvSpPr/>
          <p:nvPr/>
        </p:nvSpPr>
        <p:spPr>
          <a:xfrm>
            <a:off x="52319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89"/>
          <p:cNvSpPr/>
          <p:nvPr/>
        </p:nvSpPr>
        <p:spPr>
          <a:xfrm>
            <a:off x="2807250" y="2228675"/>
            <a:ext cx="3303300" cy="201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90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790" name="Google Shape;790;p90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90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90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90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90"/>
          <p:cNvSpPr/>
          <p:nvPr/>
        </p:nvSpPr>
        <p:spPr>
          <a:xfrm>
            <a:off x="5142650" y="149910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90"/>
          <p:cNvSpPr/>
          <p:nvPr/>
        </p:nvSpPr>
        <p:spPr>
          <a:xfrm>
            <a:off x="2807250" y="2228675"/>
            <a:ext cx="3303300" cy="201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91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801" name="Google Shape;801;p91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91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91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4" name="Google Shape;804;p91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91"/>
          <p:cNvSpPr/>
          <p:nvPr/>
        </p:nvSpPr>
        <p:spPr>
          <a:xfrm>
            <a:off x="5142650" y="149910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91"/>
          <p:cNvSpPr/>
          <p:nvPr/>
        </p:nvSpPr>
        <p:spPr>
          <a:xfrm>
            <a:off x="2807250" y="2228675"/>
            <a:ext cx="3303300" cy="201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4871750" y="1106967"/>
            <a:ext cx="2686005" cy="1399113"/>
            <a:chOff x="1962700" y="1452975"/>
            <a:chExt cx="5499600" cy="2789300"/>
          </a:xfrm>
        </p:grpSpPr>
        <p:grpSp>
          <p:nvGrpSpPr>
            <p:cNvPr id="97" name="Google Shape;97;p20"/>
            <p:cNvGrpSpPr/>
            <p:nvPr/>
          </p:nvGrpSpPr>
          <p:grpSpPr>
            <a:xfrm>
              <a:off x="1962700" y="1766000"/>
              <a:ext cx="5499600" cy="2211300"/>
              <a:chOff x="1915900" y="1578650"/>
              <a:chExt cx="5499600" cy="2211300"/>
            </a:xfrm>
          </p:grpSpPr>
          <p:sp>
            <p:nvSpPr>
              <p:cNvPr id="98" name="Google Shape;98;p20"/>
              <p:cNvSpPr/>
              <p:nvPr/>
            </p:nvSpPr>
            <p:spPr>
              <a:xfrm>
                <a:off x="1915900" y="1578650"/>
                <a:ext cx="5499600" cy="2211300"/>
              </a:xfrm>
              <a:prstGeom prst="cube">
                <a:avLst>
                  <a:gd name="adj" fmla="val 25000"/>
                </a:avLst>
              </a:prstGeom>
              <a:solidFill>
                <a:srgbClr val="6D9EE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0"/>
              <p:cNvSpPr/>
              <p:nvPr/>
            </p:nvSpPr>
            <p:spPr>
              <a:xfrm>
                <a:off x="3930300" y="2506175"/>
                <a:ext cx="1283400" cy="1040100"/>
              </a:xfrm>
              <a:prstGeom prst="sun">
                <a:avLst>
                  <a:gd name="adj" fmla="val 25000"/>
                </a:avLst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0"/>
              <p:cNvSpPr/>
              <p:nvPr/>
            </p:nvSpPr>
            <p:spPr>
              <a:xfrm>
                <a:off x="2331975" y="1625625"/>
                <a:ext cx="4712400" cy="440400"/>
              </a:xfrm>
              <a:prstGeom prst="ellipse">
                <a:avLst/>
              </a:prstGeom>
              <a:solidFill>
                <a:srgbClr val="A4C2F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20"/>
            <p:cNvSpPr/>
            <p:nvPr/>
          </p:nvSpPr>
          <p:spPr>
            <a:xfrm>
              <a:off x="4333775" y="1452975"/>
              <a:ext cx="693300" cy="674700"/>
            </a:xfrm>
            <a:prstGeom prst="can">
              <a:avLst>
                <a:gd name="adj" fmla="val 25000"/>
              </a:avLst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2807250" y="2228675"/>
              <a:ext cx="3303300" cy="201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20"/>
          <p:cNvGrpSpPr/>
          <p:nvPr/>
        </p:nvGrpSpPr>
        <p:grpSpPr>
          <a:xfrm>
            <a:off x="1583058" y="1106966"/>
            <a:ext cx="2743200" cy="1399113"/>
            <a:chOff x="1962700" y="1452975"/>
            <a:chExt cx="5499600" cy="2789300"/>
          </a:xfrm>
        </p:grpSpPr>
        <p:grpSp>
          <p:nvGrpSpPr>
            <p:cNvPr id="104" name="Google Shape;104;p20"/>
            <p:cNvGrpSpPr/>
            <p:nvPr/>
          </p:nvGrpSpPr>
          <p:grpSpPr>
            <a:xfrm>
              <a:off x="1962700" y="1766000"/>
              <a:ext cx="5499600" cy="2211300"/>
              <a:chOff x="1915900" y="1578650"/>
              <a:chExt cx="5499600" cy="2211300"/>
            </a:xfrm>
          </p:grpSpPr>
          <p:sp>
            <p:nvSpPr>
              <p:cNvPr id="105" name="Google Shape;105;p20"/>
              <p:cNvSpPr/>
              <p:nvPr/>
            </p:nvSpPr>
            <p:spPr>
              <a:xfrm>
                <a:off x="1915900" y="1578650"/>
                <a:ext cx="5499600" cy="2211300"/>
              </a:xfrm>
              <a:prstGeom prst="cube">
                <a:avLst>
                  <a:gd name="adj" fmla="val 25000"/>
                </a:avLst>
              </a:prstGeom>
              <a:solidFill>
                <a:srgbClr val="6D9EE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0"/>
              <p:cNvSpPr/>
              <p:nvPr/>
            </p:nvSpPr>
            <p:spPr>
              <a:xfrm>
                <a:off x="3930300" y="2506175"/>
                <a:ext cx="1283400" cy="1040100"/>
              </a:xfrm>
              <a:prstGeom prst="sun">
                <a:avLst>
                  <a:gd name="adj" fmla="val 25000"/>
                </a:avLst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0"/>
              <p:cNvSpPr/>
              <p:nvPr/>
            </p:nvSpPr>
            <p:spPr>
              <a:xfrm>
                <a:off x="2331975" y="1625625"/>
                <a:ext cx="4712400" cy="440400"/>
              </a:xfrm>
              <a:prstGeom prst="ellipse">
                <a:avLst/>
              </a:prstGeom>
              <a:solidFill>
                <a:srgbClr val="A4C2F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" name="Google Shape;108;p20"/>
            <p:cNvSpPr/>
            <p:nvPr/>
          </p:nvSpPr>
          <p:spPr>
            <a:xfrm>
              <a:off x="4333775" y="1452975"/>
              <a:ext cx="693300" cy="674700"/>
            </a:xfrm>
            <a:prstGeom prst="can">
              <a:avLst>
                <a:gd name="adj" fmla="val 25000"/>
              </a:avLst>
            </a:pr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2807250" y="2228675"/>
              <a:ext cx="3303300" cy="201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20"/>
          <p:cNvGrpSpPr/>
          <p:nvPr/>
        </p:nvGrpSpPr>
        <p:grpSpPr>
          <a:xfrm>
            <a:off x="1583048" y="2903756"/>
            <a:ext cx="2743200" cy="1389965"/>
            <a:chOff x="1962700" y="1464013"/>
            <a:chExt cx="5499600" cy="2778263"/>
          </a:xfrm>
        </p:grpSpPr>
        <p:grpSp>
          <p:nvGrpSpPr>
            <p:cNvPr id="111" name="Google Shape;111;p20"/>
            <p:cNvGrpSpPr/>
            <p:nvPr/>
          </p:nvGrpSpPr>
          <p:grpSpPr>
            <a:xfrm>
              <a:off x="1962700" y="1766000"/>
              <a:ext cx="5499600" cy="2476275"/>
              <a:chOff x="1962700" y="1766000"/>
              <a:chExt cx="5499600" cy="2476275"/>
            </a:xfrm>
          </p:grpSpPr>
          <p:grpSp>
            <p:nvGrpSpPr>
              <p:cNvPr id="112" name="Google Shape;112;p20"/>
              <p:cNvGrpSpPr/>
              <p:nvPr/>
            </p:nvGrpSpPr>
            <p:grpSpPr>
              <a:xfrm>
                <a:off x="1962700" y="1766000"/>
                <a:ext cx="5499600" cy="2211300"/>
                <a:chOff x="1915900" y="1578650"/>
                <a:chExt cx="5499600" cy="2211300"/>
              </a:xfrm>
            </p:grpSpPr>
            <p:sp>
              <p:nvSpPr>
                <p:cNvPr id="113" name="Google Shape;113;p20"/>
                <p:cNvSpPr/>
                <p:nvPr/>
              </p:nvSpPr>
              <p:spPr>
                <a:xfrm>
                  <a:off x="1915900" y="1578650"/>
                  <a:ext cx="5499600" cy="22113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6D9EE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0"/>
                <p:cNvSpPr/>
                <p:nvPr/>
              </p:nvSpPr>
              <p:spPr>
                <a:xfrm>
                  <a:off x="3930300" y="2506175"/>
                  <a:ext cx="1283400" cy="1040100"/>
                </a:xfrm>
                <a:prstGeom prst="sun">
                  <a:avLst>
                    <a:gd name="adj" fmla="val 25000"/>
                  </a:avLst>
                </a:prstGeom>
                <a:solidFill>
                  <a:srgbClr val="F3F3F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0"/>
                <p:cNvSpPr/>
                <p:nvPr/>
              </p:nvSpPr>
              <p:spPr>
                <a:xfrm>
                  <a:off x="2331975" y="1625625"/>
                  <a:ext cx="4712400" cy="440400"/>
                </a:xfrm>
                <a:prstGeom prst="ellipse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6" name="Google Shape;116;p20"/>
              <p:cNvSpPr/>
              <p:nvPr/>
            </p:nvSpPr>
            <p:spPr>
              <a:xfrm>
                <a:off x="2807250" y="2228675"/>
                <a:ext cx="3303300" cy="20136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20"/>
            <p:cNvSpPr/>
            <p:nvPr/>
          </p:nvSpPr>
          <p:spPr>
            <a:xfrm>
              <a:off x="4323788" y="1464013"/>
              <a:ext cx="693300" cy="674700"/>
            </a:xfrm>
            <a:prstGeom prst="cube">
              <a:avLst>
                <a:gd name="adj" fmla="val 25000"/>
              </a:avLst>
            </a:pr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20"/>
          <p:cNvGrpSpPr/>
          <p:nvPr/>
        </p:nvGrpSpPr>
        <p:grpSpPr>
          <a:xfrm>
            <a:off x="4843154" y="2903754"/>
            <a:ext cx="2743200" cy="1389965"/>
            <a:chOff x="1962700" y="1464013"/>
            <a:chExt cx="5499600" cy="2778263"/>
          </a:xfrm>
        </p:grpSpPr>
        <p:grpSp>
          <p:nvGrpSpPr>
            <p:cNvPr id="119" name="Google Shape;119;p20"/>
            <p:cNvGrpSpPr/>
            <p:nvPr/>
          </p:nvGrpSpPr>
          <p:grpSpPr>
            <a:xfrm>
              <a:off x="1962700" y="1766000"/>
              <a:ext cx="5499600" cy="2211300"/>
              <a:chOff x="1915900" y="1578650"/>
              <a:chExt cx="5499600" cy="2211300"/>
            </a:xfrm>
          </p:grpSpPr>
          <p:sp>
            <p:nvSpPr>
              <p:cNvPr id="120" name="Google Shape;120;p20"/>
              <p:cNvSpPr/>
              <p:nvPr/>
            </p:nvSpPr>
            <p:spPr>
              <a:xfrm>
                <a:off x="1915900" y="1578650"/>
                <a:ext cx="5499600" cy="2211300"/>
              </a:xfrm>
              <a:prstGeom prst="cube">
                <a:avLst>
                  <a:gd name="adj" fmla="val 25000"/>
                </a:avLst>
              </a:prstGeom>
              <a:solidFill>
                <a:srgbClr val="6D9EE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0"/>
              <p:cNvSpPr/>
              <p:nvPr/>
            </p:nvSpPr>
            <p:spPr>
              <a:xfrm>
                <a:off x="3930300" y="2506175"/>
                <a:ext cx="1283400" cy="1040100"/>
              </a:xfrm>
              <a:prstGeom prst="sun">
                <a:avLst>
                  <a:gd name="adj" fmla="val 25000"/>
                </a:avLst>
              </a:prstGeom>
              <a:solidFill>
                <a:srgbClr val="F3F3F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0"/>
              <p:cNvSpPr/>
              <p:nvPr/>
            </p:nvSpPr>
            <p:spPr>
              <a:xfrm>
                <a:off x="2331975" y="1625625"/>
                <a:ext cx="4712400" cy="440400"/>
              </a:xfrm>
              <a:prstGeom prst="ellipse">
                <a:avLst/>
              </a:prstGeom>
              <a:solidFill>
                <a:srgbClr val="A4C2F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" name="Google Shape;123;p20"/>
            <p:cNvSpPr/>
            <p:nvPr/>
          </p:nvSpPr>
          <p:spPr>
            <a:xfrm>
              <a:off x="2807250" y="2228675"/>
              <a:ext cx="3303300" cy="201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4323788" y="1464013"/>
              <a:ext cx="693300" cy="674700"/>
            </a:xfrm>
            <a:prstGeom prst="cube">
              <a:avLst>
                <a:gd name="adj" fmla="val 25000"/>
              </a:avLst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92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812" name="Google Shape;812;p92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92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92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5" name="Google Shape;815;p92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92"/>
          <p:cNvSpPr/>
          <p:nvPr/>
        </p:nvSpPr>
        <p:spPr>
          <a:xfrm>
            <a:off x="52319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92"/>
          <p:cNvSpPr/>
          <p:nvPr/>
        </p:nvSpPr>
        <p:spPr>
          <a:xfrm>
            <a:off x="2807250" y="2228675"/>
            <a:ext cx="3303300" cy="201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2" name="Google Shape;822;p93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823" name="Google Shape;823;p93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93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93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93"/>
          <p:cNvSpPr/>
          <p:nvPr/>
        </p:nvSpPr>
        <p:spPr>
          <a:xfrm>
            <a:off x="33650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93"/>
          <p:cNvSpPr/>
          <p:nvPr/>
        </p:nvSpPr>
        <p:spPr>
          <a:xfrm>
            <a:off x="5231950" y="149910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93"/>
          <p:cNvSpPr/>
          <p:nvPr/>
        </p:nvSpPr>
        <p:spPr>
          <a:xfrm>
            <a:off x="2807250" y="2228675"/>
            <a:ext cx="3303300" cy="201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3" name="Google Shape;833;p94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834" name="Google Shape;834;p94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94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94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7" name="Google Shape;837;p94"/>
          <p:cNvSpPr/>
          <p:nvPr/>
        </p:nvSpPr>
        <p:spPr>
          <a:xfrm>
            <a:off x="5285650" y="148035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94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94"/>
          <p:cNvSpPr/>
          <p:nvPr/>
        </p:nvSpPr>
        <p:spPr>
          <a:xfrm>
            <a:off x="2807250" y="2228675"/>
            <a:ext cx="3303300" cy="201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Google Shape;844;p95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845" name="Google Shape;845;p95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95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95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8" name="Google Shape;848;p95"/>
          <p:cNvSpPr/>
          <p:nvPr/>
        </p:nvSpPr>
        <p:spPr>
          <a:xfrm>
            <a:off x="5285650" y="148035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95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95"/>
          <p:cNvSpPr/>
          <p:nvPr/>
        </p:nvSpPr>
        <p:spPr>
          <a:xfrm>
            <a:off x="2807250" y="2228675"/>
            <a:ext cx="3303300" cy="201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96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856" name="Google Shape;856;p96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96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96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9" name="Google Shape;859;p96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96"/>
          <p:cNvSpPr/>
          <p:nvPr/>
        </p:nvSpPr>
        <p:spPr>
          <a:xfrm>
            <a:off x="528565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96"/>
          <p:cNvSpPr/>
          <p:nvPr/>
        </p:nvSpPr>
        <p:spPr>
          <a:xfrm>
            <a:off x="2807250" y="2228675"/>
            <a:ext cx="3303300" cy="201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97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867" name="Google Shape;867;p97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97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97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0" name="Google Shape;870;p97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97"/>
          <p:cNvSpPr/>
          <p:nvPr/>
        </p:nvSpPr>
        <p:spPr>
          <a:xfrm>
            <a:off x="528565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97"/>
          <p:cNvSpPr/>
          <p:nvPr/>
        </p:nvSpPr>
        <p:spPr>
          <a:xfrm>
            <a:off x="2807250" y="2228675"/>
            <a:ext cx="3303300" cy="201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98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878" name="Google Shape;878;p98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98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98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1" name="Google Shape;881;p98"/>
          <p:cNvSpPr/>
          <p:nvPr/>
        </p:nvSpPr>
        <p:spPr>
          <a:xfrm>
            <a:off x="5285650" y="1480350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98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98"/>
          <p:cNvSpPr/>
          <p:nvPr/>
        </p:nvSpPr>
        <p:spPr>
          <a:xfrm>
            <a:off x="2807250" y="2228675"/>
            <a:ext cx="3303300" cy="201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8" name="Google Shape;888;p99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889" name="Google Shape;889;p99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99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99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2" name="Google Shape;892;p99"/>
          <p:cNvSpPr/>
          <p:nvPr/>
        </p:nvSpPr>
        <p:spPr>
          <a:xfrm>
            <a:off x="5285650" y="1480350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99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99"/>
          <p:cNvSpPr/>
          <p:nvPr/>
        </p:nvSpPr>
        <p:spPr>
          <a:xfrm>
            <a:off x="2807250" y="2228675"/>
            <a:ext cx="3303300" cy="201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100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900" name="Google Shape;900;p100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00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00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3" name="Google Shape;903;p100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100"/>
          <p:cNvSpPr/>
          <p:nvPr/>
        </p:nvSpPr>
        <p:spPr>
          <a:xfrm>
            <a:off x="528565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100"/>
          <p:cNvSpPr/>
          <p:nvPr/>
        </p:nvSpPr>
        <p:spPr>
          <a:xfrm>
            <a:off x="2807250" y="2228675"/>
            <a:ext cx="3303300" cy="201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0" name="Google Shape;910;p101"/>
          <p:cNvGrpSpPr/>
          <p:nvPr/>
        </p:nvGrpSpPr>
        <p:grpSpPr>
          <a:xfrm>
            <a:off x="1962700" y="1766000"/>
            <a:ext cx="5499600" cy="2211300"/>
            <a:chOff x="1915900" y="1578650"/>
            <a:chExt cx="5499600" cy="2211300"/>
          </a:xfrm>
        </p:grpSpPr>
        <p:sp>
          <p:nvSpPr>
            <p:cNvPr id="911" name="Google Shape;911;p101"/>
            <p:cNvSpPr/>
            <p:nvPr/>
          </p:nvSpPr>
          <p:spPr>
            <a:xfrm>
              <a:off x="1915900" y="1578650"/>
              <a:ext cx="5499600" cy="2211300"/>
            </a:xfrm>
            <a:prstGeom prst="cube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01"/>
            <p:cNvSpPr/>
            <p:nvPr/>
          </p:nvSpPr>
          <p:spPr>
            <a:xfrm>
              <a:off x="3930300" y="2506175"/>
              <a:ext cx="1283400" cy="1040100"/>
            </a:xfrm>
            <a:prstGeom prst="su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01"/>
            <p:cNvSpPr/>
            <p:nvPr/>
          </p:nvSpPr>
          <p:spPr>
            <a:xfrm>
              <a:off x="2331975" y="1625625"/>
              <a:ext cx="4712400" cy="440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4" name="Google Shape;914;p101"/>
          <p:cNvSpPr/>
          <p:nvPr/>
        </p:nvSpPr>
        <p:spPr>
          <a:xfrm>
            <a:off x="350310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101"/>
          <p:cNvSpPr/>
          <p:nvPr/>
        </p:nvSpPr>
        <p:spPr>
          <a:xfrm>
            <a:off x="5285650" y="1480350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01"/>
          <p:cNvSpPr/>
          <p:nvPr/>
        </p:nvSpPr>
        <p:spPr>
          <a:xfrm>
            <a:off x="2807250" y="2228675"/>
            <a:ext cx="3303300" cy="201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3479263" y="1591388"/>
            <a:ext cx="693300" cy="674700"/>
          </a:xfrm>
          <a:prstGeom prst="can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5015763" y="2877413"/>
            <a:ext cx="693300" cy="6747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5015763" y="1591388"/>
            <a:ext cx="693300" cy="674700"/>
          </a:xfrm>
          <a:prstGeom prst="cube">
            <a:avLst>
              <a:gd name="adj" fmla="val 25000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3434938" y="2877413"/>
            <a:ext cx="693300" cy="674700"/>
          </a:xfrm>
          <a:prstGeom prst="can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On-screen Show (16:9)</PresentationFormat>
  <Paragraphs>6</Paragraphs>
  <Slides>89</Slides>
  <Notes>89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1" baseType="lpstr">
      <vt:lpstr>Arial</vt:lpstr>
      <vt:lpstr>Simple Light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cp:lastModifiedBy>Steven M. Shin</cp:lastModifiedBy>
  <cp:revision>1</cp:revision>
  <dcterms:modified xsi:type="dcterms:W3CDTF">2023-01-25T20:50:41Z</dcterms:modified>
</cp:coreProperties>
</file>