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82" r:id="rId2"/>
    <p:sldId id="280" r:id="rId3"/>
    <p:sldId id="281" r:id="rId4"/>
    <p:sldId id="283" r:id="rId5"/>
    <p:sldId id="274" r:id="rId6"/>
    <p:sldId id="268" r:id="rId7"/>
    <p:sldId id="267" r:id="rId8"/>
    <p:sldId id="284" r:id="rId9"/>
    <p:sldId id="272" r:id="rId10"/>
    <p:sldId id="286" r:id="rId11"/>
    <p:sldId id="275" r:id="rId12"/>
    <p:sldId id="285" r:id="rId13"/>
    <p:sldId id="279" r:id="rId14"/>
    <p:sldId id="287" r:id="rId15"/>
    <p:sldId id="288" r:id="rId16"/>
    <p:sldId id="290" r:id="rId17"/>
    <p:sldId id="291" r:id="rId18"/>
    <p:sldId id="271" r:id="rId19"/>
    <p:sldId id="289" r:id="rId20"/>
    <p:sldId id="266" r:id="rId21"/>
    <p:sldId id="269" r:id="rId22"/>
    <p:sldId id="270" r:id="rId23"/>
    <p:sldId id="292" r:id="rId24"/>
    <p:sldId id="264" r:id="rId25"/>
  </p:sldIdLst>
  <p:sldSz cx="7589838" cy="4114800"/>
  <p:notesSz cx="6858000" cy="9144000"/>
  <p:defaultTextStyle>
    <a:defPPr>
      <a:defRPr lang="en-US"/>
    </a:defPPr>
    <a:lvl1pPr marL="0" algn="l" defTabSz="350078" rtl="0" eaLnBrk="1" latinLnBrk="0" hangingPunct="1">
      <a:defRPr sz="1378" kern="1200">
        <a:solidFill>
          <a:schemeClr val="tx1"/>
        </a:solidFill>
        <a:latin typeface="+mn-lt"/>
        <a:ea typeface="+mn-ea"/>
        <a:cs typeface="+mn-cs"/>
      </a:defRPr>
    </a:lvl1pPr>
    <a:lvl2pPr marL="350078" algn="l" defTabSz="350078" rtl="0" eaLnBrk="1" latinLnBrk="0" hangingPunct="1">
      <a:defRPr sz="1378" kern="1200">
        <a:solidFill>
          <a:schemeClr val="tx1"/>
        </a:solidFill>
        <a:latin typeface="+mn-lt"/>
        <a:ea typeface="+mn-ea"/>
        <a:cs typeface="+mn-cs"/>
      </a:defRPr>
    </a:lvl2pPr>
    <a:lvl3pPr marL="700156" algn="l" defTabSz="350078" rtl="0" eaLnBrk="1" latinLnBrk="0" hangingPunct="1">
      <a:defRPr sz="1378" kern="1200">
        <a:solidFill>
          <a:schemeClr val="tx1"/>
        </a:solidFill>
        <a:latin typeface="+mn-lt"/>
        <a:ea typeface="+mn-ea"/>
        <a:cs typeface="+mn-cs"/>
      </a:defRPr>
    </a:lvl3pPr>
    <a:lvl4pPr marL="1050234" algn="l" defTabSz="350078" rtl="0" eaLnBrk="1" latinLnBrk="0" hangingPunct="1">
      <a:defRPr sz="1378" kern="1200">
        <a:solidFill>
          <a:schemeClr val="tx1"/>
        </a:solidFill>
        <a:latin typeface="+mn-lt"/>
        <a:ea typeface="+mn-ea"/>
        <a:cs typeface="+mn-cs"/>
      </a:defRPr>
    </a:lvl4pPr>
    <a:lvl5pPr marL="1400312" algn="l" defTabSz="350078" rtl="0" eaLnBrk="1" latinLnBrk="0" hangingPunct="1">
      <a:defRPr sz="1378" kern="1200">
        <a:solidFill>
          <a:schemeClr val="tx1"/>
        </a:solidFill>
        <a:latin typeface="+mn-lt"/>
        <a:ea typeface="+mn-ea"/>
        <a:cs typeface="+mn-cs"/>
      </a:defRPr>
    </a:lvl5pPr>
    <a:lvl6pPr marL="1750390" algn="l" defTabSz="350078" rtl="0" eaLnBrk="1" latinLnBrk="0" hangingPunct="1">
      <a:defRPr sz="1378" kern="1200">
        <a:solidFill>
          <a:schemeClr val="tx1"/>
        </a:solidFill>
        <a:latin typeface="+mn-lt"/>
        <a:ea typeface="+mn-ea"/>
        <a:cs typeface="+mn-cs"/>
      </a:defRPr>
    </a:lvl6pPr>
    <a:lvl7pPr marL="2100468" algn="l" defTabSz="350078" rtl="0" eaLnBrk="1" latinLnBrk="0" hangingPunct="1">
      <a:defRPr sz="1378" kern="1200">
        <a:solidFill>
          <a:schemeClr val="tx1"/>
        </a:solidFill>
        <a:latin typeface="+mn-lt"/>
        <a:ea typeface="+mn-ea"/>
        <a:cs typeface="+mn-cs"/>
      </a:defRPr>
    </a:lvl7pPr>
    <a:lvl8pPr marL="2450546" algn="l" defTabSz="350078" rtl="0" eaLnBrk="1" latinLnBrk="0" hangingPunct="1">
      <a:defRPr sz="1378" kern="1200">
        <a:solidFill>
          <a:schemeClr val="tx1"/>
        </a:solidFill>
        <a:latin typeface="+mn-lt"/>
        <a:ea typeface="+mn-ea"/>
        <a:cs typeface="+mn-cs"/>
      </a:defRPr>
    </a:lvl8pPr>
    <a:lvl9pPr marL="2800624" algn="l" defTabSz="350078" rtl="0" eaLnBrk="1" latinLnBrk="0" hangingPunct="1">
      <a:defRPr sz="137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96" userDrawn="1">
          <p15:clr>
            <a:srgbClr val="A4A3A4"/>
          </p15:clr>
        </p15:guide>
        <p15:guide id="2" pos="239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90"/>
    <p:restoredTop sz="81150"/>
  </p:normalViewPr>
  <p:slideViewPr>
    <p:cSldViewPr snapToGrid="0" snapToObjects="1">
      <p:cViewPr varScale="1">
        <p:scale>
          <a:sx n="144" d="100"/>
          <a:sy n="144" d="100"/>
        </p:scale>
        <p:origin x="792" y="176"/>
      </p:cViewPr>
      <p:guideLst>
        <p:guide orient="horz" pos="1296"/>
        <p:guide pos="2391"/>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D22B0F-8CF9-9743-B8DE-7E34FBD8699C}" type="datetimeFigureOut">
              <a:rPr lang="en-US" smtClean="0"/>
              <a:t>3/8/21</a:t>
            </a:fld>
            <a:endParaRPr lang="en-US"/>
          </a:p>
        </p:txBody>
      </p:sp>
      <p:sp>
        <p:nvSpPr>
          <p:cNvPr id="4" name="Slide Image Placeholder 3"/>
          <p:cNvSpPr>
            <a:spLocks noGrp="1" noRot="1" noChangeAspect="1"/>
          </p:cNvSpPr>
          <p:nvPr>
            <p:ph type="sldImg" idx="2"/>
          </p:nvPr>
        </p:nvSpPr>
        <p:spPr>
          <a:xfrm>
            <a:off x="584200" y="1143000"/>
            <a:ext cx="56896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6F88FA-8127-614E-B9DE-4B0F27EF55FF}" type="slidenum">
              <a:rPr lang="en-US" smtClean="0"/>
              <a:t>‹#›</a:t>
            </a:fld>
            <a:endParaRPr lang="en-US"/>
          </a:p>
        </p:txBody>
      </p:sp>
    </p:spTree>
    <p:extLst>
      <p:ext uri="{BB962C8B-B14F-4D97-AF65-F5344CB8AC3E}">
        <p14:creationId xmlns:p14="http://schemas.microsoft.com/office/powerpoint/2010/main" val="4244946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1143000"/>
            <a:ext cx="5689600" cy="3086100"/>
          </a:xfrm>
        </p:spPr>
      </p:sp>
      <p:sp>
        <p:nvSpPr>
          <p:cNvPr id="3" name="Notes Placeholder 2"/>
          <p:cNvSpPr>
            <a:spLocks noGrp="1"/>
          </p:cNvSpPr>
          <p:nvPr>
            <p:ph type="body" idx="1"/>
          </p:nvPr>
        </p:nvSpPr>
        <p:spPr/>
        <p:txBody>
          <a:bodyPr/>
          <a:lstStyle/>
          <a:p>
            <a:r>
              <a:rPr lang="en-US" dirty="0"/>
              <a:t>check understanding of how many fish they would get</a:t>
            </a:r>
          </a:p>
        </p:txBody>
      </p:sp>
      <p:sp>
        <p:nvSpPr>
          <p:cNvPr id="4" name="Slide Number Placeholder 3"/>
          <p:cNvSpPr>
            <a:spLocks noGrp="1"/>
          </p:cNvSpPr>
          <p:nvPr>
            <p:ph type="sldNum" sz="quarter" idx="5"/>
          </p:nvPr>
        </p:nvSpPr>
        <p:spPr/>
        <p:txBody>
          <a:bodyPr/>
          <a:lstStyle/>
          <a:p>
            <a:fld id="{BD6F88FA-8127-614E-B9DE-4B0F27EF55FF}" type="slidenum">
              <a:rPr lang="en-US" smtClean="0"/>
              <a:t>2</a:t>
            </a:fld>
            <a:endParaRPr lang="en-US"/>
          </a:p>
        </p:txBody>
      </p:sp>
    </p:spTree>
    <p:extLst>
      <p:ext uri="{BB962C8B-B14F-4D97-AF65-F5344CB8AC3E}">
        <p14:creationId xmlns:p14="http://schemas.microsoft.com/office/powerpoint/2010/main" val="3004650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1143000"/>
            <a:ext cx="56896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check understanding of how many fish they would get</a:t>
            </a:r>
          </a:p>
          <a:p>
            <a:endParaRPr lang="en-US" dirty="0"/>
          </a:p>
        </p:txBody>
      </p:sp>
      <p:sp>
        <p:nvSpPr>
          <p:cNvPr id="4" name="Slide Number Placeholder 3"/>
          <p:cNvSpPr>
            <a:spLocks noGrp="1"/>
          </p:cNvSpPr>
          <p:nvPr>
            <p:ph type="sldNum" sz="quarter" idx="5"/>
          </p:nvPr>
        </p:nvSpPr>
        <p:spPr/>
        <p:txBody>
          <a:bodyPr/>
          <a:lstStyle/>
          <a:p>
            <a:fld id="{BD6F88FA-8127-614E-B9DE-4B0F27EF55FF}" type="slidenum">
              <a:rPr lang="en-US" smtClean="0"/>
              <a:t>3</a:t>
            </a:fld>
            <a:endParaRPr lang="en-US"/>
          </a:p>
        </p:txBody>
      </p:sp>
    </p:spTree>
    <p:extLst>
      <p:ext uri="{BB962C8B-B14F-4D97-AF65-F5344CB8AC3E}">
        <p14:creationId xmlns:p14="http://schemas.microsoft.com/office/powerpoint/2010/main" val="2236510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1143000"/>
            <a:ext cx="56896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out the best thing to do</a:t>
            </a:r>
          </a:p>
          <a:p>
            <a:endParaRPr lang="en-US" dirty="0"/>
          </a:p>
        </p:txBody>
      </p:sp>
      <p:sp>
        <p:nvSpPr>
          <p:cNvPr id="4" name="Slide Number Placeholder 3"/>
          <p:cNvSpPr>
            <a:spLocks noGrp="1"/>
          </p:cNvSpPr>
          <p:nvPr>
            <p:ph type="sldNum" sz="quarter" idx="5"/>
          </p:nvPr>
        </p:nvSpPr>
        <p:spPr/>
        <p:txBody>
          <a:bodyPr/>
          <a:lstStyle/>
          <a:p>
            <a:fld id="{BD6F88FA-8127-614E-B9DE-4B0F27EF55FF}" type="slidenum">
              <a:rPr lang="en-US" smtClean="0"/>
              <a:t>5</a:t>
            </a:fld>
            <a:endParaRPr lang="en-US"/>
          </a:p>
        </p:txBody>
      </p:sp>
    </p:spTree>
    <p:extLst>
      <p:ext uri="{BB962C8B-B14F-4D97-AF65-F5344CB8AC3E}">
        <p14:creationId xmlns:p14="http://schemas.microsoft.com/office/powerpoint/2010/main" val="847642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1143000"/>
            <a:ext cx="56896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out the best thing to do</a:t>
            </a:r>
          </a:p>
          <a:p>
            <a:endParaRPr lang="en-US" dirty="0"/>
          </a:p>
        </p:txBody>
      </p:sp>
      <p:sp>
        <p:nvSpPr>
          <p:cNvPr id="4" name="Slide Number Placeholder 3"/>
          <p:cNvSpPr>
            <a:spLocks noGrp="1"/>
          </p:cNvSpPr>
          <p:nvPr>
            <p:ph type="sldNum" sz="quarter" idx="5"/>
          </p:nvPr>
        </p:nvSpPr>
        <p:spPr/>
        <p:txBody>
          <a:bodyPr/>
          <a:lstStyle/>
          <a:p>
            <a:fld id="{BD6F88FA-8127-614E-B9DE-4B0F27EF55FF}" type="slidenum">
              <a:rPr lang="en-US" smtClean="0"/>
              <a:t>6</a:t>
            </a:fld>
            <a:endParaRPr lang="en-US"/>
          </a:p>
        </p:txBody>
      </p:sp>
    </p:spTree>
    <p:extLst>
      <p:ext uri="{BB962C8B-B14F-4D97-AF65-F5344CB8AC3E}">
        <p14:creationId xmlns:p14="http://schemas.microsoft.com/office/powerpoint/2010/main" val="3848664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1143000"/>
            <a:ext cx="56896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out the best thing to do</a:t>
            </a:r>
          </a:p>
          <a:p>
            <a:endParaRPr lang="en-US" dirty="0"/>
          </a:p>
        </p:txBody>
      </p:sp>
      <p:sp>
        <p:nvSpPr>
          <p:cNvPr id="4" name="Slide Number Placeholder 3"/>
          <p:cNvSpPr>
            <a:spLocks noGrp="1"/>
          </p:cNvSpPr>
          <p:nvPr>
            <p:ph type="sldNum" sz="quarter" idx="5"/>
          </p:nvPr>
        </p:nvSpPr>
        <p:spPr/>
        <p:txBody>
          <a:bodyPr/>
          <a:lstStyle/>
          <a:p>
            <a:fld id="{BD6F88FA-8127-614E-B9DE-4B0F27EF55FF}" type="slidenum">
              <a:rPr lang="en-US" smtClean="0"/>
              <a:t>7</a:t>
            </a:fld>
            <a:endParaRPr lang="en-US"/>
          </a:p>
        </p:txBody>
      </p:sp>
    </p:spTree>
    <p:extLst>
      <p:ext uri="{BB962C8B-B14F-4D97-AF65-F5344CB8AC3E}">
        <p14:creationId xmlns:p14="http://schemas.microsoft.com/office/powerpoint/2010/main" val="3250426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1143000"/>
            <a:ext cx="56896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Helvetica Neue Medium" panose="02000503000000020004" pitchFamily="2" charset="0"/>
                <a:ea typeface="Helvetica Neue Medium" panose="02000503000000020004" pitchFamily="2" charset="0"/>
                <a:cs typeface="Helvetica Neue Medium" panose="02000503000000020004" pitchFamily="2" charset="0"/>
              </a:rPr>
              <a:t>How much is each fisherman to blame for the group’s failure to get the best possible outcome?</a:t>
            </a:r>
          </a:p>
          <a:p>
            <a:endParaRPr lang="en-US" dirty="0"/>
          </a:p>
        </p:txBody>
      </p:sp>
      <p:sp>
        <p:nvSpPr>
          <p:cNvPr id="4" name="Slide Number Placeholder 3"/>
          <p:cNvSpPr>
            <a:spLocks noGrp="1"/>
          </p:cNvSpPr>
          <p:nvPr>
            <p:ph type="sldNum" sz="quarter" idx="5"/>
          </p:nvPr>
        </p:nvSpPr>
        <p:spPr/>
        <p:txBody>
          <a:bodyPr/>
          <a:lstStyle/>
          <a:p>
            <a:fld id="{BD6F88FA-8127-614E-B9DE-4B0F27EF55FF}" type="slidenum">
              <a:rPr lang="en-US" smtClean="0"/>
              <a:t>9</a:t>
            </a:fld>
            <a:endParaRPr lang="en-US"/>
          </a:p>
        </p:txBody>
      </p:sp>
    </p:spTree>
    <p:extLst>
      <p:ext uri="{BB962C8B-B14F-4D97-AF65-F5344CB8AC3E}">
        <p14:creationId xmlns:p14="http://schemas.microsoft.com/office/powerpoint/2010/main" val="2754711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1143000"/>
            <a:ext cx="56896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Helvetica Neue Medium" panose="02000503000000020004" pitchFamily="2" charset="0"/>
                <a:ea typeface="Helvetica Neue Medium" panose="02000503000000020004" pitchFamily="2" charset="0"/>
                <a:cs typeface="Helvetica Neue Medium" panose="02000503000000020004" pitchFamily="2" charset="0"/>
              </a:rPr>
              <a:t>How much is each fisherman to blame for the group’s failure to get the best possible outcome?</a:t>
            </a:r>
          </a:p>
          <a:p>
            <a:endParaRPr lang="en-US" dirty="0"/>
          </a:p>
        </p:txBody>
      </p:sp>
      <p:sp>
        <p:nvSpPr>
          <p:cNvPr id="4" name="Slide Number Placeholder 3"/>
          <p:cNvSpPr>
            <a:spLocks noGrp="1"/>
          </p:cNvSpPr>
          <p:nvPr>
            <p:ph type="sldNum" sz="quarter" idx="5"/>
          </p:nvPr>
        </p:nvSpPr>
        <p:spPr/>
        <p:txBody>
          <a:bodyPr/>
          <a:lstStyle/>
          <a:p>
            <a:fld id="{BD6F88FA-8127-614E-B9DE-4B0F27EF55FF}" type="slidenum">
              <a:rPr lang="en-US" smtClean="0"/>
              <a:t>10</a:t>
            </a:fld>
            <a:endParaRPr lang="en-US"/>
          </a:p>
        </p:txBody>
      </p:sp>
    </p:spTree>
    <p:extLst>
      <p:ext uri="{BB962C8B-B14F-4D97-AF65-F5344CB8AC3E}">
        <p14:creationId xmlns:p14="http://schemas.microsoft.com/office/powerpoint/2010/main" val="4010201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1143000"/>
            <a:ext cx="56896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Helvetica Neue Medium" panose="02000503000000020004" pitchFamily="2" charset="0"/>
                <a:ea typeface="Helvetica Neue Medium" panose="02000503000000020004" pitchFamily="2" charset="0"/>
                <a:cs typeface="Helvetica Neue Medium" panose="02000503000000020004" pitchFamily="2" charset="0"/>
              </a:rPr>
              <a:t>How much is each fisherman to blame for the group’s failure to get the best possible outcome?</a:t>
            </a:r>
          </a:p>
          <a:p>
            <a:endParaRPr lang="en-US" dirty="0"/>
          </a:p>
        </p:txBody>
      </p:sp>
      <p:sp>
        <p:nvSpPr>
          <p:cNvPr id="4" name="Slide Number Placeholder 3"/>
          <p:cNvSpPr>
            <a:spLocks noGrp="1"/>
          </p:cNvSpPr>
          <p:nvPr>
            <p:ph type="sldNum" sz="quarter" idx="5"/>
          </p:nvPr>
        </p:nvSpPr>
        <p:spPr/>
        <p:txBody>
          <a:bodyPr/>
          <a:lstStyle/>
          <a:p>
            <a:fld id="{BD6F88FA-8127-614E-B9DE-4B0F27EF55FF}" type="slidenum">
              <a:rPr lang="en-US" smtClean="0"/>
              <a:t>11</a:t>
            </a:fld>
            <a:endParaRPr lang="en-US"/>
          </a:p>
        </p:txBody>
      </p:sp>
    </p:spTree>
    <p:extLst>
      <p:ext uri="{BB962C8B-B14F-4D97-AF65-F5344CB8AC3E}">
        <p14:creationId xmlns:p14="http://schemas.microsoft.com/office/powerpoint/2010/main" val="2364515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9239" y="1278256"/>
            <a:ext cx="6451362" cy="882015"/>
          </a:xfrm>
        </p:spPr>
        <p:txBody>
          <a:bodyPr/>
          <a:lstStyle/>
          <a:p>
            <a:r>
              <a:rPr lang="en-US"/>
              <a:t>Click to edit Master title style</a:t>
            </a:r>
          </a:p>
        </p:txBody>
      </p:sp>
      <p:sp>
        <p:nvSpPr>
          <p:cNvPr id="3" name="Subtitle 2"/>
          <p:cNvSpPr>
            <a:spLocks noGrp="1"/>
          </p:cNvSpPr>
          <p:nvPr>
            <p:ph type="subTitle" idx="1"/>
          </p:nvPr>
        </p:nvSpPr>
        <p:spPr>
          <a:xfrm>
            <a:off x="1138477" y="2331720"/>
            <a:ext cx="5312887" cy="1051560"/>
          </a:xfrm>
        </p:spPr>
        <p:txBody>
          <a:bodyPr/>
          <a:lstStyle>
            <a:lvl1pPr marL="0" indent="0" algn="ctr">
              <a:buNone/>
              <a:defRPr>
                <a:solidFill>
                  <a:schemeClr val="tx1">
                    <a:tint val="75000"/>
                  </a:schemeClr>
                </a:solidFill>
              </a:defRPr>
            </a:lvl1pPr>
            <a:lvl2pPr marL="457205" indent="0" algn="ctr">
              <a:buNone/>
              <a:defRPr>
                <a:solidFill>
                  <a:schemeClr val="tx1">
                    <a:tint val="75000"/>
                  </a:schemeClr>
                </a:solidFill>
              </a:defRPr>
            </a:lvl2pPr>
            <a:lvl3pPr marL="914409" indent="0" algn="ctr">
              <a:buNone/>
              <a:defRPr>
                <a:solidFill>
                  <a:schemeClr val="tx1">
                    <a:tint val="75000"/>
                  </a:schemeClr>
                </a:solidFill>
              </a:defRPr>
            </a:lvl3pPr>
            <a:lvl4pPr marL="1371614" indent="0" algn="ctr">
              <a:buNone/>
              <a:defRPr>
                <a:solidFill>
                  <a:schemeClr val="tx1">
                    <a:tint val="75000"/>
                  </a:schemeClr>
                </a:solidFill>
              </a:defRPr>
            </a:lvl4pPr>
            <a:lvl5pPr marL="1828818" indent="0" algn="ctr">
              <a:buNone/>
              <a:defRPr>
                <a:solidFill>
                  <a:schemeClr val="tx1">
                    <a:tint val="75000"/>
                  </a:schemeClr>
                </a:solidFill>
              </a:defRPr>
            </a:lvl5pPr>
            <a:lvl6pPr marL="2286023" indent="0" algn="ctr">
              <a:buNone/>
              <a:defRPr>
                <a:solidFill>
                  <a:schemeClr val="tx1">
                    <a:tint val="75000"/>
                  </a:schemeClr>
                </a:solidFill>
              </a:defRPr>
            </a:lvl6pPr>
            <a:lvl7pPr marL="2743227" indent="0" algn="ctr">
              <a:buNone/>
              <a:defRPr>
                <a:solidFill>
                  <a:schemeClr val="tx1">
                    <a:tint val="75000"/>
                  </a:schemeClr>
                </a:solidFill>
              </a:defRPr>
            </a:lvl7pPr>
            <a:lvl8pPr marL="3200432" indent="0" algn="ctr">
              <a:buNone/>
              <a:defRPr>
                <a:solidFill>
                  <a:schemeClr val="tx1">
                    <a:tint val="75000"/>
                  </a:schemeClr>
                </a:solidFill>
              </a:defRPr>
            </a:lvl8pPr>
            <a:lvl9pPr marL="365763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AF22F4D-39CE-5341-AE99-FD49933B39C0}" type="datetimeFigureOut">
              <a:rPr lang="en-US" smtClean="0"/>
              <a:t>3/8/21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984B9-3F54-224B-BA81-AC4531C6C6F7}" type="slidenum">
              <a:rPr lang="en-US" smtClean="0"/>
              <a:t>‹#›</a:t>
            </a:fld>
            <a:endParaRPr lang="en-US"/>
          </a:p>
        </p:txBody>
      </p:sp>
    </p:spTree>
    <p:extLst>
      <p:ext uri="{BB962C8B-B14F-4D97-AF65-F5344CB8AC3E}">
        <p14:creationId xmlns:p14="http://schemas.microsoft.com/office/powerpoint/2010/main" val="1343448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F22F4D-39CE-5341-AE99-FD49933B39C0}" type="datetimeFigureOut">
              <a:rPr lang="en-US" smtClean="0"/>
              <a:t>3/8/21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984B9-3F54-224B-BA81-AC4531C6C6F7}" type="slidenum">
              <a:rPr lang="en-US" smtClean="0"/>
              <a:t>‹#›</a:t>
            </a:fld>
            <a:endParaRPr lang="en-US"/>
          </a:p>
        </p:txBody>
      </p:sp>
    </p:spTree>
    <p:extLst>
      <p:ext uri="{BB962C8B-B14F-4D97-AF65-F5344CB8AC3E}">
        <p14:creationId xmlns:p14="http://schemas.microsoft.com/office/powerpoint/2010/main" val="2347410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02632" y="164784"/>
            <a:ext cx="1707714" cy="351091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79493" y="164784"/>
            <a:ext cx="4996643" cy="351091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F22F4D-39CE-5341-AE99-FD49933B39C0}" type="datetimeFigureOut">
              <a:rPr lang="en-US" smtClean="0"/>
              <a:t>3/8/21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984B9-3F54-224B-BA81-AC4531C6C6F7}" type="slidenum">
              <a:rPr lang="en-US" smtClean="0"/>
              <a:t>‹#›</a:t>
            </a:fld>
            <a:endParaRPr lang="en-US"/>
          </a:p>
        </p:txBody>
      </p:sp>
    </p:spTree>
    <p:extLst>
      <p:ext uri="{BB962C8B-B14F-4D97-AF65-F5344CB8AC3E}">
        <p14:creationId xmlns:p14="http://schemas.microsoft.com/office/powerpoint/2010/main" val="657269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F22F4D-39CE-5341-AE99-FD49933B39C0}" type="datetimeFigureOut">
              <a:rPr lang="en-US" smtClean="0"/>
              <a:t>3/8/21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984B9-3F54-224B-BA81-AC4531C6C6F7}" type="slidenum">
              <a:rPr lang="en-US" smtClean="0"/>
              <a:t>‹#›</a:t>
            </a:fld>
            <a:endParaRPr lang="en-US"/>
          </a:p>
        </p:txBody>
      </p:sp>
    </p:spTree>
    <p:extLst>
      <p:ext uri="{BB962C8B-B14F-4D97-AF65-F5344CB8AC3E}">
        <p14:creationId xmlns:p14="http://schemas.microsoft.com/office/powerpoint/2010/main" val="825019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99546" y="2644141"/>
            <a:ext cx="6451362" cy="81724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99546" y="1744029"/>
            <a:ext cx="6451362" cy="900112"/>
          </a:xfrm>
        </p:spPr>
        <p:txBody>
          <a:bodyPr anchor="b"/>
          <a:lstStyle>
            <a:lvl1pPr marL="0" indent="0">
              <a:buNone/>
              <a:defRPr sz="2000">
                <a:solidFill>
                  <a:schemeClr val="tx1">
                    <a:tint val="75000"/>
                  </a:schemeClr>
                </a:solidFill>
              </a:defRPr>
            </a:lvl1pPr>
            <a:lvl2pPr marL="457205" indent="0">
              <a:buNone/>
              <a:defRPr sz="1800">
                <a:solidFill>
                  <a:schemeClr val="tx1">
                    <a:tint val="75000"/>
                  </a:schemeClr>
                </a:solidFill>
              </a:defRPr>
            </a:lvl2pPr>
            <a:lvl3pPr marL="914409" indent="0">
              <a:buNone/>
              <a:defRPr sz="1600">
                <a:solidFill>
                  <a:schemeClr val="tx1">
                    <a:tint val="75000"/>
                  </a:schemeClr>
                </a:solidFill>
              </a:defRPr>
            </a:lvl3pPr>
            <a:lvl4pPr marL="1371614" indent="0">
              <a:buNone/>
              <a:defRPr sz="1400">
                <a:solidFill>
                  <a:schemeClr val="tx1">
                    <a:tint val="75000"/>
                  </a:schemeClr>
                </a:solidFill>
              </a:defRPr>
            </a:lvl4pPr>
            <a:lvl5pPr marL="1828818" indent="0">
              <a:buNone/>
              <a:defRPr sz="1400">
                <a:solidFill>
                  <a:schemeClr val="tx1">
                    <a:tint val="75000"/>
                  </a:schemeClr>
                </a:solidFill>
              </a:defRPr>
            </a:lvl5pPr>
            <a:lvl6pPr marL="2286023" indent="0">
              <a:buNone/>
              <a:defRPr sz="1400">
                <a:solidFill>
                  <a:schemeClr val="tx1">
                    <a:tint val="75000"/>
                  </a:schemeClr>
                </a:solidFill>
              </a:defRPr>
            </a:lvl6pPr>
            <a:lvl7pPr marL="2743227" indent="0">
              <a:buNone/>
              <a:defRPr sz="1400">
                <a:solidFill>
                  <a:schemeClr val="tx1">
                    <a:tint val="75000"/>
                  </a:schemeClr>
                </a:solidFill>
              </a:defRPr>
            </a:lvl7pPr>
            <a:lvl8pPr marL="3200432" indent="0">
              <a:buNone/>
              <a:defRPr sz="1400">
                <a:solidFill>
                  <a:schemeClr val="tx1">
                    <a:tint val="75000"/>
                  </a:schemeClr>
                </a:solidFill>
              </a:defRPr>
            </a:lvl8pPr>
            <a:lvl9pPr marL="3657637"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F22F4D-39CE-5341-AE99-FD49933B39C0}" type="datetimeFigureOut">
              <a:rPr lang="en-US" smtClean="0"/>
              <a:t>3/8/21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984B9-3F54-224B-BA81-AC4531C6C6F7}" type="slidenum">
              <a:rPr lang="en-US" smtClean="0"/>
              <a:t>‹#›</a:t>
            </a:fld>
            <a:endParaRPr lang="en-US"/>
          </a:p>
        </p:txBody>
      </p:sp>
    </p:spTree>
    <p:extLst>
      <p:ext uri="{BB962C8B-B14F-4D97-AF65-F5344CB8AC3E}">
        <p14:creationId xmlns:p14="http://schemas.microsoft.com/office/powerpoint/2010/main" val="3562790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9493" y="960121"/>
            <a:ext cx="3352178" cy="27155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858168" y="960121"/>
            <a:ext cx="3352178" cy="27155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AF22F4D-39CE-5341-AE99-FD49933B39C0}" type="datetimeFigureOut">
              <a:rPr lang="en-US" smtClean="0"/>
              <a:t>3/8/21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984B9-3F54-224B-BA81-AC4531C6C6F7}" type="slidenum">
              <a:rPr lang="en-US" smtClean="0"/>
              <a:t>‹#›</a:t>
            </a:fld>
            <a:endParaRPr lang="en-US"/>
          </a:p>
        </p:txBody>
      </p:sp>
    </p:spTree>
    <p:extLst>
      <p:ext uri="{BB962C8B-B14F-4D97-AF65-F5344CB8AC3E}">
        <p14:creationId xmlns:p14="http://schemas.microsoft.com/office/powerpoint/2010/main" val="989513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79493" y="921068"/>
            <a:ext cx="3353496" cy="383857"/>
          </a:xfrm>
        </p:spPr>
        <p:txBody>
          <a:bodyPr anchor="b"/>
          <a:lstStyle>
            <a:lvl1pPr marL="0" indent="0">
              <a:buNone/>
              <a:defRPr sz="2400" b="1"/>
            </a:lvl1pPr>
            <a:lvl2pPr marL="457205" indent="0">
              <a:buNone/>
              <a:defRPr sz="2000" b="1"/>
            </a:lvl2pPr>
            <a:lvl3pPr marL="914409" indent="0">
              <a:buNone/>
              <a:defRPr sz="1800" b="1"/>
            </a:lvl3pPr>
            <a:lvl4pPr marL="1371614" indent="0">
              <a:buNone/>
              <a:defRPr sz="1600" b="1"/>
            </a:lvl4pPr>
            <a:lvl5pPr marL="1828818" indent="0">
              <a:buNone/>
              <a:defRPr sz="1600" b="1"/>
            </a:lvl5pPr>
            <a:lvl6pPr marL="2286023" indent="0">
              <a:buNone/>
              <a:defRPr sz="1600" b="1"/>
            </a:lvl6pPr>
            <a:lvl7pPr marL="2743227" indent="0">
              <a:buNone/>
              <a:defRPr sz="1600" b="1"/>
            </a:lvl7pPr>
            <a:lvl8pPr marL="3200432" indent="0">
              <a:buNone/>
              <a:defRPr sz="1600" b="1"/>
            </a:lvl8pPr>
            <a:lvl9pPr marL="3657637" indent="0">
              <a:buNone/>
              <a:defRPr sz="1600" b="1"/>
            </a:lvl9pPr>
          </a:lstStyle>
          <a:p>
            <a:pPr lvl="0"/>
            <a:r>
              <a:rPr lang="en-US"/>
              <a:t>Click to edit Master text styles</a:t>
            </a:r>
          </a:p>
        </p:txBody>
      </p:sp>
      <p:sp>
        <p:nvSpPr>
          <p:cNvPr id="4" name="Content Placeholder 3"/>
          <p:cNvSpPr>
            <a:spLocks noGrp="1"/>
          </p:cNvSpPr>
          <p:nvPr>
            <p:ph sz="half" idx="2"/>
          </p:nvPr>
        </p:nvSpPr>
        <p:spPr>
          <a:xfrm>
            <a:off x="379493" y="1304925"/>
            <a:ext cx="3353496" cy="237077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855533" y="921068"/>
            <a:ext cx="3354814" cy="383857"/>
          </a:xfrm>
        </p:spPr>
        <p:txBody>
          <a:bodyPr anchor="b"/>
          <a:lstStyle>
            <a:lvl1pPr marL="0" indent="0">
              <a:buNone/>
              <a:defRPr sz="2400" b="1"/>
            </a:lvl1pPr>
            <a:lvl2pPr marL="457205" indent="0">
              <a:buNone/>
              <a:defRPr sz="2000" b="1"/>
            </a:lvl2pPr>
            <a:lvl3pPr marL="914409" indent="0">
              <a:buNone/>
              <a:defRPr sz="1800" b="1"/>
            </a:lvl3pPr>
            <a:lvl4pPr marL="1371614" indent="0">
              <a:buNone/>
              <a:defRPr sz="1600" b="1"/>
            </a:lvl4pPr>
            <a:lvl5pPr marL="1828818" indent="0">
              <a:buNone/>
              <a:defRPr sz="1600" b="1"/>
            </a:lvl5pPr>
            <a:lvl6pPr marL="2286023" indent="0">
              <a:buNone/>
              <a:defRPr sz="1600" b="1"/>
            </a:lvl6pPr>
            <a:lvl7pPr marL="2743227" indent="0">
              <a:buNone/>
              <a:defRPr sz="1600" b="1"/>
            </a:lvl7pPr>
            <a:lvl8pPr marL="3200432" indent="0">
              <a:buNone/>
              <a:defRPr sz="1600" b="1"/>
            </a:lvl8pPr>
            <a:lvl9pPr marL="365763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55533" y="1304925"/>
            <a:ext cx="3354814" cy="237077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AF22F4D-39CE-5341-AE99-FD49933B39C0}" type="datetimeFigureOut">
              <a:rPr lang="en-US" smtClean="0"/>
              <a:t>3/8/21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C984B9-3F54-224B-BA81-AC4531C6C6F7}" type="slidenum">
              <a:rPr lang="en-US" smtClean="0"/>
              <a:t>‹#›</a:t>
            </a:fld>
            <a:endParaRPr lang="en-US"/>
          </a:p>
        </p:txBody>
      </p:sp>
    </p:spTree>
    <p:extLst>
      <p:ext uri="{BB962C8B-B14F-4D97-AF65-F5344CB8AC3E}">
        <p14:creationId xmlns:p14="http://schemas.microsoft.com/office/powerpoint/2010/main" val="1151826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AF22F4D-39CE-5341-AE99-FD49933B39C0}" type="datetimeFigureOut">
              <a:rPr lang="en-US" smtClean="0"/>
              <a:t>3/8/21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C984B9-3F54-224B-BA81-AC4531C6C6F7}" type="slidenum">
              <a:rPr lang="en-US" smtClean="0"/>
              <a:t>‹#›</a:t>
            </a:fld>
            <a:endParaRPr lang="en-US"/>
          </a:p>
        </p:txBody>
      </p:sp>
    </p:spTree>
    <p:extLst>
      <p:ext uri="{BB962C8B-B14F-4D97-AF65-F5344CB8AC3E}">
        <p14:creationId xmlns:p14="http://schemas.microsoft.com/office/powerpoint/2010/main" val="601739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F22F4D-39CE-5341-AE99-FD49933B39C0}" type="datetimeFigureOut">
              <a:rPr lang="en-US" smtClean="0"/>
              <a:t>3/8/21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C984B9-3F54-224B-BA81-AC4531C6C6F7}" type="slidenum">
              <a:rPr lang="en-US" smtClean="0"/>
              <a:t>‹#›</a:t>
            </a:fld>
            <a:endParaRPr lang="en-US"/>
          </a:p>
        </p:txBody>
      </p:sp>
    </p:spTree>
    <p:extLst>
      <p:ext uri="{BB962C8B-B14F-4D97-AF65-F5344CB8AC3E}">
        <p14:creationId xmlns:p14="http://schemas.microsoft.com/office/powerpoint/2010/main" val="282313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9494" y="163830"/>
            <a:ext cx="2497005" cy="69723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967418" y="163831"/>
            <a:ext cx="4242929" cy="351186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79494" y="861061"/>
            <a:ext cx="2497005" cy="2814638"/>
          </a:xfrm>
        </p:spPr>
        <p:txBody>
          <a:bodyPr/>
          <a:lstStyle>
            <a:lvl1pPr marL="0" indent="0">
              <a:buNone/>
              <a:defRPr sz="1400"/>
            </a:lvl1pPr>
            <a:lvl2pPr marL="457205" indent="0">
              <a:buNone/>
              <a:defRPr sz="1200"/>
            </a:lvl2pPr>
            <a:lvl3pPr marL="914409" indent="0">
              <a:buNone/>
              <a:defRPr sz="1000"/>
            </a:lvl3pPr>
            <a:lvl4pPr marL="1371614" indent="0">
              <a:buNone/>
              <a:defRPr sz="900"/>
            </a:lvl4pPr>
            <a:lvl5pPr marL="1828818" indent="0">
              <a:buNone/>
              <a:defRPr sz="900"/>
            </a:lvl5pPr>
            <a:lvl6pPr marL="2286023" indent="0">
              <a:buNone/>
              <a:defRPr sz="900"/>
            </a:lvl6pPr>
            <a:lvl7pPr marL="2743227" indent="0">
              <a:buNone/>
              <a:defRPr sz="900"/>
            </a:lvl7pPr>
            <a:lvl8pPr marL="3200432" indent="0">
              <a:buNone/>
              <a:defRPr sz="900"/>
            </a:lvl8pPr>
            <a:lvl9pPr marL="3657637"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F22F4D-39CE-5341-AE99-FD49933B39C0}" type="datetimeFigureOut">
              <a:rPr lang="en-US" smtClean="0"/>
              <a:t>3/8/21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984B9-3F54-224B-BA81-AC4531C6C6F7}" type="slidenum">
              <a:rPr lang="en-US" smtClean="0"/>
              <a:t>‹#›</a:t>
            </a:fld>
            <a:endParaRPr lang="en-US"/>
          </a:p>
        </p:txBody>
      </p:sp>
    </p:spTree>
    <p:extLst>
      <p:ext uri="{BB962C8B-B14F-4D97-AF65-F5344CB8AC3E}">
        <p14:creationId xmlns:p14="http://schemas.microsoft.com/office/powerpoint/2010/main" val="268911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662" y="2880360"/>
            <a:ext cx="4553903" cy="34004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87662" y="367666"/>
            <a:ext cx="4553903" cy="2468880"/>
          </a:xfrm>
        </p:spPr>
        <p:txBody>
          <a:bodyPr/>
          <a:lstStyle>
            <a:lvl1pPr marL="0" indent="0">
              <a:buNone/>
              <a:defRPr sz="3200"/>
            </a:lvl1pPr>
            <a:lvl2pPr marL="457205" indent="0">
              <a:buNone/>
              <a:defRPr sz="2800"/>
            </a:lvl2pPr>
            <a:lvl3pPr marL="914409" indent="0">
              <a:buNone/>
              <a:defRPr sz="2400"/>
            </a:lvl3pPr>
            <a:lvl4pPr marL="1371614" indent="0">
              <a:buNone/>
              <a:defRPr sz="2000"/>
            </a:lvl4pPr>
            <a:lvl5pPr marL="1828818" indent="0">
              <a:buNone/>
              <a:defRPr sz="2000"/>
            </a:lvl5pPr>
            <a:lvl6pPr marL="2286023" indent="0">
              <a:buNone/>
              <a:defRPr sz="2000"/>
            </a:lvl6pPr>
            <a:lvl7pPr marL="2743227" indent="0">
              <a:buNone/>
              <a:defRPr sz="2000"/>
            </a:lvl7pPr>
            <a:lvl8pPr marL="3200432" indent="0">
              <a:buNone/>
              <a:defRPr sz="2000"/>
            </a:lvl8pPr>
            <a:lvl9pPr marL="3657637" indent="0">
              <a:buNone/>
              <a:defRPr sz="2000"/>
            </a:lvl9pPr>
          </a:lstStyle>
          <a:p>
            <a:endParaRPr lang="en-US"/>
          </a:p>
        </p:txBody>
      </p:sp>
      <p:sp>
        <p:nvSpPr>
          <p:cNvPr id="4" name="Text Placeholder 3"/>
          <p:cNvSpPr>
            <a:spLocks noGrp="1"/>
          </p:cNvSpPr>
          <p:nvPr>
            <p:ph type="body" sz="half" idx="2"/>
          </p:nvPr>
        </p:nvSpPr>
        <p:spPr>
          <a:xfrm>
            <a:off x="1487662" y="3220404"/>
            <a:ext cx="4553903" cy="482917"/>
          </a:xfrm>
        </p:spPr>
        <p:txBody>
          <a:bodyPr/>
          <a:lstStyle>
            <a:lvl1pPr marL="0" indent="0">
              <a:buNone/>
              <a:defRPr sz="1400"/>
            </a:lvl1pPr>
            <a:lvl2pPr marL="457205" indent="0">
              <a:buNone/>
              <a:defRPr sz="1200"/>
            </a:lvl2pPr>
            <a:lvl3pPr marL="914409" indent="0">
              <a:buNone/>
              <a:defRPr sz="1000"/>
            </a:lvl3pPr>
            <a:lvl4pPr marL="1371614" indent="0">
              <a:buNone/>
              <a:defRPr sz="900"/>
            </a:lvl4pPr>
            <a:lvl5pPr marL="1828818" indent="0">
              <a:buNone/>
              <a:defRPr sz="900"/>
            </a:lvl5pPr>
            <a:lvl6pPr marL="2286023" indent="0">
              <a:buNone/>
              <a:defRPr sz="900"/>
            </a:lvl6pPr>
            <a:lvl7pPr marL="2743227" indent="0">
              <a:buNone/>
              <a:defRPr sz="900"/>
            </a:lvl7pPr>
            <a:lvl8pPr marL="3200432" indent="0">
              <a:buNone/>
              <a:defRPr sz="900"/>
            </a:lvl8pPr>
            <a:lvl9pPr marL="3657637"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F22F4D-39CE-5341-AE99-FD49933B39C0}" type="datetimeFigureOut">
              <a:rPr lang="en-US" smtClean="0"/>
              <a:t>3/8/21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984B9-3F54-224B-BA81-AC4531C6C6F7}" type="slidenum">
              <a:rPr lang="en-US" smtClean="0"/>
              <a:t>‹#›</a:t>
            </a:fld>
            <a:endParaRPr lang="en-US"/>
          </a:p>
        </p:txBody>
      </p:sp>
    </p:spTree>
    <p:extLst>
      <p:ext uri="{BB962C8B-B14F-4D97-AF65-F5344CB8AC3E}">
        <p14:creationId xmlns:p14="http://schemas.microsoft.com/office/powerpoint/2010/main" val="2261286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9493" y="164783"/>
            <a:ext cx="6830855" cy="6858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79493" y="960121"/>
            <a:ext cx="6830855" cy="27155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79492" y="3813811"/>
            <a:ext cx="1770962" cy="219075"/>
          </a:xfrm>
          <a:prstGeom prst="rect">
            <a:avLst/>
          </a:prstGeom>
        </p:spPr>
        <p:txBody>
          <a:bodyPr vert="horz" lIns="91440" tIns="45720" rIns="91440" bIns="45720" rtlCol="0" anchor="ctr"/>
          <a:lstStyle>
            <a:lvl1pPr algn="l">
              <a:defRPr sz="1200">
                <a:solidFill>
                  <a:schemeClr val="tx1">
                    <a:tint val="75000"/>
                  </a:schemeClr>
                </a:solidFill>
              </a:defRPr>
            </a:lvl1pPr>
          </a:lstStyle>
          <a:p>
            <a:fld id="{AAF22F4D-39CE-5341-AE99-FD49933B39C0}" type="datetimeFigureOut">
              <a:rPr lang="en-US" smtClean="0"/>
              <a:t>3/8/21</a:t>
            </a:fld>
            <a:endParaRPr lang="en-US"/>
          </a:p>
        </p:txBody>
      </p:sp>
      <p:sp>
        <p:nvSpPr>
          <p:cNvPr id="5" name="Footer Placeholder 4"/>
          <p:cNvSpPr>
            <a:spLocks noGrp="1"/>
          </p:cNvSpPr>
          <p:nvPr>
            <p:ph type="ftr" sz="quarter" idx="3"/>
          </p:nvPr>
        </p:nvSpPr>
        <p:spPr>
          <a:xfrm>
            <a:off x="2593196" y="3813811"/>
            <a:ext cx="2403449" cy="2190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39384" y="3813811"/>
            <a:ext cx="1770962" cy="219075"/>
          </a:xfrm>
          <a:prstGeom prst="rect">
            <a:avLst/>
          </a:prstGeom>
        </p:spPr>
        <p:txBody>
          <a:bodyPr vert="horz" lIns="91440" tIns="45720" rIns="91440" bIns="45720" rtlCol="0" anchor="ctr"/>
          <a:lstStyle>
            <a:lvl1pPr algn="r">
              <a:defRPr sz="1200">
                <a:solidFill>
                  <a:schemeClr val="tx1">
                    <a:tint val="75000"/>
                  </a:schemeClr>
                </a:solidFill>
              </a:defRPr>
            </a:lvl1pPr>
          </a:lstStyle>
          <a:p>
            <a:fld id="{D6C984B9-3F54-224B-BA81-AC4531C6C6F7}" type="slidenum">
              <a:rPr lang="en-US" smtClean="0"/>
              <a:t>‹#›</a:t>
            </a:fld>
            <a:endParaRPr lang="en-US"/>
          </a:p>
        </p:txBody>
      </p:sp>
    </p:spTree>
    <p:extLst>
      <p:ext uri="{BB962C8B-B14F-4D97-AF65-F5344CB8AC3E}">
        <p14:creationId xmlns:p14="http://schemas.microsoft.com/office/powerpoint/2010/main" val="2644822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5" rtl="0" eaLnBrk="1" latinLnBrk="0" hangingPunct="1">
        <a:spcBef>
          <a:spcPct val="0"/>
        </a:spcBef>
        <a:buNone/>
        <a:defRPr sz="4400" kern="1200">
          <a:solidFill>
            <a:schemeClr val="tx1"/>
          </a:solidFill>
          <a:latin typeface="+mj-lt"/>
          <a:ea typeface="+mj-ea"/>
          <a:cs typeface="+mj-cs"/>
        </a:defRPr>
      </a:lvl1pPr>
    </p:titleStyle>
    <p:bodyStyle>
      <a:lvl1pPr marL="342903" indent="-342903" algn="l" defTabSz="457205" rtl="0" eaLnBrk="1" latinLnBrk="0" hangingPunct="1">
        <a:spcBef>
          <a:spcPct val="20000"/>
        </a:spcBef>
        <a:buFont typeface="Arial"/>
        <a:buChar char="•"/>
        <a:defRPr sz="3200" kern="1200">
          <a:solidFill>
            <a:schemeClr val="tx1"/>
          </a:solidFill>
          <a:latin typeface="+mn-lt"/>
          <a:ea typeface="+mn-ea"/>
          <a:cs typeface="+mn-cs"/>
        </a:defRPr>
      </a:lvl1pPr>
      <a:lvl2pPr marL="742957" indent="-285753" algn="l" defTabSz="457205" rtl="0" eaLnBrk="1" latinLnBrk="0" hangingPunct="1">
        <a:spcBef>
          <a:spcPct val="20000"/>
        </a:spcBef>
        <a:buFont typeface="Arial"/>
        <a:buChar char="–"/>
        <a:defRPr sz="2800" kern="1200">
          <a:solidFill>
            <a:schemeClr val="tx1"/>
          </a:solidFill>
          <a:latin typeface="+mn-lt"/>
          <a:ea typeface="+mn-ea"/>
          <a:cs typeface="+mn-cs"/>
        </a:defRPr>
      </a:lvl2pPr>
      <a:lvl3pPr marL="1143011" indent="-228602" algn="l" defTabSz="457205" rtl="0" eaLnBrk="1" latinLnBrk="0" hangingPunct="1">
        <a:spcBef>
          <a:spcPct val="20000"/>
        </a:spcBef>
        <a:buFont typeface="Arial"/>
        <a:buChar char="•"/>
        <a:defRPr sz="2400" kern="1200">
          <a:solidFill>
            <a:schemeClr val="tx1"/>
          </a:solidFill>
          <a:latin typeface="+mn-lt"/>
          <a:ea typeface="+mn-ea"/>
          <a:cs typeface="+mn-cs"/>
        </a:defRPr>
      </a:lvl3pPr>
      <a:lvl4pPr marL="1600216" indent="-228602" algn="l" defTabSz="457205" rtl="0" eaLnBrk="1" latinLnBrk="0" hangingPunct="1">
        <a:spcBef>
          <a:spcPct val="20000"/>
        </a:spcBef>
        <a:buFont typeface="Arial"/>
        <a:buChar char="–"/>
        <a:defRPr sz="2000" kern="1200">
          <a:solidFill>
            <a:schemeClr val="tx1"/>
          </a:solidFill>
          <a:latin typeface="+mn-lt"/>
          <a:ea typeface="+mn-ea"/>
          <a:cs typeface="+mn-cs"/>
        </a:defRPr>
      </a:lvl4pPr>
      <a:lvl5pPr marL="2057421" indent="-228602" algn="l" defTabSz="457205" rtl="0" eaLnBrk="1" latinLnBrk="0" hangingPunct="1">
        <a:spcBef>
          <a:spcPct val="20000"/>
        </a:spcBef>
        <a:buFont typeface="Arial"/>
        <a:buChar char="»"/>
        <a:defRPr sz="2000" kern="1200">
          <a:solidFill>
            <a:schemeClr val="tx1"/>
          </a:solidFill>
          <a:latin typeface="+mn-lt"/>
          <a:ea typeface="+mn-ea"/>
          <a:cs typeface="+mn-cs"/>
        </a:defRPr>
      </a:lvl5pPr>
      <a:lvl6pPr marL="2514625" indent="-228602" algn="l" defTabSz="457205" rtl="0" eaLnBrk="1" latinLnBrk="0" hangingPunct="1">
        <a:spcBef>
          <a:spcPct val="20000"/>
        </a:spcBef>
        <a:buFont typeface="Arial"/>
        <a:buChar char="•"/>
        <a:defRPr sz="2000" kern="1200">
          <a:solidFill>
            <a:schemeClr val="tx1"/>
          </a:solidFill>
          <a:latin typeface="+mn-lt"/>
          <a:ea typeface="+mn-ea"/>
          <a:cs typeface="+mn-cs"/>
        </a:defRPr>
      </a:lvl6pPr>
      <a:lvl7pPr marL="2971830" indent="-228602" algn="l" defTabSz="457205" rtl="0" eaLnBrk="1" latinLnBrk="0" hangingPunct="1">
        <a:spcBef>
          <a:spcPct val="20000"/>
        </a:spcBef>
        <a:buFont typeface="Arial"/>
        <a:buChar char="•"/>
        <a:defRPr sz="2000" kern="1200">
          <a:solidFill>
            <a:schemeClr val="tx1"/>
          </a:solidFill>
          <a:latin typeface="+mn-lt"/>
          <a:ea typeface="+mn-ea"/>
          <a:cs typeface="+mn-cs"/>
        </a:defRPr>
      </a:lvl7pPr>
      <a:lvl8pPr marL="3429034" indent="-228602" algn="l" defTabSz="457205" rtl="0" eaLnBrk="1" latinLnBrk="0" hangingPunct="1">
        <a:spcBef>
          <a:spcPct val="20000"/>
        </a:spcBef>
        <a:buFont typeface="Arial"/>
        <a:buChar char="•"/>
        <a:defRPr sz="2000" kern="1200">
          <a:solidFill>
            <a:schemeClr val="tx1"/>
          </a:solidFill>
          <a:latin typeface="+mn-lt"/>
          <a:ea typeface="+mn-ea"/>
          <a:cs typeface="+mn-cs"/>
        </a:defRPr>
      </a:lvl8pPr>
      <a:lvl9pPr marL="3886239" indent="-228602" algn="l" defTabSz="457205"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5" rtl="0" eaLnBrk="1" latinLnBrk="0" hangingPunct="1">
        <a:defRPr sz="1800" kern="1200">
          <a:solidFill>
            <a:schemeClr val="tx1"/>
          </a:solidFill>
          <a:latin typeface="+mn-lt"/>
          <a:ea typeface="+mn-ea"/>
          <a:cs typeface="+mn-cs"/>
        </a:defRPr>
      </a:lvl1pPr>
      <a:lvl2pPr marL="457205" algn="l" defTabSz="457205" rtl="0" eaLnBrk="1" latinLnBrk="0" hangingPunct="1">
        <a:defRPr sz="1800" kern="1200">
          <a:solidFill>
            <a:schemeClr val="tx1"/>
          </a:solidFill>
          <a:latin typeface="+mn-lt"/>
          <a:ea typeface="+mn-ea"/>
          <a:cs typeface="+mn-cs"/>
        </a:defRPr>
      </a:lvl2pPr>
      <a:lvl3pPr marL="914409" algn="l" defTabSz="457205" rtl="0" eaLnBrk="1" latinLnBrk="0" hangingPunct="1">
        <a:defRPr sz="1800" kern="1200">
          <a:solidFill>
            <a:schemeClr val="tx1"/>
          </a:solidFill>
          <a:latin typeface="+mn-lt"/>
          <a:ea typeface="+mn-ea"/>
          <a:cs typeface="+mn-cs"/>
        </a:defRPr>
      </a:lvl3pPr>
      <a:lvl4pPr marL="1371614" algn="l" defTabSz="457205" rtl="0" eaLnBrk="1" latinLnBrk="0" hangingPunct="1">
        <a:defRPr sz="1800" kern="1200">
          <a:solidFill>
            <a:schemeClr val="tx1"/>
          </a:solidFill>
          <a:latin typeface="+mn-lt"/>
          <a:ea typeface="+mn-ea"/>
          <a:cs typeface="+mn-cs"/>
        </a:defRPr>
      </a:lvl4pPr>
      <a:lvl5pPr marL="1828818" algn="l" defTabSz="457205" rtl="0" eaLnBrk="1" latinLnBrk="0" hangingPunct="1">
        <a:defRPr sz="1800" kern="1200">
          <a:solidFill>
            <a:schemeClr val="tx1"/>
          </a:solidFill>
          <a:latin typeface="+mn-lt"/>
          <a:ea typeface="+mn-ea"/>
          <a:cs typeface="+mn-cs"/>
        </a:defRPr>
      </a:lvl5pPr>
      <a:lvl6pPr marL="2286023" algn="l" defTabSz="457205" rtl="0" eaLnBrk="1" latinLnBrk="0" hangingPunct="1">
        <a:defRPr sz="1800" kern="1200">
          <a:solidFill>
            <a:schemeClr val="tx1"/>
          </a:solidFill>
          <a:latin typeface="+mn-lt"/>
          <a:ea typeface="+mn-ea"/>
          <a:cs typeface="+mn-cs"/>
        </a:defRPr>
      </a:lvl6pPr>
      <a:lvl7pPr marL="2743227" algn="l" defTabSz="457205" rtl="0" eaLnBrk="1" latinLnBrk="0" hangingPunct="1">
        <a:defRPr sz="1800" kern="1200">
          <a:solidFill>
            <a:schemeClr val="tx1"/>
          </a:solidFill>
          <a:latin typeface="+mn-lt"/>
          <a:ea typeface="+mn-ea"/>
          <a:cs typeface="+mn-cs"/>
        </a:defRPr>
      </a:lvl7pPr>
      <a:lvl8pPr marL="3200432" algn="l" defTabSz="457205" rtl="0" eaLnBrk="1" latinLnBrk="0" hangingPunct="1">
        <a:defRPr sz="1800" kern="1200">
          <a:solidFill>
            <a:schemeClr val="tx1"/>
          </a:solidFill>
          <a:latin typeface="+mn-lt"/>
          <a:ea typeface="+mn-ea"/>
          <a:cs typeface="+mn-cs"/>
        </a:defRPr>
      </a:lvl8pPr>
      <a:lvl9pPr marL="3657637" algn="l" defTabSz="45720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tiff"/></Relationships>
</file>

<file path=ppt/slides/_rels/slide1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tiff"/></Relationships>
</file>

<file path=ppt/slides/_rels/slide20.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B073-1361-3E4D-8067-4E5B6943D628}"/>
              </a:ext>
            </a:extLst>
          </p:cNvPr>
          <p:cNvSpPr txBox="1">
            <a:spLocks/>
          </p:cNvSpPr>
          <p:nvPr/>
        </p:nvSpPr>
        <p:spPr>
          <a:xfrm>
            <a:off x="770654" y="356016"/>
            <a:ext cx="6048531" cy="3402768"/>
          </a:xfrm>
          <a:prstGeom prst="rect">
            <a:avLst/>
          </a:prstGeom>
        </p:spPr>
        <p:txBody>
          <a:bodyPr anchor="ctr">
            <a:normAutofit/>
          </a:bodyPr>
          <a:lstStyle>
            <a:lvl1pPr algn="ctr" defTabSz="457205" rtl="0" eaLnBrk="1" latinLnBrk="0" hangingPunct="1">
              <a:spcBef>
                <a:spcPct val="0"/>
              </a:spcBef>
              <a:buNone/>
              <a:defRPr sz="4400" kern="1200">
                <a:solidFill>
                  <a:schemeClr val="tx1"/>
                </a:solidFill>
                <a:latin typeface="+mj-lt"/>
                <a:ea typeface="+mj-ea"/>
                <a:cs typeface="+mj-cs"/>
              </a:defRPr>
            </a:lvl1pPr>
          </a:lstStyle>
          <a:p>
            <a:r>
              <a:rPr lang="en-US" sz="3200" dirty="0">
                <a:latin typeface="Helvetica Neue Medium" panose="02000503000000020004" pitchFamily="2" charset="0"/>
                <a:ea typeface="Helvetica Neue Medium" panose="02000503000000020004" pitchFamily="2" charset="0"/>
                <a:cs typeface="Helvetica Neue Medium" panose="02000503000000020004" pitchFamily="2" charset="0"/>
              </a:rPr>
              <a:t>Based on what you have learned, determine how many fish the fishermen will sell </a:t>
            </a:r>
            <a:r>
              <a:rPr lang="en-US" sz="3200" u="sng" dirty="0">
                <a:latin typeface="Helvetica Neue Medium" panose="02000503000000020004" pitchFamily="2" charset="0"/>
                <a:ea typeface="Helvetica Neue Medium" panose="02000503000000020004" pitchFamily="2" charset="0"/>
                <a:cs typeface="Helvetica Neue Medium" panose="02000503000000020004" pitchFamily="2" charset="0"/>
              </a:rPr>
              <a:t>as a group</a:t>
            </a:r>
            <a:r>
              <a:rPr lang="en-US" sz="3200" dirty="0">
                <a:latin typeface="Helvetica Neue Medium" panose="02000503000000020004" pitchFamily="2" charset="0"/>
                <a:ea typeface="Helvetica Neue Medium" panose="02000503000000020004" pitchFamily="2" charset="0"/>
                <a:cs typeface="Helvetica Neue Medium" panose="02000503000000020004" pitchFamily="2" charset="0"/>
              </a:rPr>
              <a:t> based on their actions</a:t>
            </a:r>
            <a:endParaRPr lang="en-US" sz="3200" u="sng" dirty="0">
              <a:latin typeface="Helvetica Neue Medium" panose="02000503000000020004" pitchFamily="2" charset="0"/>
              <a:ea typeface="Helvetica Neue Medium" panose="02000503000000020004" pitchFamily="2" charset="0"/>
              <a:cs typeface="Helvetica Neue Medium" panose="02000503000000020004" pitchFamily="2" charset="0"/>
            </a:endParaRPr>
          </a:p>
        </p:txBody>
      </p:sp>
    </p:spTree>
    <p:extLst>
      <p:ext uri="{BB962C8B-B14F-4D97-AF65-F5344CB8AC3E}">
        <p14:creationId xmlns:p14="http://schemas.microsoft.com/office/powerpoint/2010/main" val="1645494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493" y="58288"/>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1776576" y="1020273"/>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547782" y="2769706"/>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12" name="Rectangle 11"/>
          <p:cNvSpPr/>
          <p:nvPr/>
        </p:nvSpPr>
        <p:spPr>
          <a:xfrm>
            <a:off x="5469653" y="1021962"/>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28649" y="230894"/>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2232080" y="2925795"/>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003147" y="232419"/>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3509362" y="58290"/>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1638190" y="1202805"/>
            <a:ext cx="364151" cy="364151"/>
            <a:chOff x="-2060668" y="-7437"/>
            <a:chExt cx="2402049" cy="2402050"/>
          </a:xfrm>
          <a:effectLst/>
        </p:grpSpPr>
        <p:sp>
          <p:nvSpPr>
            <p:cNvPr id="20" name="Oval 19"/>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Oval 20"/>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5488087" y="1208570"/>
            <a:ext cx="364151" cy="364151"/>
            <a:chOff x="-2060668" y="-7437"/>
            <a:chExt cx="2402049" cy="2402050"/>
          </a:xfrm>
          <a:effectLst/>
        </p:grpSpPr>
        <p:sp>
          <p:nvSpPr>
            <p:cNvPr id="29" name="Oval 28"/>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3554505" y="2973326"/>
            <a:ext cx="364151" cy="364151"/>
            <a:chOff x="-2060668" y="-7437"/>
            <a:chExt cx="2402049" cy="2402050"/>
          </a:xfrm>
          <a:effectLst/>
        </p:grpSpPr>
        <p:sp>
          <p:nvSpPr>
            <p:cNvPr id="35" name="Oval 34"/>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02EF2E8-222F-8947-AF30-C2C65EB17215}"/>
              </a:ext>
            </a:extLst>
          </p:cNvPr>
          <p:cNvSpPr/>
          <p:nvPr/>
        </p:nvSpPr>
        <p:spPr>
          <a:xfrm>
            <a:off x="978136" y="1633185"/>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22" name="Straight Connector 21">
            <a:extLst>
              <a:ext uri="{FF2B5EF4-FFF2-40B4-BE49-F238E27FC236}">
                <a16:creationId xmlns:a16="http://schemas.microsoft.com/office/drawing/2014/main" id="{9987BB72-03C0-DB46-B5B9-F20C5D148CA4}"/>
              </a:ext>
            </a:extLst>
          </p:cNvPr>
          <p:cNvCxnSpPr>
            <a:cxnSpLocks/>
          </p:cNvCxnSpPr>
          <p:nvPr/>
        </p:nvCxnSpPr>
        <p:spPr>
          <a:xfrm>
            <a:off x="1632412" y="1633186"/>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0667CC53-B453-3347-8E9D-40331B5F7397}"/>
              </a:ext>
            </a:extLst>
          </p:cNvPr>
          <p:cNvSpPr/>
          <p:nvPr/>
        </p:nvSpPr>
        <p:spPr>
          <a:xfrm>
            <a:off x="978136" y="1945973"/>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41" name="Straight Connector 40">
            <a:extLst>
              <a:ext uri="{FF2B5EF4-FFF2-40B4-BE49-F238E27FC236}">
                <a16:creationId xmlns:a16="http://schemas.microsoft.com/office/drawing/2014/main" id="{ADF5E448-9183-5345-8B62-12AEFFB84985}"/>
              </a:ext>
            </a:extLst>
          </p:cNvPr>
          <p:cNvCxnSpPr>
            <a:cxnSpLocks/>
          </p:cNvCxnSpPr>
          <p:nvPr/>
        </p:nvCxnSpPr>
        <p:spPr>
          <a:xfrm>
            <a:off x="1632412" y="1945974"/>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1CC42318-48C6-3F45-8E0F-A8EEE62E3FDB}"/>
              </a:ext>
            </a:extLst>
          </p:cNvPr>
          <p:cNvSpPr/>
          <p:nvPr/>
        </p:nvSpPr>
        <p:spPr>
          <a:xfrm>
            <a:off x="3998494" y="3098322"/>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52" name="Straight Connector 51">
            <a:extLst>
              <a:ext uri="{FF2B5EF4-FFF2-40B4-BE49-F238E27FC236}">
                <a16:creationId xmlns:a16="http://schemas.microsoft.com/office/drawing/2014/main" id="{379C4CF0-8E6F-654B-8A38-D6AE221E5067}"/>
              </a:ext>
            </a:extLst>
          </p:cNvPr>
          <p:cNvCxnSpPr>
            <a:cxnSpLocks/>
          </p:cNvCxnSpPr>
          <p:nvPr/>
        </p:nvCxnSpPr>
        <p:spPr>
          <a:xfrm>
            <a:off x="4652770" y="3098322"/>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18DE3625-35E5-ED49-B954-5C00D936B2B3}"/>
              </a:ext>
            </a:extLst>
          </p:cNvPr>
          <p:cNvSpPr/>
          <p:nvPr/>
        </p:nvSpPr>
        <p:spPr>
          <a:xfrm>
            <a:off x="3998494" y="3411111"/>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54" name="Straight Connector 53">
            <a:extLst>
              <a:ext uri="{FF2B5EF4-FFF2-40B4-BE49-F238E27FC236}">
                <a16:creationId xmlns:a16="http://schemas.microsoft.com/office/drawing/2014/main" id="{B96693D7-F391-4E4C-932C-DDC5E015A0B9}"/>
              </a:ext>
            </a:extLst>
          </p:cNvPr>
          <p:cNvCxnSpPr>
            <a:cxnSpLocks/>
          </p:cNvCxnSpPr>
          <p:nvPr/>
        </p:nvCxnSpPr>
        <p:spPr>
          <a:xfrm>
            <a:off x="4652770" y="3411111"/>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B5C69533-16B1-9C4D-AC2D-929B2257945D}"/>
              </a:ext>
            </a:extLst>
          </p:cNvPr>
          <p:cNvSpPr/>
          <p:nvPr/>
        </p:nvSpPr>
        <p:spPr>
          <a:xfrm>
            <a:off x="5087281" y="1628290"/>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71" name="Straight Connector 70">
            <a:extLst>
              <a:ext uri="{FF2B5EF4-FFF2-40B4-BE49-F238E27FC236}">
                <a16:creationId xmlns:a16="http://schemas.microsoft.com/office/drawing/2014/main" id="{AF0DA4BA-6741-EE4F-A071-92B75AF69792}"/>
              </a:ext>
            </a:extLst>
          </p:cNvPr>
          <p:cNvCxnSpPr>
            <a:cxnSpLocks/>
          </p:cNvCxnSpPr>
          <p:nvPr/>
        </p:nvCxnSpPr>
        <p:spPr>
          <a:xfrm>
            <a:off x="5741557" y="1628290"/>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985A3DE8-8A3D-A643-B193-230133F4BF39}"/>
              </a:ext>
            </a:extLst>
          </p:cNvPr>
          <p:cNvSpPr/>
          <p:nvPr/>
        </p:nvSpPr>
        <p:spPr>
          <a:xfrm>
            <a:off x="5087281" y="1941078"/>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3" name="Straight Connector 72">
            <a:extLst>
              <a:ext uri="{FF2B5EF4-FFF2-40B4-BE49-F238E27FC236}">
                <a16:creationId xmlns:a16="http://schemas.microsoft.com/office/drawing/2014/main" id="{E5C60074-7ACD-BB45-957C-EE5BA49E0753}"/>
              </a:ext>
            </a:extLst>
          </p:cNvPr>
          <p:cNvCxnSpPr>
            <a:cxnSpLocks/>
          </p:cNvCxnSpPr>
          <p:nvPr/>
        </p:nvCxnSpPr>
        <p:spPr>
          <a:xfrm>
            <a:off x="5741557" y="1941078"/>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63" name="Oval 62">
            <a:extLst>
              <a:ext uri="{FF2B5EF4-FFF2-40B4-BE49-F238E27FC236}">
                <a16:creationId xmlns:a16="http://schemas.microsoft.com/office/drawing/2014/main" id="{FAD09800-F7FE-804F-809B-0705C323174B}"/>
              </a:ext>
            </a:extLst>
          </p:cNvPr>
          <p:cNvSpPr/>
          <p:nvPr/>
        </p:nvSpPr>
        <p:spPr>
          <a:xfrm>
            <a:off x="1683512" y="1682897"/>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Oval 68">
            <a:extLst>
              <a:ext uri="{FF2B5EF4-FFF2-40B4-BE49-F238E27FC236}">
                <a16:creationId xmlns:a16="http://schemas.microsoft.com/office/drawing/2014/main" id="{456A99D5-4AC5-5245-A1B9-E54570799842}"/>
              </a:ext>
            </a:extLst>
          </p:cNvPr>
          <p:cNvSpPr/>
          <p:nvPr/>
        </p:nvSpPr>
        <p:spPr>
          <a:xfrm>
            <a:off x="4723468" y="3140750"/>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a:extLst>
              <a:ext uri="{FF2B5EF4-FFF2-40B4-BE49-F238E27FC236}">
                <a16:creationId xmlns:a16="http://schemas.microsoft.com/office/drawing/2014/main" id="{9566AA08-6340-6E47-8A5E-710FA4792359}"/>
              </a:ext>
            </a:extLst>
          </p:cNvPr>
          <p:cNvSpPr/>
          <p:nvPr/>
        </p:nvSpPr>
        <p:spPr>
          <a:xfrm>
            <a:off x="5790003" y="1673976"/>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34305C2C-1D8E-9746-BCB9-15FC528E17C0}"/>
              </a:ext>
            </a:extLst>
          </p:cNvPr>
          <p:cNvGrpSpPr/>
          <p:nvPr/>
        </p:nvGrpSpPr>
        <p:grpSpPr>
          <a:xfrm rot="5400000">
            <a:off x="3571736" y="930789"/>
            <a:ext cx="353488" cy="499714"/>
            <a:chOff x="-1435100" y="2754209"/>
            <a:chExt cx="1003300" cy="1418330"/>
          </a:xfrm>
        </p:grpSpPr>
        <p:sp>
          <p:nvSpPr>
            <p:cNvPr id="90" name="Rectangle 89">
              <a:extLst>
                <a:ext uri="{FF2B5EF4-FFF2-40B4-BE49-F238E27FC236}">
                  <a16:creationId xmlns:a16="http://schemas.microsoft.com/office/drawing/2014/main" id="{25DF7F77-5BBC-8A4D-9290-E63E489D5498}"/>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Cloud 90">
              <a:extLst>
                <a:ext uri="{FF2B5EF4-FFF2-40B4-BE49-F238E27FC236}">
                  <a16:creationId xmlns:a16="http://schemas.microsoft.com/office/drawing/2014/main" id="{98C53ED2-B432-1F43-8317-39C74C2ACA73}"/>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6" name="Rectangle 55">
            <a:extLst>
              <a:ext uri="{FF2B5EF4-FFF2-40B4-BE49-F238E27FC236}">
                <a16:creationId xmlns:a16="http://schemas.microsoft.com/office/drawing/2014/main" id="{03F7FC59-9EE4-A249-B607-71738BA234D7}"/>
              </a:ext>
            </a:extLst>
          </p:cNvPr>
          <p:cNvSpPr/>
          <p:nvPr/>
        </p:nvSpPr>
        <p:spPr>
          <a:xfrm>
            <a:off x="978136" y="2258761"/>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57" name="Straight Connector 56">
            <a:extLst>
              <a:ext uri="{FF2B5EF4-FFF2-40B4-BE49-F238E27FC236}">
                <a16:creationId xmlns:a16="http://schemas.microsoft.com/office/drawing/2014/main" id="{484C10D7-7CBC-9845-B7AF-24189461A187}"/>
              </a:ext>
            </a:extLst>
          </p:cNvPr>
          <p:cNvCxnSpPr>
            <a:cxnSpLocks/>
          </p:cNvCxnSpPr>
          <p:nvPr/>
        </p:nvCxnSpPr>
        <p:spPr>
          <a:xfrm>
            <a:off x="1632412" y="2258761"/>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58" name="Rectangle 57">
            <a:extLst>
              <a:ext uri="{FF2B5EF4-FFF2-40B4-BE49-F238E27FC236}">
                <a16:creationId xmlns:a16="http://schemas.microsoft.com/office/drawing/2014/main" id="{011F925A-683C-7840-891D-339B8918377F}"/>
              </a:ext>
            </a:extLst>
          </p:cNvPr>
          <p:cNvSpPr/>
          <p:nvPr/>
        </p:nvSpPr>
        <p:spPr>
          <a:xfrm>
            <a:off x="5087281" y="2253865"/>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59" name="Straight Connector 58">
            <a:extLst>
              <a:ext uri="{FF2B5EF4-FFF2-40B4-BE49-F238E27FC236}">
                <a16:creationId xmlns:a16="http://schemas.microsoft.com/office/drawing/2014/main" id="{224A6242-B120-7D4D-A957-57912C228B02}"/>
              </a:ext>
            </a:extLst>
          </p:cNvPr>
          <p:cNvCxnSpPr>
            <a:cxnSpLocks/>
          </p:cNvCxnSpPr>
          <p:nvPr/>
        </p:nvCxnSpPr>
        <p:spPr>
          <a:xfrm>
            <a:off x="5741557" y="2253865"/>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64" name="Rectangle 63">
            <a:extLst>
              <a:ext uri="{FF2B5EF4-FFF2-40B4-BE49-F238E27FC236}">
                <a16:creationId xmlns:a16="http://schemas.microsoft.com/office/drawing/2014/main" id="{444850DC-DAC1-084D-959F-C19039995706}"/>
              </a:ext>
            </a:extLst>
          </p:cNvPr>
          <p:cNvSpPr/>
          <p:nvPr/>
        </p:nvSpPr>
        <p:spPr>
          <a:xfrm>
            <a:off x="3998494" y="3723899"/>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65" name="Straight Connector 64">
            <a:extLst>
              <a:ext uri="{FF2B5EF4-FFF2-40B4-BE49-F238E27FC236}">
                <a16:creationId xmlns:a16="http://schemas.microsoft.com/office/drawing/2014/main" id="{5C84E798-DB16-D04F-BFB7-2872AA6BE3C2}"/>
              </a:ext>
            </a:extLst>
          </p:cNvPr>
          <p:cNvCxnSpPr>
            <a:cxnSpLocks/>
          </p:cNvCxnSpPr>
          <p:nvPr/>
        </p:nvCxnSpPr>
        <p:spPr>
          <a:xfrm>
            <a:off x="4652770" y="3723899"/>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pic>
        <p:nvPicPr>
          <p:cNvPr id="74" name="Picture 73">
            <a:extLst>
              <a:ext uri="{FF2B5EF4-FFF2-40B4-BE49-F238E27FC236}">
                <a16:creationId xmlns:a16="http://schemas.microsoft.com/office/drawing/2014/main" id="{0A9C9045-2D4F-3844-A57F-92799254957E}"/>
              </a:ext>
            </a:extLst>
          </p:cNvPr>
          <p:cNvPicPr>
            <a:picLocks noChangeAspect="1"/>
          </p:cNvPicPr>
          <p:nvPr/>
        </p:nvPicPr>
        <p:blipFill>
          <a:blip r:embed="rId3"/>
          <a:stretch>
            <a:fillRect/>
          </a:stretch>
        </p:blipFill>
        <p:spPr>
          <a:xfrm>
            <a:off x="4699742" y="3468649"/>
            <a:ext cx="346669" cy="102614"/>
          </a:xfrm>
          <a:prstGeom prst="rect">
            <a:avLst/>
          </a:prstGeom>
        </p:spPr>
      </p:pic>
      <p:sp>
        <p:nvSpPr>
          <p:cNvPr id="76" name="Isosceles Triangle 6">
            <a:extLst>
              <a:ext uri="{FF2B5EF4-FFF2-40B4-BE49-F238E27FC236}">
                <a16:creationId xmlns:a16="http://schemas.microsoft.com/office/drawing/2014/main" id="{101C8CB8-BB3B-594D-87CF-72216036632D}"/>
              </a:ext>
            </a:extLst>
          </p:cNvPr>
          <p:cNvSpPr/>
          <p:nvPr/>
        </p:nvSpPr>
        <p:spPr>
          <a:xfrm>
            <a:off x="3409485" y="2457358"/>
            <a:ext cx="512116" cy="333205"/>
          </a:xfrm>
          <a:prstGeom prst="triangle">
            <a:avLst/>
          </a:prstGeom>
          <a:solidFill>
            <a:schemeClr val="accent4"/>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C</a:t>
            </a:r>
          </a:p>
        </p:txBody>
      </p:sp>
      <p:sp>
        <p:nvSpPr>
          <p:cNvPr id="61" name="Left Arrow 60">
            <a:extLst>
              <a:ext uri="{FF2B5EF4-FFF2-40B4-BE49-F238E27FC236}">
                <a16:creationId xmlns:a16="http://schemas.microsoft.com/office/drawing/2014/main" id="{FAFFBDF9-1C11-7049-8A59-7CBEFCE1B369}"/>
              </a:ext>
            </a:extLst>
          </p:cNvPr>
          <p:cNvSpPr/>
          <p:nvPr/>
        </p:nvSpPr>
        <p:spPr>
          <a:xfrm rot="5400000">
            <a:off x="3306187" y="1870464"/>
            <a:ext cx="904600"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7" name="Isosceles Triangle 6">
            <a:extLst>
              <a:ext uri="{FF2B5EF4-FFF2-40B4-BE49-F238E27FC236}">
                <a16:creationId xmlns:a16="http://schemas.microsoft.com/office/drawing/2014/main" id="{63DCD8F5-C973-5943-928B-A387AAC74DA3}"/>
              </a:ext>
            </a:extLst>
          </p:cNvPr>
          <p:cNvSpPr/>
          <p:nvPr/>
        </p:nvSpPr>
        <p:spPr>
          <a:xfrm>
            <a:off x="1640076" y="682702"/>
            <a:ext cx="512116" cy="333205"/>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A</a:t>
            </a:r>
          </a:p>
        </p:txBody>
      </p:sp>
      <p:sp>
        <p:nvSpPr>
          <p:cNvPr id="79" name="Isosceles Triangle 6">
            <a:extLst>
              <a:ext uri="{FF2B5EF4-FFF2-40B4-BE49-F238E27FC236}">
                <a16:creationId xmlns:a16="http://schemas.microsoft.com/office/drawing/2014/main" id="{A927B6D1-5485-874D-9E7A-C9C0579DB538}"/>
              </a:ext>
            </a:extLst>
          </p:cNvPr>
          <p:cNvSpPr/>
          <p:nvPr/>
        </p:nvSpPr>
        <p:spPr>
          <a:xfrm>
            <a:off x="5333153" y="692602"/>
            <a:ext cx="512116" cy="333205"/>
          </a:xfrm>
          <a:prstGeom prst="triangle">
            <a:avLst/>
          </a:prstGeom>
          <a:solidFill>
            <a:schemeClr val="tx2"/>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B</a:t>
            </a:r>
          </a:p>
        </p:txBody>
      </p:sp>
      <p:sp>
        <p:nvSpPr>
          <p:cNvPr id="80" name="Oval 79">
            <a:extLst>
              <a:ext uri="{FF2B5EF4-FFF2-40B4-BE49-F238E27FC236}">
                <a16:creationId xmlns:a16="http://schemas.microsoft.com/office/drawing/2014/main" id="{35144B71-B997-064F-9CE4-C0E4A61A621F}"/>
              </a:ext>
            </a:extLst>
          </p:cNvPr>
          <p:cNvSpPr/>
          <p:nvPr/>
        </p:nvSpPr>
        <p:spPr>
          <a:xfrm>
            <a:off x="5964764" y="1673976"/>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1" name="Oval 80">
            <a:extLst>
              <a:ext uri="{FF2B5EF4-FFF2-40B4-BE49-F238E27FC236}">
                <a16:creationId xmlns:a16="http://schemas.microsoft.com/office/drawing/2014/main" id="{46546692-114E-D946-8801-7C3A9D1E4D9E}"/>
              </a:ext>
            </a:extLst>
          </p:cNvPr>
          <p:cNvSpPr/>
          <p:nvPr/>
        </p:nvSpPr>
        <p:spPr>
          <a:xfrm>
            <a:off x="6139525" y="1673976"/>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2" name="Left Arrow 81">
            <a:extLst>
              <a:ext uri="{FF2B5EF4-FFF2-40B4-BE49-F238E27FC236}">
                <a16:creationId xmlns:a16="http://schemas.microsoft.com/office/drawing/2014/main" id="{0DE85ECB-B55E-A147-9FD8-9B4E22752F65}"/>
              </a:ext>
            </a:extLst>
          </p:cNvPr>
          <p:cNvSpPr/>
          <p:nvPr/>
        </p:nvSpPr>
        <p:spPr>
          <a:xfrm rot="2291670">
            <a:off x="940367" y="888629"/>
            <a:ext cx="754984"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3" name="Left Arrow 82">
            <a:extLst>
              <a:ext uri="{FF2B5EF4-FFF2-40B4-BE49-F238E27FC236}">
                <a16:creationId xmlns:a16="http://schemas.microsoft.com/office/drawing/2014/main" id="{C2F0CCC5-6FDC-CD45-BA83-721604DA497B}"/>
              </a:ext>
            </a:extLst>
          </p:cNvPr>
          <p:cNvSpPr/>
          <p:nvPr/>
        </p:nvSpPr>
        <p:spPr>
          <a:xfrm rot="422170">
            <a:off x="4134298" y="1146376"/>
            <a:ext cx="1288132"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4" name="Picture 83">
            <a:extLst>
              <a:ext uri="{FF2B5EF4-FFF2-40B4-BE49-F238E27FC236}">
                <a16:creationId xmlns:a16="http://schemas.microsoft.com/office/drawing/2014/main" id="{BA2C2148-6E41-6342-82D0-1826AAA745D6}"/>
              </a:ext>
            </a:extLst>
          </p:cNvPr>
          <p:cNvPicPr>
            <a:picLocks noChangeAspect="1"/>
          </p:cNvPicPr>
          <p:nvPr/>
        </p:nvPicPr>
        <p:blipFill>
          <a:blip r:embed="rId4"/>
          <a:stretch>
            <a:fillRect/>
          </a:stretch>
        </p:blipFill>
        <p:spPr>
          <a:xfrm>
            <a:off x="1677395" y="1986292"/>
            <a:ext cx="636307" cy="127262"/>
          </a:xfrm>
          <a:prstGeom prst="rect">
            <a:avLst/>
          </a:prstGeom>
          <a:ln>
            <a:noFill/>
          </a:ln>
        </p:spPr>
      </p:pic>
      <p:pic>
        <p:nvPicPr>
          <p:cNvPr id="85" name="Picture 84">
            <a:extLst>
              <a:ext uri="{FF2B5EF4-FFF2-40B4-BE49-F238E27FC236}">
                <a16:creationId xmlns:a16="http://schemas.microsoft.com/office/drawing/2014/main" id="{84C19E8B-D8D4-914F-9B91-F28F8E3F8E63}"/>
              </a:ext>
            </a:extLst>
          </p:cNvPr>
          <p:cNvPicPr>
            <a:picLocks noChangeAspect="1"/>
          </p:cNvPicPr>
          <p:nvPr/>
        </p:nvPicPr>
        <p:blipFill>
          <a:blip r:embed="rId3"/>
          <a:stretch>
            <a:fillRect/>
          </a:stretch>
        </p:blipFill>
        <p:spPr>
          <a:xfrm>
            <a:off x="5792856" y="2002067"/>
            <a:ext cx="346669" cy="102614"/>
          </a:xfrm>
          <a:prstGeom prst="rect">
            <a:avLst/>
          </a:prstGeom>
        </p:spPr>
      </p:pic>
    </p:spTree>
    <p:extLst>
      <p:ext uri="{BB962C8B-B14F-4D97-AF65-F5344CB8AC3E}">
        <p14:creationId xmlns:p14="http://schemas.microsoft.com/office/powerpoint/2010/main" val="1702606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493" y="58288"/>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1772265" y="1020273"/>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547782" y="2769706"/>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12" name="Rectangle 11"/>
          <p:cNvSpPr/>
          <p:nvPr/>
        </p:nvSpPr>
        <p:spPr>
          <a:xfrm>
            <a:off x="5469653" y="1021962"/>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28649" y="230894"/>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2232080" y="2925795"/>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003147" y="232419"/>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3509362" y="58290"/>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1638190" y="1202805"/>
            <a:ext cx="364151" cy="364151"/>
            <a:chOff x="-2060668" y="-7437"/>
            <a:chExt cx="2402049" cy="2402050"/>
          </a:xfrm>
          <a:effectLst/>
        </p:grpSpPr>
        <p:sp>
          <p:nvSpPr>
            <p:cNvPr id="20" name="Oval 19"/>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Oval 20"/>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5488087" y="1208570"/>
            <a:ext cx="364151" cy="364151"/>
            <a:chOff x="-2060668" y="-7437"/>
            <a:chExt cx="2402049" cy="2402050"/>
          </a:xfrm>
          <a:effectLst/>
        </p:grpSpPr>
        <p:sp>
          <p:nvSpPr>
            <p:cNvPr id="29" name="Oval 28"/>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3554505" y="2973326"/>
            <a:ext cx="364151" cy="364151"/>
            <a:chOff x="-2060668" y="-7437"/>
            <a:chExt cx="2402049" cy="2402050"/>
          </a:xfrm>
          <a:effectLst/>
        </p:grpSpPr>
        <p:sp>
          <p:nvSpPr>
            <p:cNvPr id="35" name="Oval 34"/>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02EF2E8-222F-8947-AF30-C2C65EB17215}"/>
              </a:ext>
            </a:extLst>
          </p:cNvPr>
          <p:cNvSpPr/>
          <p:nvPr/>
        </p:nvSpPr>
        <p:spPr>
          <a:xfrm>
            <a:off x="978136" y="1633185"/>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22" name="Straight Connector 21">
            <a:extLst>
              <a:ext uri="{FF2B5EF4-FFF2-40B4-BE49-F238E27FC236}">
                <a16:creationId xmlns:a16="http://schemas.microsoft.com/office/drawing/2014/main" id="{9987BB72-03C0-DB46-B5B9-F20C5D148CA4}"/>
              </a:ext>
            </a:extLst>
          </p:cNvPr>
          <p:cNvCxnSpPr>
            <a:cxnSpLocks/>
          </p:cNvCxnSpPr>
          <p:nvPr/>
        </p:nvCxnSpPr>
        <p:spPr>
          <a:xfrm>
            <a:off x="1632412" y="1633186"/>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0667CC53-B453-3347-8E9D-40331B5F7397}"/>
              </a:ext>
            </a:extLst>
          </p:cNvPr>
          <p:cNvSpPr/>
          <p:nvPr/>
        </p:nvSpPr>
        <p:spPr>
          <a:xfrm>
            <a:off x="978136" y="1945973"/>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41" name="Straight Connector 40">
            <a:extLst>
              <a:ext uri="{FF2B5EF4-FFF2-40B4-BE49-F238E27FC236}">
                <a16:creationId xmlns:a16="http://schemas.microsoft.com/office/drawing/2014/main" id="{ADF5E448-9183-5345-8B62-12AEFFB84985}"/>
              </a:ext>
            </a:extLst>
          </p:cNvPr>
          <p:cNvCxnSpPr>
            <a:cxnSpLocks/>
          </p:cNvCxnSpPr>
          <p:nvPr/>
        </p:nvCxnSpPr>
        <p:spPr>
          <a:xfrm>
            <a:off x="1632412" y="1945974"/>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1CC42318-48C6-3F45-8E0F-A8EEE62E3FDB}"/>
              </a:ext>
            </a:extLst>
          </p:cNvPr>
          <p:cNvSpPr/>
          <p:nvPr/>
        </p:nvSpPr>
        <p:spPr>
          <a:xfrm>
            <a:off x="3998494" y="3098322"/>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52" name="Straight Connector 51">
            <a:extLst>
              <a:ext uri="{FF2B5EF4-FFF2-40B4-BE49-F238E27FC236}">
                <a16:creationId xmlns:a16="http://schemas.microsoft.com/office/drawing/2014/main" id="{379C4CF0-8E6F-654B-8A38-D6AE221E5067}"/>
              </a:ext>
            </a:extLst>
          </p:cNvPr>
          <p:cNvCxnSpPr>
            <a:cxnSpLocks/>
          </p:cNvCxnSpPr>
          <p:nvPr/>
        </p:nvCxnSpPr>
        <p:spPr>
          <a:xfrm>
            <a:off x="4652770" y="3098322"/>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18DE3625-35E5-ED49-B954-5C00D936B2B3}"/>
              </a:ext>
            </a:extLst>
          </p:cNvPr>
          <p:cNvSpPr/>
          <p:nvPr/>
        </p:nvSpPr>
        <p:spPr>
          <a:xfrm>
            <a:off x="3998494" y="3411111"/>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54" name="Straight Connector 53">
            <a:extLst>
              <a:ext uri="{FF2B5EF4-FFF2-40B4-BE49-F238E27FC236}">
                <a16:creationId xmlns:a16="http://schemas.microsoft.com/office/drawing/2014/main" id="{B96693D7-F391-4E4C-932C-DDC5E015A0B9}"/>
              </a:ext>
            </a:extLst>
          </p:cNvPr>
          <p:cNvCxnSpPr>
            <a:cxnSpLocks/>
          </p:cNvCxnSpPr>
          <p:nvPr/>
        </p:nvCxnSpPr>
        <p:spPr>
          <a:xfrm>
            <a:off x="4652770" y="3411111"/>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B5C69533-16B1-9C4D-AC2D-929B2257945D}"/>
              </a:ext>
            </a:extLst>
          </p:cNvPr>
          <p:cNvSpPr/>
          <p:nvPr/>
        </p:nvSpPr>
        <p:spPr>
          <a:xfrm>
            <a:off x="5087281" y="1628290"/>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71" name="Straight Connector 70">
            <a:extLst>
              <a:ext uri="{FF2B5EF4-FFF2-40B4-BE49-F238E27FC236}">
                <a16:creationId xmlns:a16="http://schemas.microsoft.com/office/drawing/2014/main" id="{AF0DA4BA-6741-EE4F-A071-92B75AF69792}"/>
              </a:ext>
            </a:extLst>
          </p:cNvPr>
          <p:cNvCxnSpPr>
            <a:cxnSpLocks/>
          </p:cNvCxnSpPr>
          <p:nvPr/>
        </p:nvCxnSpPr>
        <p:spPr>
          <a:xfrm>
            <a:off x="5741557" y="1628290"/>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985A3DE8-8A3D-A643-B193-230133F4BF39}"/>
              </a:ext>
            </a:extLst>
          </p:cNvPr>
          <p:cNvSpPr/>
          <p:nvPr/>
        </p:nvSpPr>
        <p:spPr>
          <a:xfrm>
            <a:off x="5087281" y="1941078"/>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3" name="Straight Connector 72">
            <a:extLst>
              <a:ext uri="{FF2B5EF4-FFF2-40B4-BE49-F238E27FC236}">
                <a16:creationId xmlns:a16="http://schemas.microsoft.com/office/drawing/2014/main" id="{E5C60074-7ACD-BB45-957C-EE5BA49E0753}"/>
              </a:ext>
            </a:extLst>
          </p:cNvPr>
          <p:cNvCxnSpPr>
            <a:cxnSpLocks/>
          </p:cNvCxnSpPr>
          <p:nvPr/>
        </p:nvCxnSpPr>
        <p:spPr>
          <a:xfrm>
            <a:off x="5741557" y="1941078"/>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63" name="Oval 62">
            <a:extLst>
              <a:ext uri="{FF2B5EF4-FFF2-40B4-BE49-F238E27FC236}">
                <a16:creationId xmlns:a16="http://schemas.microsoft.com/office/drawing/2014/main" id="{FAD09800-F7FE-804F-809B-0705C323174B}"/>
              </a:ext>
            </a:extLst>
          </p:cNvPr>
          <p:cNvSpPr/>
          <p:nvPr/>
        </p:nvSpPr>
        <p:spPr>
          <a:xfrm>
            <a:off x="1683512" y="1682897"/>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6" name="Oval 65">
            <a:extLst>
              <a:ext uri="{FF2B5EF4-FFF2-40B4-BE49-F238E27FC236}">
                <a16:creationId xmlns:a16="http://schemas.microsoft.com/office/drawing/2014/main" id="{23FBFC14-7F24-0D40-AB72-5C16CCA6FE90}"/>
              </a:ext>
            </a:extLst>
          </p:cNvPr>
          <p:cNvSpPr/>
          <p:nvPr/>
        </p:nvSpPr>
        <p:spPr>
          <a:xfrm>
            <a:off x="1856200" y="1682897"/>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7" name="Oval 66">
            <a:extLst>
              <a:ext uri="{FF2B5EF4-FFF2-40B4-BE49-F238E27FC236}">
                <a16:creationId xmlns:a16="http://schemas.microsoft.com/office/drawing/2014/main" id="{B6DEB0C4-2360-F74C-8A87-139524894F92}"/>
              </a:ext>
            </a:extLst>
          </p:cNvPr>
          <p:cNvSpPr/>
          <p:nvPr/>
        </p:nvSpPr>
        <p:spPr>
          <a:xfrm>
            <a:off x="2028888" y="1682897"/>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Oval 68">
            <a:extLst>
              <a:ext uri="{FF2B5EF4-FFF2-40B4-BE49-F238E27FC236}">
                <a16:creationId xmlns:a16="http://schemas.microsoft.com/office/drawing/2014/main" id="{456A99D5-4AC5-5245-A1B9-E54570799842}"/>
              </a:ext>
            </a:extLst>
          </p:cNvPr>
          <p:cNvSpPr/>
          <p:nvPr/>
        </p:nvSpPr>
        <p:spPr>
          <a:xfrm>
            <a:off x="4723468" y="3140750"/>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a:extLst>
              <a:ext uri="{FF2B5EF4-FFF2-40B4-BE49-F238E27FC236}">
                <a16:creationId xmlns:a16="http://schemas.microsoft.com/office/drawing/2014/main" id="{9566AA08-6340-6E47-8A5E-710FA4792359}"/>
              </a:ext>
            </a:extLst>
          </p:cNvPr>
          <p:cNvSpPr/>
          <p:nvPr/>
        </p:nvSpPr>
        <p:spPr>
          <a:xfrm>
            <a:off x="5790003" y="1673976"/>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34305C2C-1D8E-9746-BCB9-15FC528E17C0}"/>
              </a:ext>
            </a:extLst>
          </p:cNvPr>
          <p:cNvGrpSpPr/>
          <p:nvPr/>
        </p:nvGrpSpPr>
        <p:grpSpPr>
          <a:xfrm rot="5400000">
            <a:off x="3571736" y="930789"/>
            <a:ext cx="353488" cy="499714"/>
            <a:chOff x="-1435100" y="2754209"/>
            <a:chExt cx="1003300" cy="1418330"/>
          </a:xfrm>
        </p:grpSpPr>
        <p:sp>
          <p:nvSpPr>
            <p:cNvPr id="90" name="Rectangle 89">
              <a:extLst>
                <a:ext uri="{FF2B5EF4-FFF2-40B4-BE49-F238E27FC236}">
                  <a16:creationId xmlns:a16="http://schemas.microsoft.com/office/drawing/2014/main" id="{25DF7F77-5BBC-8A4D-9290-E63E489D5498}"/>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Cloud 90">
              <a:extLst>
                <a:ext uri="{FF2B5EF4-FFF2-40B4-BE49-F238E27FC236}">
                  <a16:creationId xmlns:a16="http://schemas.microsoft.com/office/drawing/2014/main" id="{98C53ED2-B432-1F43-8317-39C74C2ACA73}"/>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7" name="Rectangle 56">
            <a:extLst>
              <a:ext uri="{FF2B5EF4-FFF2-40B4-BE49-F238E27FC236}">
                <a16:creationId xmlns:a16="http://schemas.microsoft.com/office/drawing/2014/main" id="{956D6D87-5204-464A-9B43-CDE1EBEBE5B7}"/>
              </a:ext>
            </a:extLst>
          </p:cNvPr>
          <p:cNvSpPr/>
          <p:nvPr/>
        </p:nvSpPr>
        <p:spPr>
          <a:xfrm>
            <a:off x="978136" y="2258761"/>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58" name="Straight Connector 57">
            <a:extLst>
              <a:ext uri="{FF2B5EF4-FFF2-40B4-BE49-F238E27FC236}">
                <a16:creationId xmlns:a16="http://schemas.microsoft.com/office/drawing/2014/main" id="{7978C1E4-E5B0-F847-B3A7-2FFD838B4876}"/>
              </a:ext>
            </a:extLst>
          </p:cNvPr>
          <p:cNvCxnSpPr>
            <a:cxnSpLocks/>
          </p:cNvCxnSpPr>
          <p:nvPr/>
        </p:nvCxnSpPr>
        <p:spPr>
          <a:xfrm>
            <a:off x="1632412" y="2258761"/>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59" name="Rectangle 58">
            <a:extLst>
              <a:ext uri="{FF2B5EF4-FFF2-40B4-BE49-F238E27FC236}">
                <a16:creationId xmlns:a16="http://schemas.microsoft.com/office/drawing/2014/main" id="{79CC4AB7-0938-0142-B16B-03C13037E2B2}"/>
              </a:ext>
            </a:extLst>
          </p:cNvPr>
          <p:cNvSpPr/>
          <p:nvPr/>
        </p:nvSpPr>
        <p:spPr>
          <a:xfrm>
            <a:off x="5087281" y="2253865"/>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60" name="Straight Connector 59">
            <a:extLst>
              <a:ext uri="{FF2B5EF4-FFF2-40B4-BE49-F238E27FC236}">
                <a16:creationId xmlns:a16="http://schemas.microsoft.com/office/drawing/2014/main" id="{FF80E9E8-CC92-8A41-B8AB-39A72C171D7A}"/>
              </a:ext>
            </a:extLst>
          </p:cNvPr>
          <p:cNvCxnSpPr>
            <a:cxnSpLocks/>
          </p:cNvCxnSpPr>
          <p:nvPr/>
        </p:nvCxnSpPr>
        <p:spPr>
          <a:xfrm>
            <a:off x="5741557" y="2253865"/>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61" name="Rectangle 60">
            <a:extLst>
              <a:ext uri="{FF2B5EF4-FFF2-40B4-BE49-F238E27FC236}">
                <a16:creationId xmlns:a16="http://schemas.microsoft.com/office/drawing/2014/main" id="{9A08FB77-1F10-F546-9128-3CF3702F351D}"/>
              </a:ext>
            </a:extLst>
          </p:cNvPr>
          <p:cNvSpPr/>
          <p:nvPr/>
        </p:nvSpPr>
        <p:spPr>
          <a:xfrm>
            <a:off x="3998494" y="3723899"/>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64" name="Straight Connector 63">
            <a:extLst>
              <a:ext uri="{FF2B5EF4-FFF2-40B4-BE49-F238E27FC236}">
                <a16:creationId xmlns:a16="http://schemas.microsoft.com/office/drawing/2014/main" id="{A1DA9CD4-534F-D047-AC6C-7A4B3159B9F7}"/>
              </a:ext>
            </a:extLst>
          </p:cNvPr>
          <p:cNvCxnSpPr>
            <a:cxnSpLocks/>
          </p:cNvCxnSpPr>
          <p:nvPr/>
        </p:nvCxnSpPr>
        <p:spPr>
          <a:xfrm>
            <a:off x="4652770" y="3723899"/>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pic>
        <p:nvPicPr>
          <p:cNvPr id="74" name="Picture 73">
            <a:extLst>
              <a:ext uri="{FF2B5EF4-FFF2-40B4-BE49-F238E27FC236}">
                <a16:creationId xmlns:a16="http://schemas.microsoft.com/office/drawing/2014/main" id="{5EE990B5-495E-6B47-A9FA-2536C8F337CB}"/>
              </a:ext>
            </a:extLst>
          </p:cNvPr>
          <p:cNvPicPr>
            <a:picLocks noChangeAspect="1"/>
          </p:cNvPicPr>
          <p:nvPr/>
        </p:nvPicPr>
        <p:blipFill>
          <a:blip r:embed="rId3"/>
          <a:stretch>
            <a:fillRect/>
          </a:stretch>
        </p:blipFill>
        <p:spPr>
          <a:xfrm>
            <a:off x="4699742" y="3481082"/>
            <a:ext cx="346669" cy="102614"/>
          </a:xfrm>
          <a:prstGeom prst="rect">
            <a:avLst/>
          </a:prstGeom>
        </p:spPr>
      </p:pic>
      <p:pic>
        <p:nvPicPr>
          <p:cNvPr id="75" name="Picture 74">
            <a:extLst>
              <a:ext uri="{FF2B5EF4-FFF2-40B4-BE49-F238E27FC236}">
                <a16:creationId xmlns:a16="http://schemas.microsoft.com/office/drawing/2014/main" id="{5D9F6A3D-B0CD-5649-99B4-EE575EB00259}"/>
              </a:ext>
            </a:extLst>
          </p:cNvPr>
          <p:cNvPicPr>
            <a:picLocks noChangeAspect="1"/>
          </p:cNvPicPr>
          <p:nvPr/>
        </p:nvPicPr>
        <p:blipFill>
          <a:blip r:embed="rId4"/>
          <a:stretch>
            <a:fillRect/>
          </a:stretch>
        </p:blipFill>
        <p:spPr>
          <a:xfrm>
            <a:off x="5753529" y="1989586"/>
            <a:ext cx="636307" cy="127262"/>
          </a:xfrm>
          <a:prstGeom prst="rect">
            <a:avLst/>
          </a:prstGeom>
          <a:ln>
            <a:noFill/>
          </a:ln>
        </p:spPr>
      </p:pic>
      <p:sp>
        <p:nvSpPr>
          <p:cNvPr id="76" name="Isosceles Triangle 6">
            <a:extLst>
              <a:ext uri="{FF2B5EF4-FFF2-40B4-BE49-F238E27FC236}">
                <a16:creationId xmlns:a16="http://schemas.microsoft.com/office/drawing/2014/main" id="{01199226-A544-6047-BFD9-72C39CE52BE4}"/>
              </a:ext>
            </a:extLst>
          </p:cNvPr>
          <p:cNvSpPr/>
          <p:nvPr/>
        </p:nvSpPr>
        <p:spPr>
          <a:xfrm>
            <a:off x="3409485" y="2457358"/>
            <a:ext cx="512116" cy="333205"/>
          </a:xfrm>
          <a:prstGeom prst="triangle">
            <a:avLst/>
          </a:prstGeom>
          <a:solidFill>
            <a:schemeClr val="accent4"/>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C</a:t>
            </a:r>
          </a:p>
        </p:txBody>
      </p:sp>
      <p:sp>
        <p:nvSpPr>
          <p:cNvPr id="77" name="Isosceles Triangle 6">
            <a:extLst>
              <a:ext uri="{FF2B5EF4-FFF2-40B4-BE49-F238E27FC236}">
                <a16:creationId xmlns:a16="http://schemas.microsoft.com/office/drawing/2014/main" id="{9F423242-6DA1-EA47-BFEE-4BE20AA33CF1}"/>
              </a:ext>
            </a:extLst>
          </p:cNvPr>
          <p:cNvSpPr/>
          <p:nvPr/>
        </p:nvSpPr>
        <p:spPr>
          <a:xfrm>
            <a:off x="1640076" y="682702"/>
            <a:ext cx="512116" cy="333205"/>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A</a:t>
            </a:r>
          </a:p>
        </p:txBody>
      </p:sp>
      <p:sp>
        <p:nvSpPr>
          <p:cNvPr id="79" name="Isosceles Triangle 6">
            <a:extLst>
              <a:ext uri="{FF2B5EF4-FFF2-40B4-BE49-F238E27FC236}">
                <a16:creationId xmlns:a16="http://schemas.microsoft.com/office/drawing/2014/main" id="{874D417C-4343-454D-9EA4-8F07F4B6EB7A}"/>
              </a:ext>
            </a:extLst>
          </p:cNvPr>
          <p:cNvSpPr/>
          <p:nvPr/>
        </p:nvSpPr>
        <p:spPr>
          <a:xfrm>
            <a:off x="5333153" y="692602"/>
            <a:ext cx="512116" cy="333205"/>
          </a:xfrm>
          <a:prstGeom prst="triangle">
            <a:avLst/>
          </a:prstGeom>
          <a:solidFill>
            <a:schemeClr val="tx2"/>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B</a:t>
            </a:r>
          </a:p>
        </p:txBody>
      </p:sp>
      <p:sp>
        <p:nvSpPr>
          <p:cNvPr id="82" name="Left Arrow 81">
            <a:extLst>
              <a:ext uri="{FF2B5EF4-FFF2-40B4-BE49-F238E27FC236}">
                <a16:creationId xmlns:a16="http://schemas.microsoft.com/office/drawing/2014/main" id="{573F483E-4E97-1D48-BB00-72C3B6906C57}"/>
              </a:ext>
            </a:extLst>
          </p:cNvPr>
          <p:cNvSpPr/>
          <p:nvPr/>
        </p:nvSpPr>
        <p:spPr>
          <a:xfrm rot="2291670">
            <a:off x="940367" y="888629"/>
            <a:ext cx="754984"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4" name="Picture 83">
            <a:extLst>
              <a:ext uri="{FF2B5EF4-FFF2-40B4-BE49-F238E27FC236}">
                <a16:creationId xmlns:a16="http://schemas.microsoft.com/office/drawing/2014/main" id="{78D3A453-5B15-0649-B7D6-0D5494FDEC7E}"/>
              </a:ext>
            </a:extLst>
          </p:cNvPr>
          <p:cNvPicPr>
            <a:picLocks noChangeAspect="1"/>
          </p:cNvPicPr>
          <p:nvPr/>
        </p:nvPicPr>
        <p:blipFill>
          <a:blip r:embed="rId4"/>
          <a:stretch>
            <a:fillRect/>
          </a:stretch>
        </p:blipFill>
        <p:spPr>
          <a:xfrm>
            <a:off x="1650382" y="1998837"/>
            <a:ext cx="636307" cy="127262"/>
          </a:xfrm>
          <a:prstGeom prst="rect">
            <a:avLst/>
          </a:prstGeom>
          <a:ln>
            <a:noFill/>
          </a:ln>
        </p:spPr>
      </p:pic>
      <p:sp>
        <p:nvSpPr>
          <p:cNvPr id="85" name="Oval 84">
            <a:extLst>
              <a:ext uri="{FF2B5EF4-FFF2-40B4-BE49-F238E27FC236}">
                <a16:creationId xmlns:a16="http://schemas.microsoft.com/office/drawing/2014/main" id="{FAC7E3B7-BFFC-304C-B9C3-9C96AC9B4467}"/>
              </a:ext>
            </a:extLst>
          </p:cNvPr>
          <p:cNvSpPr/>
          <p:nvPr/>
        </p:nvSpPr>
        <p:spPr>
          <a:xfrm>
            <a:off x="4900564" y="3145215"/>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6" name="Oval 85">
            <a:extLst>
              <a:ext uri="{FF2B5EF4-FFF2-40B4-BE49-F238E27FC236}">
                <a16:creationId xmlns:a16="http://schemas.microsoft.com/office/drawing/2014/main" id="{7F2950F8-249F-464C-881A-340AC6807175}"/>
              </a:ext>
            </a:extLst>
          </p:cNvPr>
          <p:cNvSpPr/>
          <p:nvPr/>
        </p:nvSpPr>
        <p:spPr>
          <a:xfrm>
            <a:off x="5077660" y="3149680"/>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7" name="Left Arrow 86">
            <a:extLst>
              <a:ext uri="{FF2B5EF4-FFF2-40B4-BE49-F238E27FC236}">
                <a16:creationId xmlns:a16="http://schemas.microsoft.com/office/drawing/2014/main" id="{560BE483-DAF2-274A-8D20-C54CC8DAD8C9}"/>
              </a:ext>
            </a:extLst>
          </p:cNvPr>
          <p:cNvSpPr/>
          <p:nvPr/>
        </p:nvSpPr>
        <p:spPr>
          <a:xfrm rot="5400000">
            <a:off x="3306187" y="1870464"/>
            <a:ext cx="904600"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8" name="Left Arrow 87">
            <a:extLst>
              <a:ext uri="{FF2B5EF4-FFF2-40B4-BE49-F238E27FC236}">
                <a16:creationId xmlns:a16="http://schemas.microsoft.com/office/drawing/2014/main" id="{953B0449-8ADF-F345-B013-CB287D2EF555}"/>
              </a:ext>
            </a:extLst>
          </p:cNvPr>
          <p:cNvSpPr/>
          <p:nvPr/>
        </p:nvSpPr>
        <p:spPr>
          <a:xfrm rot="8630674">
            <a:off x="5792910" y="855112"/>
            <a:ext cx="885309"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42A8DC3-4FB7-3B44-846C-E9B089D55563}"/>
              </a:ext>
            </a:extLst>
          </p:cNvPr>
          <p:cNvGrpSpPr/>
          <p:nvPr/>
        </p:nvGrpSpPr>
        <p:grpSpPr>
          <a:xfrm rot="5400000">
            <a:off x="3571734" y="559011"/>
            <a:ext cx="353488" cy="499714"/>
            <a:chOff x="-1435100" y="2754209"/>
            <a:chExt cx="1003300" cy="1418330"/>
          </a:xfrm>
        </p:grpSpPr>
        <p:sp>
          <p:nvSpPr>
            <p:cNvPr id="96" name="Rectangle 95">
              <a:extLst>
                <a:ext uri="{FF2B5EF4-FFF2-40B4-BE49-F238E27FC236}">
                  <a16:creationId xmlns:a16="http://schemas.microsoft.com/office/drawing/2014/main" id="{7CCB3B7E-F7EA-D642-A7FE-F6E820329F58}"/>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Cloud 96">
              <a:extLst>
                <a:ext uri="{FF2B5EF4-FFF2-40B4-BE49-F238E27FC236}">
                  <a16:creationId xmlns:a16="http://schemas.microsoft.com/office/drawing/2014/main" id="{1E2DE04B-084C-3347-9067-351427C3A77A}"/>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8" name="Oval 97">
            <a:extLst>
              <a:ext uri="{FF2B5EF4-FFF2-40B4-BE49-F238E27FC236}">
                <a16:creationId xmlns:a16="http://schemas.microsoft.com/office/drawing/2014/main" id="{E0029C63-5725-3F4A-92BC-E0DBFFDE004A}"/>
              </a:ext>
            </a:extLst>
          </p:cNvPr>
          <p:cNvSpPr/>
          <p:nvPr/>
        </p:nvSpPr>
        <p:spPr>
          <a:xfrm>
            <a:off x="5964764" y="1673976"/>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32553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B073-1361-3E4D-8067-4E5B6943D628}"/>
              </a:ext>
            </a:extLst>
          </p:cNvPr>
          <p:cNvSpPr txBox="1">
            <a:spLocks/>
          </p:cNvSpPr>
          <p:nvPr/>
        </p:nvSpPr>
        <p:spPr>
          <a:xfrm>
            <a:off x="770654" y="0"/>
            <a:ext cx="6048531" cy="4114800"/>
          </a:xfrm>
          <a:prstGeom prst="rect">
            <a:avLst/>
          </a:prstGeom>
        </p:spPr>
        <p:txBody>
          <a:bodyPr anchor="ctr">
            <a:normAutofit fontScale="70000" lnSpcReduction="20000"/>
          </a:bodyPr>
          <a:lstStyle>
            <a:lvl1pPr algn="ctr" defTabSz="457205" rtl="0" eaLnBrk="1" latinLnBrk="0" hangingPunct="1">
              <a:spcBef>
                <a:spcPct val="0"/>
              </a:spcBef>
              <a:buNone/>
              <a:defRPr sz="4400" kern="1200">
                <a:solidFill>
                  <a:schemeClr val="tx1"/>
                </a:solidFill>
                <a:latin typeface="+mj-lt"/>
                <a:ea typeface="+mj-ea"/>
                <a:cs typeface="+mj-cs"/>
              </a:defRPr>
            </a:lvl1pPr>
          </a:lstStyle>
          <a:p>
            <a:r>
              <a:rPr lang="en-US" sz="3200" dirty="0">
                <a:latin typeface="Helvetica Neue Medium" panose="02000503000000020004" pitchFamily="2" charset="0"/>
                <a:ea typeface="Helvetica Neue Medium" panose="02000503000000020004" pitchFamily="2" charset="0"/>
                <a:cs typeface="Helvetica Neue Medium" panose="02000503000000020004" pitchFamily="2" charset="0"/>
              </a:rPr>
              <a:t>Well done so far! We will now ask you to do a different task.</a:t>
            </a:r>
          </a:p>
          <a:p>
            <a:endParaRPr lang="en-US" sz="1600" dirty="0">
              <a:latin typeface="Helvetica Neue Medium" panose="02000503000000020004" pitchFamily="2" charset="0"/>
              <a:ea typeface="Helvetica Neue Medium" panose="02000503000000020004" pitchFamily="2" charset="0"/>
              <a:cs typeface="Helvetica Neue Medium" panose="02000503000000020004" pitchFamily="2" charset="0"/>
            </a:endParaRPr>
          </a:p>
          <a:p>
            <a:r>
              <a:rPr lang="en-US" sz="3200" dirty="0">
                <a:latin typeface="Helvetica Neue Medium" panose="02000503000000020004" pitchFamily="2" charset="0"/>
                <a:ea typeface="Helvetica Neue Medium" panose="02000503000000020004" pitchFamily="2" charset="0"/>
                <a:cs typeface="Helvetica Neue Medium" panose="02000503000000020004" pitchFamily="2" charset="0"/>
              </a:rPr>
              <a:t>In each situation, we will now only give you some information about what happened, and your task is to figure out the missing pieces. We will show you how much each fisherman is to blame for the group's failure to get the best possible outcome, but you might not know, for example, what action each took, or how many trees there were. Your task is to try and figure out what happened!</a:t>
            </a:r>
          </a:p>
        </p:txBody>
      </p:sp>
    </p:spTree>
    <p:extLst>
      <p:ext uri="{BB962C8B-B14F-4D97-AF65-F5344CB8AC3E}">
        <p14:creationId xmlns:p14="http://schemas.microsoft.com/office/powerpoint/2010/main" val="3386575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188E8-FEA6-B84D-8DB9-BE47CAA1A193}"/>
              </a:ext>
            </a:extLst>
          </p:cNvPr>
          <p:cNvSpPr txBox="1">
            <a:spLocks/>
          </p:cNvSpPr>
          <p:nvPr/>
        </p:nvSpPr>
        <p:spPr>
          <a:xfrm>
            <a:off x="691200" y="358963"/>
            <a:ext cx="6354000" cy="3022289"/>
          </a:xfrm>
          <a:prstGeom prst="rect">
            <a:avLst/>
          </a:prstGeom>
        </p:spPr>
        <p:txBody>
          <a:bodyPr>
            <a:normAutofit/>
          </a:bodyPr>
          <a:lstStyle>
            <a:lvl1pPr algn="ctr" defTabSz="457205" rtl="0" eaLnBrk="1" latinLnBrk="0" hangingPunct="1">
              <a:spcBef>
                <a:spcPct val="0"/>
              </a:spcBef>
              <a:buNone/>
              <a:defRPr sz="4400" kern="1200">
                <a:solidFill>
                  <a:schemeClr val="tx1"/>
                </a:solidFill>
                <a:latin typeface="+mj-lt"/>
                <a:ea typeface="+mj-ea"/>
                <a:cs typeface="+mj-cs"/>
              </a:defRPr>
            </a:lvl1pPr>
          </a:lstStyle>
          <a:p>
            <a:r>
              <a:rPr lang="en-US" sz="2800" dirty="0">
                <a:latin typeface="Helvetica Neue Medium" panose="02000503000000020004" pitchFamily="2" charset="0"/>
                <a:ea typeface="Helvetica Neue Medium" panose="02000503000000020004" pitchFamily="2" charset="0"/>
                <a:cs typeface="Helvetica Neue Medium" panose="02000503000000020004" pitchFamily="2" charset="0"/>
              </a:rPr>
              <a:t>other below</a:t>
            </a:r>
          </a:p>
        </p:txBody>
      </p:sp>
    </p:spTree>
    <p:extLst>
      <p:ext uri="{BB962C8B-B14F-4D97-AF65-F5344CB8AC3E}">
        <p14:creationId xmlns:p14="http://schemas.microsoft.com/office/powerpoint/2010/main" val="1089478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493" y="58288"/>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1772265" y="1020273"/>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547782" y="2769706"/>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12" name="Rectangle 11"/>
          <p:cNvSpPr/>
          <p:nvPr/>
        </p:nvSpPr>
        <p:spPr>
          <a:xfrm>
            <a:off x="5469653" y="1021962"/>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28649" y="230894"/>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2232080" y="2925795"/>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003147" y="232419"/>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3509362" y="58290"/>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1638190" y="1202805"/>
            <a:ext cx="364151" cy="364151"/>
            <a:chOff x="-2060668" y="-7437"/>
            <a:chExt cx="2402049" cy="2402050"/>
          </a:xfrm>
          <a:effectLst/>
        </p:grpSpPr>
        <p:sp>
          <p:nvSpPr>
            <p:cNvPr id="20" name="Oval 19"/>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Oval 20"/>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5488087" y="1208570"/>
            <a:ext cx="364151" cy="364151"/>
            <a:chOff x="-2060668" y="-7437"/>
            <a:chExt cx="2402049" cy="2402050"/>
          </a:xfrm>
          <a:effectLst/>
        </p:grpSpPr>
        <p:sp>
          <p:nvSpPr>
            <p:cNvPr id="29" name="Oval 28"/>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3554505" y="2973326"/>
            <a:ext cx="364151" cy="364151"/>
            <a:chOff x="-2060668" y="-7437"/>
            <a:chExt cx="2402049" cy="2402050"/>
          </a:xfrm>
          <a:effectLst/>
        </p:grpSpPr>
        <p:sp>
          <p:nvSpPr>
            <p:cNvPr id="35" name="Oval 34"/>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02EF2E8-222F-8947-AF30-C2C65EB17215}"/>
              </a:ext>
            </a:extLst>
          </p:cNvPr>
          <p:cNvSpPr/>
          <p:nvPr/>
        </p:nvSpPr>
        <p:spPr>
          <a:xfrm>
            <a:off x="978136" y="1633185"/>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22" name="Straight Connector 21">
            <a:extLst>
              <a:ext uri="{FF2B5EF4-FFF2-40B4-BE49-F238E27FC236}">
                <a16:creationId xmlns:a16="http://schemas.microsoft.com/office/drawing/2014/main" id="{9987BB72-03C0-DB46-B5B9-F20C5D148CA4}"/>
              </a:ext>
            </a:extLst>
          </p:cNvPr>
          <p:cNvCxnSpPr>
            <a:cxnSpLocks/>
          </p:cNvCxnSpPr>
          <p:nvPr/>
        </p:nvCxnSpPr>
        <p:spPr>
          <a:xfrm>
            <a:off x="1632412" y="1633186"/>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0667CC53-B453-3347-8E9D-40331B5F7397}"/>
              </a:ext>
            </a:extLst>
          </p:cNvPr>
          <p:cNvSpPr/>
          <p:nvPr/>
        </p:nvSpPr>
        <p:spPr>
          <a:xfrm>
            <a:off x="978136" y="1945973"/>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41" name="Straight Connector 40">
            <a:extLst>
              <a:ext uri="{FF2B5EF4-FFF2-40B4-BE49-F238E27FC236}">
                <a16:creationId xmlns:a16="http://schemas.microsoft.com/office/drawing/2014/main" id="{ADF5E448-9183-5345-8B62-12AEFFB84985}"/>
              </a:ext>
            </a:extLst>
          </p:cNvPr>
          <p:cNvCxnSpPr>
            <a:cxnSpLocks/>
          </p:cNvCxnSpPr>
          <p:nvPr/>
        </p:nvCxnSpPr>
        <p:spPr>
          <a:xfrm>
            <a:off x="1632412" y="1945974"/>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DDFE6B69-2C07-C945-B68C-CDDAF4749AB2}"/>
              </a:ext>
            </a:extLst>
          </p:cNvPr>
          <p:cNvSpPr/>
          <p:nvPr/>
        </p:nvSpPr>
        <p:spPr>
          <a:xfrm>
            <a:off x="978136" y="2258761"/>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44" name="Straight Connector 43">
            <a:extLst>
              <a:ext uri="{FF2B5EF4-FFF2-40B4-BE49-F238E27FC236}">
                <a16:creationId xmlns:a16="http://schemas.microsoft.com/office/drawing/2014/main" id="{582BBDDF-5804-9242-9B8E-CA372271AC05}"/>
              </a:ext>
            </a:extLst>
          </p:cNvPr>
          <p:cNvCxnSpPr>
            <a:cxnSpLocks/>
          </p:cNvCxnSpPr>
          <p:nvPr/>
        </p:nvCxnSpPr>
        <p:spPr>
          <a:xfrm>
            <a:off x="1632412" y="2258761"/>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1CC42318-48C6-3F45-8E0F-A8EEE62E3FDB}"/>
              </a:ext>
            </a:extLst>
          </p:cNvPr>
          <p:cNvSpPr/>
          <p:nvPr/>
        </p:nvSpPr>
        <p:spPr>
          <a:xfrm>
            <a:off x="3998494" y="3098322"/>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52" name="Straight Connector 51">
            <a:extLst>
              <a:ext uri="{FF2B5EF4-FFF2-40B4-BE49-F238E27FC236}">
                <a16:creationId xmlns:a16="http://schemas.microsoft.com/office/drawing/2014/main" id="{379C4CF0-8E6F-654B-8A38-D6AE221E5067}"/>
              </a:ext>
            </a:extLst>
          </p:cNvPr>
          <p:cNvCxnSpPr>
            <a:cxnSpLocks/>
          </p:cNvCxnSpPr>
          <p:nvPr/>
        </p:nvCxnSpPr>
        <p:spPr>
          <a:xfrm>
            <a:off x="4652770" y="3098322"/>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18DE3625-35E5-ED49-B954-5C00D936B2B3}"/>
              </a:ext>
            </a:extLst>
          </p:cNvPr>
          <p:cNvSpPr/>
          <p:nvPr/>
        </p:nvSpPr>
        <p:spPr>
          <a:xfrm>
            <a:off x="3998494" y="3411111"/>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54" name="Straight Connector 53">
            <a:extLst>
              <a:ext uri="{FF2B5EF4-FFF2-40B4-BE49-F238E27FC236}">
                <a16:creationId xmlns:a16="http://schemas.microsoft.com/office/drawing/2014/main" id="{B96693D7-F391-4E4C-932C-DDC5E015A0B9}"/>
              </a:ext>
            </a:extLst>
          </p:cNvPr>
          <p:cNvCxnSpPr>
            <a:cxnSpLocks/>
          </p:cNvCxnSpPr>
          <p:nvPr/>
        </p:nvCxnSpPr>
        <p:spPr>
          <a:xfrm>
            <a:off x="4652770" y="3411111"/>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55" name="Rectangle 54">
            <a:extLst>
              <a:ext uri="{FF2B5EF4-FFF2-40B4-BE49-F238E27FC236}">
                <a16:creationId xmlns:a16="http://schemas.microsoft.com/office/drawing/2014/main" id="{627CD42B-1295-FE4B-9E0C-F40EF6F4F5EC}"/>
              </a:ext>
            </a:extLst>
          </p:cNvPr>
          <p:cNvSpPr/>
          <p:nvPr/>
        </p:nvSpPr>
        <p:spPr>
          <a:xfrm>
            <a:off x="3998494" y="3723899"/>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56" name="Straight Connector 55">
            <a:extLst>
              <a:ext uri="{FF2B5EF4-FFF2-40B4-BE49-F238E27FC236}">
                <a16:creationId xmlns:a16="http://schemas.microsoft.com/office/drawing/2014/main" id="{F5C599CC-EFF4-524D-B6AD-4C1E3A7E729B}"/>
              </a:ext>
            </a:extLst>
          </p:cNvPr>
          <p:cNvCxnSpPr>
            <a:cxnSpLocks/>
          </p:cNvCxnSpPr>
          <p:nvPr/>
        </p:nvCxnSpPr>
        <p:spPr>
          <a:xfrm>
            <a:off x="4652770" y="3723899"/>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B5C69533-16B1-9C4D-AC2D-929B2257945D}"/>
              </a:ext>
            </a:extLst>
          </p:cNvPr>
          <p:cNvSpPr/>
          <p:nvPr/>
        </p:nvSpPr>
        <p:spPr>
          <a:xfrm>
            <a:off x="5087281" y="1628290"/>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71" name="Straight Connector 70">
            <a:extLst>
              <a:ext uri="{FF2B5EF4-FFF2-40B4-BE49-F238E27FC236}">
                <a16:creationId xmlns:a16="http://schemas.microsoft.com/office/drawing/2014/main" id="{AF0DA4BA-6741-EE4F-A071-92B75AF69792}"/>
              </a:ext>
            </a:extLst>
          </p:cNvPr>
          <p:cNvCxnSpPr>
            <a:cxnSpLocks/>
          </p:cNvCxnSpPr>
          <p:nvPr/>
        </p:nvCxnSpPr>
        <p:spPr>
          <a:xfrm>
            <a:off x="5741557" y="1628290"/>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985A3DE8-8A3D-A643-B193-230133F4BF39}"/>
              </a:ext>
            </a:extLst>
          </p:cNvPr>
          <p:cNvSpPr/>
          <p:nvPr/>
        </p:nvSpPr>
        <p:spPr>
          <a:xfrm>
            <a:off x="5087281" y="1941078"/>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3" name="Straight Connector 72">
            <a:extLst>
              <a:ext uri="{FF2B5EF4-FFF2-40B4-BE49-F238E27FC236}">
                <a16:creationId xmlns:a16="http://schemas.microsoft.com/office/drawing/2014/main" id="{E5C60074-7ACD-BB45-957C-EE5BA49E0753}"/>
              </a:ext>
            </a:extLst>
          </p:cNvPr>
          <p:cNvCxnSpPr>
            <a:cxnSpLocks/>
          </p:cNvCxnSpPr>
          <p:nvPr/>
        </p:nvCxnSpPr>
        <p:spPr>
          <a:xfrm>
            <a:off x="5741557" y="1941078"/>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74" name="Rectangle 73">
            <a:extLst>
              <a:ext uri="{FF2B5EF4-FFF2-40B4-BE49-F238E27FC236}">
                <a16:creationId xmlns:a16="http://schemas.microsoft.com/office/drawing/2014/main" id="{F50FA6BC-E6B0-BE41-A074-9E070BD6BC10}"/>
              </a:ext>
            </a:extLst>
          </p:cNvPr>
          <p:cNvSpPr/>
          <p:nvPr/>
        </p:nvSpPr>
        <p:spPr>
          <a:xfrm>
            <a:off x="5087281" y="2253865"/>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75" name="Straight Connector 74">
            <a:extLst>
              <a:ext uri="{FF2B5EF4-FFF2-40B4-BE49-F238E27FC236}">
                <a16:creationId xmlns:a16="http://schemas.microsoft.com/office/drawing/2014/main" id="{165CD12B-6398-3E40-AF06-01CA996C4B81}"/>
              </a:ext>
            </a:extLst>
          </p:cNvPr>
          <p:cNvCxnSpPr>
            <a:cxnSpLocks/>
          </p:cNvCxnSpPr>
          <p:nvPr/>
        </p:nvCxnSpPr>
        <p:spPr>
          <a:xfrm>
            <a:off x="5741557" y="2253865"/>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57" name="Left Arrow 56">
            <a:extLst>
              <a:ext uri="{FF2B5EF4-FFF2-40B4-BE49-F238E27FC236}">
                <a16:creationId xmlns:a16="http://schemas.microsoft.com/office/drawing/2014/main" id="{5C95DEE9-3F6A-2B40-8D6A-876623FFA0F5}"/>
              </a:ext>
            </a:extLst>
          </p:cNvPr>
          <p:cNvSpPr/>
          <p:nvPr/>
        </p:nvSpPr>
        <p:spPr>
          <a:xfrm rot="2291670">
            <a:off x="940367" y="888629"/>
            <a:ext cx="754984"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Left Arrow 58">
            <a:extLst>
              <a:ext uri="{FF2B5EF4-FFF2-40B4-BE49-F238E27FC236}">
                <a16:creationId xmlns:a16="http://schemas.microsoft.com/office/drawing/2014/main" id="{473B8F23-D730-CB41-8328-B769E7FB1B6F}"/>
              </a:ext>
            </a:extLst>
          </p:cNvPr>
          <p:cNvSpPr/>
          <p:nvPr/>
        </p:nvSpPr>
        <p:spPr>
          <a:xfrm rot="20597577">
            <a:off x="2765307" y="3182974"/>
            <a:ext cx="755413"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2" name="Left Arrow 61">
            <a:extLst>
              <a:ext uri="{FF2B5EF4-FFF2-40B4-BE49-F238E27FC236}">
                <a16:creationId xmlns:a16="http://schemas.microsoft.com/office/drawing/2014/main" id="{F3A1CEDC-8FAA-9C4E-AC73-80C7623EEFAA}"/>
              </a:ext>
            </a:extLst>
          </p:cNvPr>
          <p:cNvSpPr/>
          <p:nvPr/>
        </p:nvSpPr>
        <p:spPr>
          <a:xfrm rot="8630674">
            <a:off x="5792910" y="855112"/>
            <a:ext cx="885309"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AD09800-F7FE-804F-809B-0705C323174B}"/>
              </a:ext>
            </a:extLst>
          </p:cNvPr>
          <p:cNvSpPr/>
          <p:nvPr/>
        </p:nvSpPr>
        <p:spPr>
          <a:xfrm>
            <a:off x="1683512" y="1682897"/>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6" name="Oval 65">
            <a:extLst>
              <a:ext uri="{FF2B5EF4-FFF2-40B4-BE49-F238E27FC236}">
                <a16:creationId xmlns:a16="http://schemas.microsoft.com/office/drawing/2014/main" id="{23FBFC14-7F24-0D40-AB72-5C16CCA6FE90}"/>
              </a:ext>
            </a:extLst>
          </p:cNvPr>
          <p:cNvSpPr/>
          <p:nvPr/>
        </p:nvSpPr>
        <p:spPr>
          <a:xfrm>
            <a:off x="1856200" y="1682897"/>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Oval 68">
            <a:extLst>
              <a:ext uri="{FF2B5EF4-FFF2-40B4-BE49-F238E27FC236}">
                <a16:creationId xmlns:a16="http://schemas.microsoft.com/office/drawing/2014/main" id="{456A99D5-4AC5-5245-A1B9-E54570799842}"/>
              </a:ext>
            </a:extLst>
          </p:cNvPr>
          <p:cNvSpPr/>
          <p:nvPr/>
        </p:nvSpPr>
        <p:spPr>
          <a:xfrm>
            <a:off x="4723468" y="3140750"/>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a:extLst>
              <a:ext uri="{FF2B5EF4-FFF2-40B4-BE49-F238E27FC236}">
                <a16:creationId xmlns:a16="http://schemas.microsoft.com/office/drawing/2014/main" id="{1F93242B-CEE4-C24F-A64C-5093162F6F3B}"/>
              </a:ext>
            </a:extLst>
          </p:cNvPr>
          <p:cNvSpPr/>
          <p:nvPr/>
        </p:nvSpPr>
        <p:spPr>
          <a:xfrm>
            <a:off x="4896156" y="3140750"/>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a:extLst>
              <a:ext uri="{FF2B5EF4-FFF2-40B4-BE49-F238E27FC236}">
                <a16:creationId xmlns:a16="http://schemas.microsoft.com/office/drawing/2014/main" id="{9566AA08-6340-6E47-8A5E-710FA4792359}"/>
              </a:ext>
            </a:extLst>
          </p:cNvPr>
          <p:cNvSpPr/>
          <p:nvPr/>
        </p:nvSpPr>
        <p:spPr>
          <a:xfrm>
            <a:off x="5790003" y="1673976"/>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Oval 78">
            <a:extLst>
              <a:ext uri="{FF2B5EF4-FFF2-40B4-BE49-F238E27FC236}">
                <a16:creationId xmlns:a16="http://schemas.microsoft.com/office/drawing/2014/main" id="{4F7D020A-42DA-7145-923C-AE5A9212F6D9}"/>
              </a:ext>
            </a:extLst>
          </p:cNvPr>
          <p:cNvSpPr/>
          <p:nvPr/>
        </p:nvSpPr>
        <p:spPr>
          <a:xfrm>
            <a:off x="5962691" y="1673976"/>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2" name="Picture 81">
            <a:extLst>
              <a:ext uri="{FF2B5EF4-FFF2-40B4-BE49-F238E27FC236}">
                <a16:creationId xmlns:a16="http://schemas.microsoft.com/office/drawing/2014/main" id="{6B6ED6B3-5E8A-514F-BBC9-C84122B443E8}"/>
              </a:ext>
            </a:extLst>
          </p:cNvPr>
          <p:cNvPicPr>
            <a:picLocks noChangeAspect="1"/>
          </p:cNvPicPr>
          <p:nvPr/>
        </p:nvPicPr>
        <p:blipFill>
          <a:blip r:embed="rId2"/>
          <a:stretch>
            <a:fillRect/>
          </a:stretch>
        </p:blipFill>
        <p:spPr>
          <a:xfrm>
            <a:off x="4664472" y="3464185"/>
            <a:ext cx="636307" cy="127262"/>
          </a:xfrm>
          <a:prstGeom prst="rect">
            <a:avLst/>
          </a:prstGeom>
          <a:ln>
            <a:noFill/>
          </a:ln>
        </p:spPr>
      </p:pic>
      <p:grpSp>
        <p:nvGrpSpPr>
          <p:cNvPr id="86" name="Group 85">
            <a:extLst>
              <a:ext uri="{FF2B5EF4-FFF2-40B4-BE49-F238E27FC236}">
                <a16:creationId xmlns:a16="http://schemas.microsoft.com/office/drawing/2014/main" id="{B78BF0F6-F7E4-0A4A-B57E-30E8B2D6B7F8}"/>
              </a:ext>
            </a:extLst>
          </p:cNvPr>
          <p:cNvGrpSpPr/>
          <p:nvPr/>
        </p:nvGrpSpPr>
        <p:grpSpPr>
          <a:xfrm rot="5400000">
            <a:off x="3571734" y="559011"/>
            <a:ext cx="353488" cy="499714"/>
            <a:chOff x="-1435100" y="2754209"/>
            <a:chExt cx="1003300" cy="1418330"/>
          </a:xfrm>
        </p:grpSpPr>
        <p:sp>
          <p:nvSpPr>
            <p:cNvPr id="87" name="Rectangle 86">
              <a:extLst>
                <a:ext uri="{FF2B5EF4-FFF2-40B4-BE49-F238E27FC236}">
                  <a16:creationId xmlns:a16="http://schemas.microsoft.com/office/drawing/2014/main" id="{556DE9FF-95D5-6E48-8B57-546D3E91D2B5}"/>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Cloud 87">
              <a:extLst>
                <a:ext uri="{FF2B5EF4-FFF2-40B4-BE49-F238E27FC236}">
                  <a16:creationId xmlns:a16="http://schemas.microsoft.com/office/drawing/2014/main" id="{04F9F5E2-FCD8-C541-B50C-44043C55AC4F}"/>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14CE80EF-1275-064B-9E8F-1C1E69465988}"/>
              </a:ext>
            </a:extLst>
          </p:cNvPr>
          <p:cNvGrpSpPr/>
          <p:nvPr/>
        </p:nvGrpSpPr>
        <p:grpSpPr>
          <a:xfrm rot="5400000">
            <a:off x="3571736" y="930789"/>
            <a:ext cx="353488" cy="499714"/>
            <a:chOff x="-1435100" y="2754209"/>
            <a:chExt cx="1003300" cy="1418330"/>
          </a:xfrm>
        </p:grpSpPr>
        <p:sp>
          <p:nvSpPr>
            <p:cNvPr id="90" name="Rectangle 89">
              <a:extLst>
                <a:ext uri="{FF2B5EF4-FFF2-40B4-BE49-F238E27FC236}">
                  <a16:creationId xmlns:a16="http://schemas.microsoft.com/office/drawing/2014/main" id="{216EB0C3-F5D1-E24F-9BA3-04D9A4008014}"/>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Cloud 90">
              <a:extLst>
                <a:ext uri="{FF2B5EF4-FFF2-40B4-BE49-F238E27FC236}">
                  <a16:creationId xmlns:a16="http://schemas.microsoft.com/office/drawing/2014/main" id="{CC5BF319-3352-044D-9B4E-CC812227F9FE}"/>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2" name="Picture 91">
            <a:extLst>
              <a:ext uri="{FF2B5EF4-FFF2-40B4-BE49-F238E27FC236}">
                <a16:creationId xmlns:a16="http://schemas.microsoft.com/office/drawing/2014/main" id="{0D153274-C6EF-0B4B-A14D-11FCDBCA08C0}"/>
              </a:ext>
            </a:extLst>
          </p:cNvPr>
          <p:cNvPicPr>
            <a:picLocks noChangeAspect="1"/>
          </p:cNvPicPr>
          <p:nvPr/>
        </p:nvPicPr>
        <p:blipFill>
          <a:blip r:embed="rId2"/>
          <a:stretch>
            <a:fillRect/>
          </a:stretch>
        </p:blipFill>
        <p:spPr>
          <a:xfrm>
            <a:off x="5759527" y="2001575"/>
            <a:ext cx="636307" cy="127262"/>
          </a:xfrm>
          <a:prstGeom prst="rect">
            <a:avLst/>
          </a:prstGeom>
          <a:ln>
            <a:noFill/>
          </a:ln>
        </p:spPr>
      </p:pic>
      <p:pic>
        <p:nvPicPr>
          <p:cNvPr id="93" name="Picture 92">
            <a:extLst>
              <a:ext uri="{FF2B5EF4-FFF2-40B4-BE49-F238E27FC236}">
                <a16:creationId xmlns:a16="http://schemas.microsoft.com/office/drawing/2014/main" id="{330016A9-FCDF-164E-8DE3-751D284258CC}"/>
              </a:ext>
            </a:extLst>
          </p:cNvPr>
          <p:cNvPicPr>
            <a:picLocks noChangeAspect="1"/>
          </p:cNvPicPr>
          <p:nvPr/>
        </p:nvPicPr>
        <p:blipFill>
          <a:blip r:embed="rId2"/>
          <a:stretch>
            <a:fillRect/>
          </a:stretch>
        </p:blipFill>
        <p:spPr>
          <a:xfrm>
            <a:off x="1664362" y="1997846"/>
            <a:ext cx="636307" cy="127262"/>
          </a:xfrm>
          <a:prstGeom prst="rect">
            <a:avLst/>
          </a:prstGeom>
          <a:ln>
            <a:noFill/>
          </a:ln>
        </p:spPr>
      </p:pic>
      <p:sp>
        <p:nvSpPr>
          <p:cNvPr id="94" name="Oval 93">
            <a:extLst>
              <a:ext uri="{FF2B5EF4-FFF2-40B4-BE49-F238E27FC236}">
                <a16:creationId xmlns:a16="http://schemas.microsoft.com/office/drawing/2014/main" id="{BA2088CA-37B5-8441-A136-D6DAFCA3F3D6}"/>
              </a:ext>
            </a:extLst>
          </p:cNvPr>
          <p:cNvSpPr/>
          <p:nvPr/>
        </p:nvSpPr>
        <p:spPr>
          <a:xfrm>
            <a:off x="6135379" y="1673976"/>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5" name="Isosceles Triangle 6">
            <a:extLst>
              <a:ext uri="{FF2B5EF4-FFF2-40B4-BE49-F238E27FC236}">
                <a16:creationId xmlns:a16="http://schemas.microsoft.com/office/drawing/2014/main" id="{05EE6533-88A9-ED4B-AC70-37B0E2330C87}"/>
              </a:ext>
            </a:extLst>
          </p:cNvPr>
          <p:cNvSpPr/>
          <p:nvPr/>
        </p:nvSpPr>
        <p:spPr>
          <a:xfrm>
            <a:off x="3409485" y="2457358"/>
            <a:ext cx="512116" cy="333205"/>
          </a:xfrm>
          <a:prstGeom prst="triangle">
            <a:avLst/>
          </a:prstGeom>
          <a:solidFill>
            <a:schemeClr val="accent4"/>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C</a:t>
            </a:r>
          </a:p>
        </p:txBody>
      </p:sp>
      <p:sp>
        <p:nvSpPr>
          <p:cNvPr id="96" name="Isosceles Triangle 6">
            <a:extLst>
              <a:ext uri="{FF2B5EF4-FFF2-40B4-BE49-F238E27FC236}">
                <a16:creationId xmlns:a16="http://schemas.microsoft.com/office/drawing/2014/main" id="{F4744A25-42C7-8442-9B8D-84ECF6A389E2}"/>
              </a:ext>
            </a:extLst>
          </p:cNvPr>
          <p:cNvSpPr/>
          <p:nvPr/>
        </p:nvSpPr>
        <p:spPr>
          <a:xfrm>
            <a:off x="1640076" y="682702"/>
            <a:ext cx="512116" cy="333205"/>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A</a:t>
            </a:r>
          </a:p>
        </p:txBody>
      </p:sp>
      <p:sp>
        <p:nvSpPr>
          <p:cNvPr id="97" name="Isosceles Triangle 6">
            <a:extLst>
              <a:ext uri="{FF2B5EF4-FFF2-40B4-BE49-F238E27FC236}">
                <a16:creationId xmlns:a16="http://schemas.microsoft.com/office/drawing/2014/main" id="{B8C28130-8A35-524A-983E-BA7324139D42}"/>
              </a:ext>
            </a:extLst>
          </p:cNvPr>
          <p:cNvSpPr/>
          <p:nvPr/>
        </p:nvSpPr>
        <p:spPr>
          <a:xfrm>
            <a:off x="5333153" y="692602"/>
            <a:ext cx="512116" cy="333205"/>
          </a:xfrm>
          <a:prstGeom prst="triangle">
            <a:avLst/>
          </a:prstGeom>
          <a:solidFill>
            <a:schemeClr val="tx2"/>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B</a:t>
            </a:r>
          </a:p>
        </p:txBody>
      </p:sp>
    </p:spTree>
    <p:extLst>
      <p:ext uri="{BB962C8B-B14F-4D97-AF65-F5344CB8AC3E}">
        <p14:creationId xmlns:p14="http://schemas.microsoft.com/office/powerpoint/2010/main" val="3834603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493" y="58288"/>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1772265" y="1020273"/>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547782" y="2769706"/>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12" name="Rectangle 11"/>
          <p:cNvSpPr/>
          <p:nvPr/>
        </p:nvSpPr>
        <p:spPr>
          <a:xfrm>
            <a:off x="5469653" y="1021962"/>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28649" y="230894"/>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2232080" y="2925795"/>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003147" y="232419"/>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3509362" y="58290"/>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1638190" y="1202805"/>
            <a:ext cx="364151" cy="364151"/>
            <a:chOff x="-2060668" y="-7437"/>
            <a:chExt cx="2402049" cy="2402050"/>
          </a:xfrm>
          <a:effectLst/>
        </p:grpSpPr>
        <p:sp>
          <p:nvSpPr>
            <p:cNvPr id="20" name="Oval 19"/>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Oval 20"/>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5488087" y="1208570"/>
            <a:ext cx="364151" cy="364151"/>
            <a:chOff x="-2060668" y="-7437"/>
            <a:chExt cx="2402049" cy="2402050"/>
          </a:xfrm>
          <a:effectLst/>
        </p:grpSpPr>
        <p:sp>
          <p:nvSpPr>
            <p:cNvPr id="29" name="Oval 28"/>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3554505" y="2973326"/>
            <a:ext cx="364151" cy="364151"/>
            <a:chOff x="-2060668" y="-7437"/>
            <a:chExt cx="2402049" cy="2402050"/>
          </a:xfrm>
          <a:effectLst/>
        </p:grpSpPr>
        <p:sp>
          <p:nvSpPr>
            <p:cNvPr id="35" name="Oval 34"/>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02EF2E8-222F-8947-AF30-C2C65EB17215}"/>
              </a:ext>
            </a:extLst>
          </p:cNvPr>
          <p:cNvSpPr/>
          <p:nvPr/>
        </p:nvSpPr>
        <p:spPr>
          <a:xfrm>
            <a:off x="978136" y="1633185"/>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22" name="Straight Connector 21">
            <a:extLst>
              <a:ext uri="{FF2B5EF4-FFF2-40B4-BE49-F238E27FC236}">
                <a16:creationId xmlns:a16="http://schemas.microsoft.com/office/drawing/2014/main" id="{9987BB72-03C0-DB46-B5B9-F20C5D148CA4}"/>
              </a:ext>
            </a:extLst>
          </p:cNvPr>
          <p:cNvCxnSpPr>
            <a:cxnSpLocks/>
          </p:cNvCxnSpPr>
          <p:nvPr/>
        </p:nvCxnSpPr>
        <p:spPr>
          <a:xfrm>
            <a:off x="1632412" y="1633186"/>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0667CC53-B453-3347-8E9D-40331B5F7397}"/>
              </a:ext>
            </a:extLst>
          </p:cNvPr>
          <p:cNvSpPr/>
          <p:nvPr/>
        </p:nvSpPr>
        <p:spPr>
          <a:xfrm>
            <a:off x="978136" y="1945973"/>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41" name="Straight Connector 40">
            <a:extLst>
              <a:ext uri="{FF2B5EF4-FFF2-40B4-BE49-F238E27FC236}">
                <a16:creationId xmlns:a16="http://schemas.microsoft.com/office/drawing/2014/main" id="{ADF5E448-9183-5345-8B62-12AEFFB84985}"/>
              </a:ext>
            </a:extLst>
          </p:cNvPr>
          <p:cNvCxnSpPr>
            <a:cxnSpLocks/>
          </p:cNvCxnSpPr>
          <p:nvPr/>
        </p:nvCxnSpPr>
        <p:spPr>
          <a:xfrm>
            <a:off x="1632412" y="1945974"/>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1CC42318-48C6-3F45-8E0F-A8EEE62E3FDB}"/>
              </a:ext>
            </a:extLst>
          </p:cNvPr>
          <p:cNvSpPr/>
          <p:nvPr/>
        </p:nvSpPr>
        <p:spPr>
          <a:xfrm>
            <a:off x="3998494" y="3098322"/>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52" name="Straight Connector 51">
            <a:extLst>
              <a:ext uri="{FF2B5EF4-FFF2-40B4-BE49-F238E27FC236}">
                <a16:creationId xmlns:a16="http://schemas.microsoft.com/office/drawing/2014/main" id="{379C4CF0-8E6F-654B-8A38-D6AE221E5067}"/>
              </a:ext>
            </a:extLst>
          </p:cNvPr>
          <p:cNvCxnSpPr>
            <a:cxnSpLocks/>
          </p:cNvCxnSpPr>
          <p:nvPr/>
        </p:nvCxnSpPr>
        <p:spPr>
          <a:xfrm>
            <a:off x="4652770" y="3098322"/>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18DE3625-35E5-ED49-B954-5C00D936B2B3}"/>
              </a:ext>
            </a:extLst>
          </p:cNvPr>
          <p:cNvSpPr/>
          <p:nvPr/>
        </p:nvSpPr>
        <p:spPr>
          <a:xfrm>
            <a:off x="3998494" y="3411111"/>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54" name="Straight Connector 53">
            <a:extLst>
              <a:ext uri="{FF2B5EF4-FFF2-40B4-BE49-F238E27FC236}">
                <a16:creationId xmlns:a16="http://schemas.microsoft.com/office/drawing/2014/main" id="{B96693D7-F391-4E4C-932C-DDC5E015A0B9}"/>
              </a:ext>
            </a:extLst>
          </p:cNvPr>
          <p:cNvCxnSpPr>
            <a:cxnSpLocks/>
          </p:cNvCxnSpPr>
          <p:nvPr/>
        </p:nvCxnSpPr>
        <p:spPr>
          <a:xfrm>
            <a:off x="4652770" y="3411111"/>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B5C69533-16B1-9C4D-AC2D-929B2257945D}"/>
              </a:ext>
            </a:extLst>
          </p:cNvPr>
          <p:cNvSpPr/>
          <p:nvPr/>
        </p:nvSpPr>
        <p:spPr>
          <a:xfrm>
            <a:off x="5087281" y="1628290"/>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71" name="Straight Connector 70">
            <a:extLst>
              <a:ext uri="{FF2B5EF4-FFF2-40B4-BE49-F238E27FC236}">
                <a16:creationId xmlns:a16="http://schemas.microsoft.com/office/drawing/2014/main" id="{AF0DA4BA-6741-EE4F-A071-92B75AF69792}"/>
              </a:ext>
            </a:extLst>
          </p:cNvPr>
          <p:cNvCxnSpPr>
            <a:cxnSpLocks/>
          </p:cNvCxnSpPr>
          <p:nvPr/>
        </p:nvCxnSpPr>
        <p:spPr>
          <a:xfrm>
            <a:off x="5741557" y="1628290"/>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985A3DE8-8A3D-A643-B193-230133F4BF39}"/>
              </a:ext>
            </a:extLst>
          </p:cNvPr>
          <p:cNvSpPr/>
          <p:nvPr/>
        </p:nvSpPr>
        <p:spPr>
          <a:xfrm>
            <a:off x="5087281" y="1941078"/>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3" name="Straight Connector 72">
            <a:extLst>
              <a:ext uri="{FF2B5EF4-FFF2-40B4-BE49-F238E27FC236}">
                <a16:creationId xmlns:a16="http://schemas.microsoft.com/office/drawing/2014/main" id="{E5C60074-7ACD-BB45-957C-EE5BA49E0753}"/>
              </a:ext>
            </a:extLst>
          </p:cNvPr>
          <p:cNvCxnSpPr>
            <a:cxnSpLocks/>
          </p:cNvCxnSpPr>
          <p:nvPr/>
        </p:nvCxnSpPr>
        <p:spPr>
          <a:xfrm>
            <a:off x="5741557" y="1941078"/>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63" name="Oval 62">
            <a:extLst>
              <a:ext uri="{FF2B5EF4-FFF2-40B4-BE49-F238E27FC236}">
                <a16:creationId xmlns:a16="http://schemas.microsoft.com/office/drawing/2014/main" id="{FAD09800-F7FE-804F-809B-0705C323174B}"/>
              </a:ext>
            </a:extLst>
          </p:cNvPr>
          <p:cNvSpPr/>
          <p:nvPr/>
        </p:nvSpPr>
        <p:spPr>
          <a:xfrm>
            <a:off x="1683512" y="1682897"/>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6" name="Oval 65">
            <a:extLst>
              <a:ext uri="{FF2B5EF4-FFF2-40B4-BE49-F238E27FC236}">
                <a16:creationId xmlns:a16="http://schemas.microsoft.com/office/drawing/2014/main" id="{23FBFC14-7F24-0D40-AB72-5C16CCA6FE90}"/>
              </a:ext>
            </a:extLst>
          </p:cNvPr>
          <p:cNvSpPr/>
          <p:nvPr/>
        </p:nvSpPr>
        <p:spPr>
          <a:xfrm>
            <a:off x="1856200" y="1682897"/>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Oval 68">
            <a:extLst>
              <a:ext uri="{FF2B5EF4-FFF2-40B4-BE49-F238E27FC236}">
                <a16:creationId xmlns:a16="http://schemas.microsoft.com/office/drawing/2014/main" id="{456A99D5-4AC5-5245-A1B9-E54570799842}"/>
              </a:ext>
            </a:extLst>
          </p:cNvPr>
          <p:cNvSpPr/>
          <p:nvPr/>
        </p:nvSpPr>
        <p:spPr>
          <a:xfrm>
            <a:off x="4723468" y="3140750"/>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a:extLst>
              <a:ext uri="{FF2B5EF4-FFF2-40B4-BE49-F238E27FC236}">
                <a16:creationId xmlns:a16="http://schemas.microsoft.com/office/drawing/2014/main" id="{1F93242B-CEE4-C24F-A64C-5093162F6F3B}"/>
              </a:ext>
            </a:extLst>
          </p:cNvPr>
          <p:cNvSpPr/>
          <p:nvPr/>
        </p:nvSpPr>
        <p:spPr>
          <a:xfrm>
            <a:off x="4896156" y="3140750"/>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a:extLst>
              <a:ext uri="{FF2B5EF4-FFF2-40B4-BE49-F238E27FC236}">
                <a16:creationId xmlns:a16="http://schemas.microsoft.com/office/drawing/2014/main" id="{9566AA08-6340-6E47-8A5E-710FA4792359}"/>
              </a:ext>
            </a:extLst>
          </p:cNvPr>
          <p:cNvSpPr/>
          <p:nvPr/>
        </p:nvSpPr>
        <p:spPr>
          <a:xfrm>
            <a:off x="5790003" y="1673976"/>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Oval 78">
            <a:extLst>
              <a:ext uri="{FF2B5EF4-FFF2-40B4-BE49-F238E27FC236}">
                <a16:creationId xmlns:a16="http://schemas.microsoft.com/office/drawing/2014/main" id="{4F7D020A-42DA-7145-923C-AE5A9212F6D9}"/>
              </a:ext>
            </a:extLst>
          </p:cNvPr>
          <p:cNvSpPr/>
          <p:nvPr/>
        </p:nvSpPr>
        <p:spPr>
          <a:xfrm>
            <a:off x="5962691" y="1673976"/>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6" name="Group 85">
            <a:extLst>
              <a:ext uri="{FF2B5EF4-FFF2-40B4-BE49-F238E27FC236}">
                <a16:creationId xmlns:a16="http://schemas.microsoft.com/office/drawing/2014/main" id="{B78BF0F6-F7E4-0A4A-B57E-30E8B2D6B7F8}"/>
              </a:ext>
            </a:extLst>
          </p:cNvPr>
          <p:cNvGrpSpPr/>
          <p:nvPr/>
        </p:nvGrpSpPr>
        <p:grpSpPr>
          <a:xfrm rot="5400000">
            <a:off x="3571734" y="559011"/>
            <a:ext cx="353488" cy="499714"/>
            <a:chOff x="-1435100" y="2754209"/>
            <a:chExt cx="1003300" cy="1418330"/>
          </a:xfrm>
        </p:grpSpPr>
        <p:sp>
          <p:nvSpPr>
            <p:cNvPr id="87" name="Rectangle 86">
              <a:extLst>
                <a:ext uri="{FF2B5EF4-FFF2-40B4-BE49-F238E27FC236}">
                  <a16:creationId xmlns:a16="http://schemas.microsoft.com/office/drawing/2014/main" id="{556DE9FF-95D5-6E48-8B57-546D3E91D2B5}"/>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Cloud 87">
              <a:extLst>
                <a:ext uri="{FF2B5EF4-FFF2-40B4-BE49-F238E27FC236}">
                  <a16:creationId xmlns:a16="http://schemas.microsoft.com/office/drawing/2014/main" id="{04F9F5E2-FCD8-C541-B50C-44043C55AC4F}"/>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14CE80EF-1275-064B-9E8F-1C1E69465988}"/>
              </a:ext>
            </a:extLst>
          </p:cNvPr>
          <p:cNvGrpSpPr/>
          <p:nvPr/>
        </p:nvGrpSpPr>
        <p:grpSpPr>
          <a:xfrm rot="5400000">
            <a:off x="3571736" y="930789"/>
            <a:ext cx="353488" cy="499714"/>
            <a:chOff x="-1435100" y="2754209"/>
            <a:chExt cx="1003300" cy="1418330"/>
          </a:xfrm>
        </p:grpSpPr>
        <p:sp>
          <p:nvSpPr>
            <p:cNvPr id="90" name="Rectangle 89">
              <a:extLst>
                <a:ext uri="{FF2B5EF4-FFF2-40B4-BE49-F238E27FC236}">
                  <a16:creationId xmlns:a16="http://schemas.microsoft.com/office/drawing/2014/main" id="{216EB0C3-F5D1-E24F-9BA3-04D9A4008014}"/>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Cloud 90">
              <a:extLst>
                <a:ext uri="{FF2B5EF4-FFF2-40B4-BE49-F238E27FC236}">
                  <a16:creationId xmlns:a16="http://schemas.microsoft.com/office/drawing/2014/main" id="{CC5BF319-3352-044D-9B4E-CC812227F9FE}"/>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4" name="Oval 93">
            <a:extLst>
              <a:ext uri="{FF2B5EF4-FFF2-40B4-BE49-F238E27FC236}">
                <a16:creationId xmlns:a16="http://schemas.microsoft.com/office/drawing/2014/main" id="{BA2088CA-37B5-8441-A136-D6DAFCA3F3D6}"/>
              </a:ext>
            </a:extLst>
          </p:cNvPr>
          <p:cNvSpPr/>
          <p:nvPr/>
        </p:nvSpPr>
        <p:spPr>
          <a:xfrm>
            <a:off x="6135379" y="1673976"/>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5" name="Isosceles Triangle 6">
            <a:extLst>
              <a:ext uri="{FF2B5EF4-FFF2-40B4-BE49-F238E27FC236}">
                <a16:creationId xmlns:a16="http://schemas.microsoft.com/office/drawing/2014/main" id="{05EE6533-88A9-ED4B-AC70-37B0E2330C87}"/>
              </a:ext>
            </a:extLst>
          </p:cNvPr>
          <p:cNvSpPr/>
          <p:nvPr/>
        </p:nvSpPr>
        <p:spPr>
          <a:xfrm>
            <a:off x="3409485" y="2457358"/>
            <a:ext cx="512116" cy="333205"/>
          </a:xfrm>
          <a:prstGeom prst="triangle">
            <a:avLst/>
          </a:prstGeom>
          <a:solidFill>
            <a:schemeClr val="accent4"/>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C</a:t>
            </a:r>
          </a:p>
        </p:txBody>
      </p:sp>
      <p:sp>
        <p:nvSpPr>
          <p:cNvPr id="96" name="Isosceles Triangle 6">
            <a:extLst>
              <a:ext uri="{FF2B5EF4-FFF2-40B4-BE49-F238E27FC236}">
                <a16:creationId xmlns:a16="http://schemas.microsoft.com/office/drawing/2014/main" id="{F4744A25-42C7-8442-9B8D-84ECF6A389E2}"/>
              </a:ext>
            </a:extLst>
          </p:cNvPr>
          <p:cNvSpPr/>
          <p:nvPr/>
        </p:nvSpPr>
        <p:spPr>
          <a:xfrm>
            <a:off x="1640076" y="682702"/>
            <a:ext cx="512116" cy="333205"/>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A</a:t>
            </a:r>
          </a:p>
        </p:txBody>
      </p:sp>
      <p:sp>
        <p:nvSpPr>
          <p:cNvPr id="97" name="Isosceles Triangle 6">
            <a:extLst>
              <a:ext uri="{FF2B5EF4-FFF2-40B4-BE49-F238E27FC236}">
                <a16:creationId xmlns:a16="http://schemas.microsoft.com/office/drawing/2014/main" id="{B8C28130-8A35-524A-983E-BA7324139D42}"/>
              </a:ext>
            </a:extLst>
          </p:cNvPr>
          <p:cNvSpPr/>
          <p:nvPr/>
        </p:nvSpPr>
        <p:spPr>
          <a:xfrm>
            <a:off x="5333153" y="692602"/>
            <a:ext cx="512116" cy="333205"/>
          </a:xfrm>
          <a:prstGeom prst="triangle">
            <a:avLst/>
          </a:prstGeom>
          <a:solidFill>
            <a:schemeClr val="tx2"/>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B</a:t>
            </a:r>
          </a:p>
        </p:txBody>
      </p:sp>
    </p:spTree>
    <p:extLst>
      <p:ext uri="{BB962C8B-B14F-4D97-AF65-F5344CB8AC3E}">
        <p14:creationId xmlns:p14="http://schemas.microsoft.com/office/powerpoint/2010/main" val="4265054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493" y="58288"/>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1772265" y="1020273"/>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547782" y="2769706"/>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12" name="Rectangle 11"/>
          <p:cNvSpPr/>
          <p:nvPr/>
        </p:nvSpPr>
        <p:spPr>
          <a:xfrm>
            <a:off x="5469653" y="1021962"/>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28649" y="230894"/>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2232080" y="2925795"/>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003147" y="232419"/>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3509362" y="58290"/>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1638190" y="1202805"/>
            <a:ext cx="364151" cy="364151"/>
            <a:chOff x="-2060668" y="-7437"/>
            <a:chExt cx="2402049" cy="2402050"/>
          </a:xfrm>
          <a:effectLst/>
        </p:grpSpPr>
        <p:sp>
          <p:nvSpPr>
            <p:cNvPr id="20" name="Oval 19"/>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Oval 20"/>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5488087" y="1208570"/>
            <a:ext cx="364151" cy="364151"/>
            <a:chOff x="-2060668" y="-7437"/>
            <a:chExt cx="2402049" cy="2402050"/>
          </a:xfrm>
          <a:effectLst/>
        </p:grpSpPr>
        <p:sp>
          <p:nvSpPr>
            <p:cNvPr id="29" name="Oval 28"/>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3554505" y="2973326"/>
            <a:ext cx="364151" cy="364151"/>
            <a:chOff x="-2060668" y="-7437"/>
            <a:chExt cx="2402049" cy="2402050"/>
          </a:xfrm>
          <a:effectLst/>
        </p:grpSpPr>
        <p:sp>
          <p:nvSpPr>
            <p:cNvPr id="35" name="Oval 34"/>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02EF2E8-222F-8947-AF30-C2C65EB17215}"/>
              </a:ext>
            </a:extLst>
          </p:cNvPr>
          <p:cNvSpPr/>
          <p:nvPr/>
        </p:nvSpPr>
        <p:spPr>
          <a:xfrm>
            <a:off x="978136" y="1633185"/>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22" name="Straight Connector 21">
            <a:extLst>
              <a:ext uri="{FF2B5EF4-FFF2-40B4-BE49-F238E27FC236}">
                <a16:creationId xmlns:a16="http://schemas.microsoft.com/office/drawing/2014/main" id="{9987BB72-03C0-DB46-B5B9-F20C5D148CA4}"/>
              </a:ext>
            </a:extLst>
          </p:cNvPr>
          <p:cNvCxnSpPr>
            <a:cxnSpLocks/>
          </p:cNvCxnSpPr>
          <p:nvPr/>
        </p:nvCxnSpPr>
        <p:spPr>
          <a:xfrm>
            <a:off x="1632412" y="1633186"/>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0667CC53-B453-3347-8E9D-40331B5F7397}"/>
              </a:ext>
            </a:extLst>
          </p:cNvPr>
          <p:cNvSpPr/>
          <p:nvPr/>
        </p:nvSpPr>
        <p:spPr>
          <a:xfrm>
            <a:off x="978136" y="1945973"/>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41" name="Straight Connector 40">
            <a:extLst>
              <a:ext uri="{FF2B5EF4-FFF2-40B4-BE49-F238E27FC236}">
                <a16:creationId xmlns:a16="http://schemas.microsoft.com/office/drawing/2014/main" id="{ADF5E448-9183-5345-8B62-12AEFFB84985}"/>
              </a:ext>
            </a:extLst>
          </p:cNvPr>
          <p:cNvCxnSpPr>
            <a:cxnSpLocks/>
          </p:cNvCxnSpPr>
          <p:nvPr/>
        </p:nvCxnSpPr>
        <p:spPr>
          <a:xfrm>
            <a:off x="1632412" y="1945974"/>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1CC42318-48C6-3F45-8E0F-A8EEE62E3FDB}"/>
              </a:ext>
            </a:extLst>
          </p:cNvPr>
          <p:cNvSpPr/>
          <p:nvPr/>
        </p:nvSpPr>
        <p:spPr>
          <a:xfrm>
            <a:off x="3998494" y="3098322"/>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52" name="Straight Connector 51">
            <a:extLst>
              <a:ext uri="{FF2B5EF4-FFF2-40B4-BE49-F238E27FC236}">
                <a16:creationId xmlns:a16="http://schemas.microsoft.com/office/drawing/2014/main" id="{379C4CF0-8E6F-654B-8A38-D6AE221E5067}"/>
              </a:ext>
            </a:extLst>
          </p:cNvPr>
          <p:cNvCxnSpPr>
            <a:cxnSpLocks/>
          </p:cNvCxnSpPr>
          <p:nvPr/>
        </p:nvCxnSpPr>
        <p:spPr>
          <a:xfrm>
            <a:off x="4652770" y="3098322"/>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18DE3625-35E5-ED49-B954-5C00D936B2B3}"/>
              </a:ext>
            </a:extLst>
          </p:cNvPr>
          <p:cNvSpPr/>
          <p:nvPr/>
        </p:nvSpPr>
        <p:spPr>
          <a:xfrm>
            <a:off x="3998494" y="3411111"/>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54" name="Straight Connector 53">
            <a:extLst>
              <a:ext uri="{FF2B5EF4-FFF2-40B4-BE49-F238E27FC236}">
                <a16:creationId xmlns:a16="http://schemas.microsoft.com/office/drawing/2014/main" id="{B96693D7-F391-4E4C-932C-DDC5E015A0B9}"/>
              </a:ext>
            </a:extLst>
          </p:cNvPr>
          <p:cNvCxnSpPr>
            <a:cxnSpLocks/>
          </p:cNvCxnSpPr>
          <p:nvPr/>
        </p:nvCxnSpPr>
        <p:spPr>
          <a:xfrm>
            <a:off x="4652770" y="3411111"/>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B5C69533-16B1-9C4D-AC2D-929B2257945D}"/>
              </a:ext>
            </a:extLst>
          </p:cNvPr>
          <p:cNvSpPr/>
          <p:nvPr/>
        </p:nvSpPr>
        <p:spPr>
          <a:xfrm>
            <a:off x="5087281" y="1628290"/>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71" name="Straight Connector 70">
            <a:extLst>
              <a:ext uri="{FF2B5EF4-FFF2-40B4-BE49-F238E27FC236}">
                <a16:creationId xmlns:a16="http://schemas.microsoft.com/office/drawing/2014/main" id="{AF0DA4BA-6741-EE4F-A071-92B75AF69792}"/>
              </a:ext>
            </a:extLst>
          </p:cNvPr>
          <p:cNvCxnSpPr>
            <a:cxnSpLocks/>
          </p:cNvCxnSpPr>
          <p:nvPr/>
        </p:nvCxnSpPr>
        <p:spPr>
          <a:xfrm>
            <a:off x="5741557" y="1628290"/>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985A3DE8-8A3D-A643-B193-230133F4BF39}"/>
              </a:ext>
            </a:extLst>
          </p:cNvPr>
          <p:cNvSpPr/>
          <p:nvPr/>
        </p:nvSpPr>
        <p:spPr>
          <a:xfrm>
            <a:off x="5087281" y="1941078"/>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3" name="Straight Connector 72">
            <a:extLst>
              <a:ext uri="{FF2B5EF4-FFF2-40B4-BE49-F238E27FC236}">
                <a16:creationId xmlns:a16="http://schemas.microsoft.com/office/drawing/2014/main" id="{E5C60074-7ACD-BB45-957C-EE5BA49E0753}"/>
              </a:ext>
            </a:extLst>
          </p:cNvPr>
          <p:cNvCxnSpPr>
            <a:cxnSpLocks/>
          </p:cNvCxnSpPr>
          <p:nvPr/>
        </p:nvCxnSpPr>
        <p:spPr>
          <a:xfrm>
            <a:off x="5741557" y="1941078"/>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63" name="Oval 62">
            <a:extLst>
              <a:ext uri="{FF2B5EF4-FFF2-40B4-BE49-F238E27FC236}">
                <a16:creationId xmlns:a16="http://schemas.microsoft.com/office/drawing/2014/main" id="{FAD09800-F7FE-804F-809B-0705C323174B}"/>
              </a:ext>
            </a:extLst>
          </p:cNvPr>
          <p:cNvSpPr/>
          <p:nvPr/>
        </p:nvSpPr>
        <p:spPr>
          <a:xfrm>
            <a:off x="1683512" y="1682897"/>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6" name="Oval 65">
            <a:extLst>
              <a:ext uri="{FF2B5EF4-FFF2-40B4-BE49-F238E27FC236}">
                <a16:creationId xmlns:a16="http://schemas.microsoft.com/office/drawing/2014/main" id="{23FBFC14-7F24-0D40-AB72-5C16CCA6FE90}"/>
              </a:ext>
            </a:extLst>
          </p:cNvPr>
          <p:cNvSpPr/>
          <p:nvPr/>
        </p:nvSpPr>
        <p:spPr>
          <a:xfrm>
            <a:off x="1856200" y="1682897"/>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Oval 68">
            <a:extLst>
              <a:ext uri="{FF2B5EF4-FFF2-40B4-BE49-F238E27FC236}">
                <a16:creationId xmlns:a16="http://schemas.microsoft.com/office/drawing/2014/main" id="{456A99D5-4AC5-5245-A1B9-E54570799842}"/>
              </a:ext>
            </a:extLst>
          </p:cNvPr>
          <p:cNvSpPr/>
          <p:nvPr/>
        </p:nvSpPr>
        <p:spPr>
          <a:xfrm>
            <a:off x="4723468" y="3140750"/>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a:extLst>
              <a:ext uri="{FF2B5EF4-FFF2-40B4-BE49-F238E27FC236}">
                <a16:creationId xmlns:a16="http://schemas.microsoft.com/office/drawing/2014/main" id="{1F93242B-CEE4-C24F-A64C-5093162F6F3B}"/>
              </a:ext>
            </a:extLst>
          </p:cNvPr>
          <p:cNvSpPr/>
          <p:nvPr/>
        </p:nvSpPr>
        <p:spPr>
          <a:xfrm>
            <a:off x="4896156" y="3140750"/>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a:extLst>
              <a:ext uri="{FF2B5EF4-FFF2-40B4-BE49-F238E27FC236}">
                <a16:creationId xmlns:a16="http://schemas.microsoft.com/office/drawing/2014/main" id="{9566AA08-6340-6E47-8A5E-710FA4792359}"/>
              </a:ext>
            </a:extLst>
          </p:cNvPr>
          <p:cNvSpPr/>
          <p:nvPr/>
        </p:nvSpPr>
        <p:spPr>
          <a:xfrm>
            <a:off x="5790003" y="1673976"/>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Oval 78">
            <a:extLst>
              <a:ext uri="{FF2B5EF4-FFF2-40B4-BE49-F238E27FC236}">
                <a16:creationId xmlns:a16="http://schemas.microsoft.com/office/drawing/2014/main" id="{4F7D020A-42DA-7145-923C-AE5A9212F6D9}"/>
              </a:ext>
            </a:extLst>
          </p:cNvPr>
          <p:cNvSpPr/>
          <p:nvPr/>
        </p:nvSpPr>
        <p:spPr>
          <a:xfrm>
            <a:off x="5962691" y="1673976"/>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6" name="Group 85">
            <a:extLst>
              <a:ext uri="{FF2B5EF4-FFF2-40B4-BE49-F238E27FC236}">
                <a16:creationId xmlns:a16="http://schemas.microsoft.com/office/drawing/2014/main" id="{B78BF0F6-F7E4-0A4A-B57E-30E8B2D6B7F8}"/>
              </a:ext>
            </a:extLst>
          </p:cNvPr>
          <p:cNvGrpSpPr/>
          <p:nvPr/>
        </p:nvGrpSpPr>
        <p:grpSpPr>
          <a:xfrm rot="5400000">
            <a:off x="3571734" y="559011"/>
            <a:ext cx="353488" cy="499714"/>
            <a:chOff x="-1435100" y="2754209"/>
            <a:chExt cx="1003300" cy="1418330"/>
          </a:xfrm>
        </p:grpSpPr>
        <p:sp>
          <p:nvSpPr>
            <p:cNvPr id="87" name="Rectangle 86">
              <a:extLst>
                <a:ext uri="{FF2B5EF4-FFF2-40B4-BE49-F238E27FC236}">
                  <a16:creationId xmlns:a16="http://schemas.microsoft.com/office/drawing/2014/main" id="{556DE9FF-95D5-6E48-8B57-546D3E91D2B5}"/>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Cloud 87">
              <a:extLst>
                <a:ext uri="{FF2B5EF4-FFF2-40B4-BE49-F238E27FC236}">
                  <a16:creationId xmlns:a16="http://schemas.microsoft.com/office/drawing/2014/main" id="{04F9F5E2-FCD8-C541-B50C-44043C55AC4F}"/>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14CE80EF-1275-064B-9E8F-1C1E69465988}"/>
              </a:ext>
            </a:extLst>
          </p:cNvPr>
          <p:cNvGrpSpPr/>
          <p:nvPr/>
        </p:nvGrpSpPr>
        <p:grpSpPr>
          <a:xfrm rot="5400000">
            <a:off x="3571736" y="930789"/>
            <a:ext cx="353488" cy="499714"/>
            <a:chOff x="-1435100" y="2754209"/>
            <a:chExt cx="1003300" cy="1418330"/>
          </a:xfrm>
        </p:grpSpPr>
        <p:sp>
          <p:nvSpPr>
            <p:cNvPr id="90" name="Rectangle 89">
              <a:extLst>
                <a:ext uri="{FF2B5EF4-FFF2-40B4-BE49-F238E27FC236}">
                  <a16:creationId xmlns:a16="http://schemas.microsoft.com/office/drawing/2014/main" id="{216EB0C3-F5D1-E24F-9BA3-04D9A4008014}"/>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Cloud 90">
              <a:extLst>
                <a:ext uri="{FF2B5EF4-FFF2-40B4-BE49-F238E27FC236}">
                  <a16:creationId xmlns:a16="http://schemas.microsoft.com/office/drawing/2014/main" id="{CC5BF319-3352-044D-9B4E-CC812227F9FE}"/>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4" name="Oval 93">
            <a:extLst>
              <a:ext uri="{FF2B5EF4-FFF2-40B4-BE49-F238E27FC236}">
                <a16:creationId xmlns:a16="http://schemas.microsoft.com/office/drawing/2014/main" id="{BA2088CA-37B5-8441-A136-D6DAFCA3F3D6}"/>
              </a:ext>
            </a:extLst>
          </p:cNvPr>
          <p:cNvSpPr/>
          <p:nvPr/>
        </p:nvSpPr>
        <p:spPr>
          <a:xfrm>
            <a:off x="6135379" y="1673976"/>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5" name="Isosceles Triangle 6">
            <a:extLst>
              <a:ext uri="{FF2B5EF4-FFF2-40B4-BE49-F238E27FC236}">
                <a16:creationId xmlns:a16="http://schemas.microsoft.com/office/drawing/2014/main" id="{05EE6533-88A9-ED4B-AC70-37B0E2330C87}"/>
              </a:ext>
            </a:extLst>
          </p:cNvPr>
          <p:cNvSpPr/>
          <p:nvPr/>
        </p:nvSpPr>
        <p:spPr>
          <a:xfrm>
            <a:off x="3409485" y="2457358"/>
            <a:ext cx="512116" cy="333205"/>
          </a:xfrm>
          <a:prstGeom prst="triangle">
            <a:avLst/>
          </a:prstGeom>
          <a:solidFill>
            <a:schemeClr val="accent4"/>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C</a:t>
            </a:r>
          </a:p>
        </p:txBody>
      </p:sp>
      <p:sp>
        <p:nvSpPr>
          <p:cNvPr id="96" name="Isosceles Triangle 6">
            <a:extLst>
              <a:ext uri="{FF2B5EF4-FFF2-40B4-BE49-F238E27FC236}">
                <a16:creationId xmlns:a16="http://schemas.microsoft.com/office/drawing/2014/main" id="{F4744A25-42C7-8442-9B8D-84ECF6A389E2}"/>
              </a:ext>
            </a:extLst>
          </p:cNvPr>
          <p:cNvSpPr/>
          <p:nvPr/>
        </p:nvSpPr>
        <p:spPr>
          <a:xfrm>
            <a:off x="1640076" y="682702"/>
            <a:ext cx="512116" cy="333205"/>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A</a:t>
            </a:r>
          </a:p>
        </p:txBody>
      </p:sp>
      <p:sp>
        <p:nvSpPr>
          <p:cNvPr id="97" name="Isosceles Triangle 6">
            <a:extLst>
              <a:ext uri="{FF2B5EF4-FFF2-40B4-BE49-F238E27FC236}">
                <a16:creationId xmlns:a16="http://schemas.microsoft.com/office/drawing/2014/main" id="{B8C28130-8A35-524A-983E-BA7324139D42}"/>
              </a:ext>
            </a:extLst>
          </p:cNvPr>
          <p:cNvSpPr/>
          <p:nvPr/>
        </p:nvSpPr>
        <p:spPr>
          <a:xfrm>
            <a:off x="5333153" y="692602"/>
            <a:ext cx="512116" cy="333205"/>
          </a:xfrm>
          <a:prstGeom prst="triangle">
            <a:avLst/>
          </a:prstGeom>
          <a:solidFill>
            <a:schemeClr val="tx2"/>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B</a:t>
            </a:r>
          </a:p>
        </p:txBody>
      </p:sp>
      <p:sp>
        <p:nvSpPr>
          <p:cNvPr id="57" name="Left Arrow 56">
            <a:extLst>
              <a:ext uri="{FF2B5EF4-FFF2-40B4-BE49-F238E27FC236}">
                <a16:creationId xmlns:a16="http://schemas.microsoft.com/office/drawing/2014/main" id="{0AACB1B3-4A57-974C-9D19-F4443E1F2474}"/>
              </a:ext>
            </a:extLst>
          </p:cNvPr>
          <p:cNvSpPr/>
          <p:nvPr/>
        </p:nvSpPr>
        <p:spPr>
          <a:xfrm rot="20597577">
            <a:off x="2765307" y="3182974"/>
            <a:ext cx="755413"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8" name="Left Arrow 57">
            <a:extLst>
              <a:ext uri="{FF2B5EF4-FFF2-40B4-BE49-F238E27FC236}">
                <a16:creationId xmlns:a16="http://schemas.microsoft.com/office/drawing/2014/main" id="{EC3CDBC8-9BAE-1248-B8EC-DD9DFEA12652}"/>
              </a:ext>
            </a:extLst>
          </p:cNvPr>
          <p:cNvSpPr/>
          <p:nvPr/>
        </p:nvSpPr>
        <p:spPr>
          <a:xfrm rot="8630674">
            <a:off x="5792910" y="855112"/>
            <a:ext cx="885309"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Left Arrow 58">
            <a:extLst>
              <a:ext uri="{FF2B5EF4-FFF2-40B4-BE49-F238E27FC236}">
                <a16:creationId xmlns:a16="http://schemas.microsoft.com/office/drawing/2014/main" id="{6D678CA5-4F76-DF4A-92B4-4A3D89B12B08}"/>
              </a:ext>
            </a:extLst>
          </p:cNvPr>
          <p:cNvSpPr/>
          <p:nvPr/>
        </p:nvSpPr>
        <p:spPr>
          <a:xfrm rot="10303390">
            <a:off x="2046300" y="1135615"/>
            <a:ext cx="1335739"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0" name="Picture 59">
            <a:extLst>
              <a:ext uri="{FF2B5EF4-FFF2-40B4-BE49-F238E27FC236}">
                <a16:creationId xmlns:a16="http://schemas.microsoft.com/office/drawing/2014/main" id="{4E2F5F4D-A4B0-F44A-A9D8-317CF290BBCF}"/>
              </a:ext>
            </a:extLst>
          </p:cNvPr>
          <p:cNvPicPr>
            <a:picLocks noChangeAspect="1"/>
          </p:cNvPicPr>
          <p:nvPr/>
        </p:nvPicPr>
        <p:blipFill>
          <a:blip r:embed="rId2"/>
          <a:stretch>
            <a:fillRect/>
          </a:stretch>
        </p:blipFill>
        <p:spPr>
          <a:xfrm>
            <a:off x="1690232" y="2007758"/>
            <a:ext cx="346669" cy="102614"/>
          </a:xfrm>
          <a:prstGeom prst="rect">
            <a:avLst/>
          </a:prstGeom>
        </p:spPr>
      </p:pic>
      <p:pic>
        <p:nvPicPr>
          <p:cNvPr id="61" name="Picture 60">
            <a:extLst>
              <a:ext uri="{FF2B5EF4-FFF2-40B4-BE49-F238E27FC236}">
                <a16:creationId xmlns:a16="http://schemas.microsoft.com/office/drawing/2014/main" id="{783B55E9-55A3-B740-84B9-78395F40CB97}"/>
              </a:ext>
            </a:extLst>
          </p:cNvPr>
          <p:cNvPicPr>
            <a:picLocks noChangeAspect="1"/>
          </p:cNvPicPr>
          <p:nvPr/>
        </p:nvPicPr>
        <p:blipFill>
          <a:blip r:embed="rId3"/>
          <a:stretch>
            <a:fillRect/>
          </a:stretch>
        </p:blipFill>
        <p:spPr>
          <a:xfrm>
            <a:off x="4664472" y="3464185"/>
            <a:ext cx="636307" cy="127262"/>
          </a:xfrm>
          <a:prstGeom prst="rect">
            <a:avLst/>
          </a:prstGeom>
          <a:ln>
            <a:noFill/>
          </a:ln>
        </p:spPr>
      </p:pic>
      <p:pic>
        <p:nvPicPr>
          <p:cNvPr id="62" name="Picture 61">
            <a:extLst>
              <a:ext uri="{FF2B5EF4-FFF2-40B4-BE49-F238E27FC236}">
                <a16:creationId xmlns:a16="http://schemas.microsoft.com/office/drawing/2014/main" id="{E7A5473F-A282-EA4C-9E56-EF14689FB735}"/>
              </a:ext>
            </a:extLst>
          </p:cNvPr>
          <p:cNvPicPr>
            <a:picLocks noChangeAspect="1"/>
          </p:cNvPicPr>
          <p:nvPr/>
        </p:nvPicPr>
        <p:blipFill>
          <a:blip r:embed="rId3"/>
          <a:stretch>
            <a:fillRect/>
          </a:stretch>
        </p:blipFill>
        <p:spPr>
          <a:xfrm>
            <a:off x="5770853" y="2003633"/>
            <a:ext cx="636307" cy="127262"/>
          </a:xfrm>
          <a:prstGeom prst="rect">
            <a:avLst/>
          </a:prstGeom>
          <a:ln>
            <a:noFill/>
          </a:ln>
        </p:spPr>
      </p:pic>
    </p:spTree>
    <p:extLst>
      <p:ext uri="{BB962C8B-B14F-4D97-AF65-F5344CB8AC3E}">
        <p14:creationId xmlns:p14="http://schemas.microsoft.com/office/powerpoint/2010/main" val="3916975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493" y="58288"/>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1772265" y="1020273"/>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547782" y="2769706"/>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12" name="Rectangle 11"/>
          <p:cNvSpPr/>
          <p:nvPr/>
        </p:nvSpPr>
        <p:spPr>
          <a:xfrm>
            <a:off x="5469653" y="1021962"/>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28649" y="230894"/>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2232080" y="2925795"/>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003147" y="232419"/>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3509362" y="58290"/>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1638190" y="1202805"/>
            <a:ext cx="364151" cy="364151"/>
            <a:chOff x="-2060668" y="-7437"/>
            <a:chExt cx="2402049" cy="2402050"/>
          </a:xfrm>
          <a:effectLst/>
        </p:grpSpPr>
        <p:sp>
          <p:nvSpPr>
            <p:cNvPr id="20" name="Oval 19"/>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Oval 20"/>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5488087" y="1208570"/>
            <a:ext cx="364151" cy="364151"/>
            <a:chOff x="-2060668" y="-7437"/>
            <a:chExt cx="2402049" cy="2402050"/>
          </a:xfrm>
          <a:effectLst/>
        </p:grpSpPr>
        <p:sp>
          <p:nvSpPr>
            <p:cNvPr id="29" name="Oval 28"/>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3554505" y="2973326"/>
            <a:ext cx="364151" cy="364151"/>
            <a:chOff x="-2060668" y="-7437"/>
            <a:chExt cx="2402049" cy="2402050"/>
          </a:xfrm>
          <a:effectLst/>
        </p:grpSpPr>
        <p:sp>
          <p:nvSpPr>
            <p:cNvPr id="35" name="Oval 34"/>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02EF2E8-222F-8947-AF30-C2C65EB17215}"/>
              </a:ext>
            </a:extLst>
          </p:cNvPr>
          <p:cNvSpPr/>
          <p:nvPr/>
        </p:nvSpPr>
        <p:spPr>
          <a:xfrm>
            <a:off x="978136" y="1633185"/>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22" name="Straight Connector 21">
            <a:extLst>
              <a:ext uri="{FF2B5EF4-FFF2-40B4-BE49-F238E27FC236}">
                <a16:creationId xmlns:a16="http://schemas.microsoft.com/office/drawing/2014/main" id="{9987BB72-03C0-DB46-B5B9-F20C5D148CA4}"/>
              </a:ext>
            </a:extLst>
          </p:cNvPr>
          <p:cNvCxnSpPr>
            <a:cxnSpLocks/>
          </p:cNvCxnSpPr>
          <p:nvPr/>
        </p:nvCxnSpPr>
        <p:spPr>
          <a:xfrm>
            <a:off x="1632412" y="1633186"/>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0667CC53-B453-3347-8E9D-40331B5F7397}"/>
              </a:ext>
            </a:extLst>
          </p:cNvPr>
          <p:cNvSpPr/>
          <p:nvPr/>
        </p:nvSpPr>
        <p:spPr>
          <a:xfrm>
            <a:off x="978136" y="1945973"/>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41" name="Straight Connector 40">
            <a:extLst>
              <a:ext uri="{FF2B5EF4-FFF2-40B4-BE49-F238E27FC236}">
                <a16:creationId xmlns:a16="http://schemas.microsoft.com/office/drawing/2014/main" id="{ADF5E448-9183-5345-8B62-12AEFFB84985}"/>
              </a:ext>
            </a:extLst>
          </p:cNvPr>
          <p:cNvCxnSpPr>
            <a:cxnSpLocks/>
          </p:cNvCxnSpPr>
          <p:nvPr/>
        </p:nvCxnSpPr>
        <p:spPr>
          <a:xfrm>
            <a:off x="1632412" y="1945974"/>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1CC42318-48C6-3F45-8E0F-A8EEE62E3FDB}"/>
              </a:ext>
            </a:extLst>
          </p:cNvPr>
          <p:cNvSpPr/>
          <p:nvPr/>
        </p:nvSpPr>
        <p:spPr>
          <a:xfrm>
            <a:off x="3998494" y="3098322"/>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52" name="Straight Connector 51">
            <a:extLst>
              <a:ext uri="{FF2B5EF4-FFF2-40B4-BE49-F238E27FC236}">
                <a16:creationId xmlns:a16="http://schemas.microsoft.com/office/drawing/2014/main" id="{379C4CF0-8E6F-654B-8A38-D6AE221E5067}"/>
              </a:ext>
            </a:extLst>
          </p:cNvPr>
          <p:cNvCxnSpPr>
            <a:cxnSpLocks/>
          </p:cNvCxnSpPr>
          <p:nvPr/>
        </p:nvCxnSpPr>
        <p:spPr>
          <a:xfrm>
            <a:off x="4652770" y="3098322"/>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18DE3625-35E5-ED49-B954-5C00D936B2B3}"/>
              </a:ext>
            </a:extLst>
          </p:cNvPr>
          <p:cNvSpPr/>
          <p:nvPr/>
        </p:nvSpPr>
        <p:spPr>
          <a:xfrm>
            <a:off x="3998494" y="3411111"/>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54" name="Straight Connector 53">
            <a:extLst>
              <a:ext uri="{FF2B5EF4-FFF2-40B4-BE49-F238E27FC236}">
                <a16:creationId xmlns:a16="http://schemas.microsoft.com/office/drawing/2014/main" id="{B96693D7-F391-4E4C-932C-DDC5E015A0B9}"/>
              </a:ext>
            </a:extLst>
          </p:cNvPr>
          <p:cNvCxnSpPr>
            <a:cxnSpLocks/>
          </p:cNvCxnSpPr>
          <p:nvPr/>
        </p:nvCxnSpPr>
        <p:spPr>
          <a:xfrm>
            <a:off x="4652770" y="3411111"/>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B5C69533-16B1-9C4D-AC2D-929B2257945D}"/>
              </a:ext>
            </a:extLst>
          </p:cNvPr>
          <p:cNvSpPr/>
          <p:nvPr/>
        </p:nvSpPr>
        <p:spPr>
          <a:xfrm>
            <a:off x="5087281" y="1628290"/>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71" name="Straight Connector 70">
            <a:extLst>
              <a:ext uri="{FF2B5EF4-FFF2-40B4-BE49-F238E27FC236}">
                <a16:creationId xmlns:a16="http://schemas.microsoft.com/office/drawing/2014/main" id="{AF0DA4BA-6741-EE4F-A071-92B75AF69792}"/>
              </a:ext>
            </a:extLst>
          </p:cNvPr>
          <p:cNvCxnSpPr>
            <a:cxnSpLocks/>
          </p:cNvCxnSpPr>
          <p:nvPr/>
        </p:nvCxnSpPr>
        <p:spPr>
          <a:xfrm>
            <a:off x="5741557" y="1628290"/>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985A3DE8-8A3D-A643-B193-230133F4BF39}"/>
              </a:ext>
            </a:extLst>
          </p:cNvPr>
          <p:cNvSpPr/>
          <p:nvPr/>
        </p:nvSpPr>
        <p:spPr>
          <a:xfrm>
            <a:off x="5087281" y="1941078"/>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3" name="Straight Connector 72">
            <a:extLst>
              <a:ext uri="{FF2B5EF4-FFF2-40B4-BE49-F238E27FC236}">
                <a16:creationId xmlns:a16="http://schemas.microsoft.com/office/drawing/2014/main" id="{E5C60074-7ACD-BB45-957C-EE5BA49E0753}"/>
              </a:ext>
            </a:extLst>
          </p:cNvPr>
          <p:cNvCxnSpPr>
            <a:cxnSpLocks/>
          </p:cNvCxnSpPr>
          <p:nvPr/>
        </p:nvCxnSpPr>
        <p:spPr>
          <a:xfrm>
            <a:off x="5741557" y="1941078"/>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63" name="Oval 62">
            <a:extLst>
              <a:ext uri="{FF2B5EF4-FFF2-40B4-BE49-F238E27FC236}">
                <a16:creationId xmlns:a16="http://schemas.microsoft.com/office/drawing/2014/main" id="{FAD09800-F7FE-804F-809B-0705C323174B}"/>
              </a:ext>
            </a:extLst>
          </p:cNvPr>
          <p:cNvSpPr/>
          <p:nvPr/>
        </p:nvSpPr>
        <p:spPr>
          <a:xfrm>
            <a:off x="1683512" y="1682897"/>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6" name="Oval 65">
            <a:extLst>
              <a:ext uri="{FF2B5EF4-FFF2-40B4-BE49-F238E27FC236}">
                <a16:creationId xmlns:a16="http://schemas.microsoft.com/office/drawing/2014/main" id="{23FBFC14-7F24-0D40-AB72-5C16CCA6FE90}"/>
              </a:ext>
            </a:extLst>
          </p:cNvPr>
          <p:cNvSpPr/>
          <p:nvPr/>
        </p:nvSpPr>
        <p:spPr>
          <a:xfrm>
            <a:off x="1856200" y="1682897"/>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Oval 68">
            <a:extLst>
              <a:ext uri="{FF2B5EF4-FFF2-40B4-BE49-F238E27FC236}">
                <a16:creationId xmlns:a16="http://schemas.microsoft.com/office/drawing/2014/main" id="{456A99D5-4AC5-5245-A1B9-E54570799842}"/>
              </a:ext>
            </a:extLst>
          </p:cNvPr>
          <p:cNvSpPr/>
          <p:nvPr/>
        </p:nvSpPr>
        <p:spPr>
          <a:xfrm>
            <a:off x="4723468" y="3140750"/>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a:extLst>
              <a:ext uri="{FF2B5EF4-FFF2-40B4-BE49-F238E27FC236}">
                <a16:creationId xmlns:a16="http://schemas.microsoft.com/office/drawing/2014/main" id="{1F93242B-CEE4-C24F-A64C-5093162F6F3B}"/>
              </a:ext>
            </a:extLst>
          </p:cNvPr>
          <p:cNvSpPr/>
          <p:nvPr/>
        </p:nvSpPr>
        <p:spPr>
          <a:xfrm>
            <a:off x="4896156" y="3140750"/>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a:extLst>
              <a:ext uri="{FF2B5EF4-FFF2-40B4-BE49-F238E27FC236}">
                <a16:creationId xmlns:a16="http://schemas.microsoft.com/office/drawing/2014/main" id="{9566AA08-6340-6E47-8A5E-710FA4792359}"/>
              </a:ext>
            </a:extLst>
          </p:cNvPr>
          <p:cNvSpPr/>
          <p:nvPr/>
        </p:nvSpPr>
        <p:spPr>
          <a:xfrm>
            <a:off x="5790003" y="1673976"/>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Oval 78">
            <a:extLst>
              <a:ext uri="{FF2B5EF4-FFF2-40B4-BE49-F238E27FC236}">
                <a16:creationId xmlns:a16="http://schemas.microsoft.com/office/drawing/2014/main" id="{4F7D020A-42DA-7145-923C-AE5A9212F6D9}"/>
              </a:ext>
            </a:extLst>
          </p:cNvPr>
          <p:cNvSpPr/>
          <p:nvPr/>
        </p:nvSpPr>
        <p:spPr>
          <a:xfrm>
            <a:off x="5962691" y="1673976"/>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6" name="Group 85">
            <a:extLst>
              <a:ext uri="{FF2B5EF4-FFF2-40B4-BE49-F238E27FC236}">
                <a16:creationId xmlns:a16="http://schemas.microsoft.com/office/drawing/2014/main" id="{B78BF0F6-F7E4-0A4A-B57E-30E8B2D6B7F8}"/>
              </a:ext>
            </a:extLst>
          </p:cNvPr>
          <p:cNvGrpSpPr/>
          <p:nvPr/>
        </p:nvGrpSpPr>
        <p:grpSpPr>
          <a:xfrm rot="5400000">
            <a:off x="3571734" y="559011"/>
            <a:ext cx="353488" cy="499714"/>
            <a:chOff x="-1435100" y="2754209"/>
            <a:chExt cx="1003300" cy="1418330"/>
          </a:xfrm>
        </p:grpSpPr>
        <p:sp>
          <p:nvSpPr>
            <p:cNvPr id="87" name="Rectangle 86">
              <a:extLst>
                <a:ext uri="{FF2B5EF4-FFF2-40B4-BE49-F238E27FC236}">
                  <a16:creationId xmlns:a16="http://schemas.microsoft.com/office/drawing/2014/main" id="{556DE9FF-95D5-6E48-8B57-546D3E91D2B5}"/>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Cloud 87">
              <a:extLst>
                <a:ext uri="{FF2B5EF4-FFF2-40B4-BE49-F238E27FC236}">
                  <a16:creationId xmlns:a16="http://schemas.microsoft.com/office/drawing/2014/main" id="{04F9F5E2-FCD8-C541-B50C-44043C55AC4F}"/>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14CE80EF-1275-064B-9E8F-1C1E69465988}"/>
              </a:ext>
            </a:extLst>
          </p:cNvPr>
          <p:cNvGrpSpPr/>
          <p:nvPr/>
        </p:nvGrpSpPr>
        <p:grpSpPr>
          <a:xfrm rot="5400000">
            <a:off x="3571736" y="930789"/>
            <a:ext cx="353488" cy="499714"/>
            <a:chOff x="-1435100" y="2754209"/>
            <a:chExt cx="1003300" cy="1418330"/>
          </a:xfrm>
        </p:grpSpPr>
        <p:sp>
          <p:nvSpPr>
            <p:cNvPr id="90" name="Rectangle 89">
              <a:extLst>
                <a:ext uri="{FF2B5EF4-FFF2-40B4-BE49-F238E27FC236}">
                  <a16:creationId xmlns:a16="http://schemas.microsoft.com/office/drawing/2014/main" id="{216EB0C3-F5D1-E24F-9BA3-04D9A4008014}"/>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Cloud 90">
              <a:extLst>
                <a:ext uri="{FF2B5EF4-FFF2-40B4-BE49-F238E27FC236}">
                  <a16:creationId xmlns:a16="http://schemas.microsoft.com/office/drawing/2014/main" id="{CC5BF319-3352-044D-9B4E-CC812227F9FE}"/>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4" name="Oval 93">
            <a:extLst>
              <a:ext uri="{FF2B5EF4-FFF2-40B4-BE49-F238E27FC236}">
                <a16:creationId xmlns:a16="http://schemas.microsoft.com/office/drawing/2014/main" id="{BA2088CA-37B5-8441-A136-D6DAFCA3F3D6}"/>
              </a:ext>
            </a:extLst>
          </p:cNvPr>
          <p:cNvSpPr/>
          <p:nvPr/>
        </p:nvSpPr>
        <p:spPr>
          <a:xfrm>
            <a:off x="6135379" y="1673976"/>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5" name="Isosceles Triangle 6">
            <a:extLst>
              <a:ext uri="{FF2B5EF4-FFF2-40B4-BE49-F238E27FC236}">
                <a16:creationId xmlns:a16="http://schemas.microsoft.com/office/drawing/2014/main" id="{05EE6533-88A9-ED4B-AC70-37B0E2330C87}"/>
              </a:ext>
            </a:extLst>
          </p:cNvPr>
          <p:cNvSpPr/>
          <p:nvPr/>
        </p:nvSpPr>
        <p:spPr>
          <a:xfrm>
            <a:off x="3409485" y="2457358"/>
            <a:ext cx="512116" cy="333205"/>
          </a:xfrm>
          <a:prstGeom prst="triangle">
            <a:avLst/>
          </a:prstGeom>
          <a:solidFill>
            <a:schemeClr val="accent4"/>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C</a:t>
            </a:r>
          </a:p>
        </p:txBody>
      </p:sp>
      <p:sp>
        <p:nvSpPr>
          <p:cNvPr id="96" name="Isosceles Triangle 6">
            <a:extLst>
              <a:ext uri="{FF2B5EF4-FFF2-40B4-BE49-F238E27FC236}">
                <a16:creationId xmlns:a16="http://schemas.microsoft.com/office/drawing/2014/main" id="{F4744A25-42C7-8442-9B8D-84ECF6A389E2}"/>
              </a:ext>
            </a:extLst>
          </p:cNvPr>
          <p:cNvSpPr/>
          <p:nvPr/>
        </p:nvSpPr>
        <p:spPr>
          <a:xfrm>
            <a:off x="1640076" y="682702"/>
            <a:ext cx="512116" cy="333205"/>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A</a:t>
            </a:r>
          </a:p>
        </p:txBody>
      </p:sp>
      <p:sp>
        <p:nvSpPr>
          <p:cNvPr id="97" name="Isosceles Triangle 6">
            <a:extLst>
              <a:ext uri="{FF2B5EF4-FFF2-40B4-BE49-F238E27FC236}">
                <a16:creationId xmlns:a16="http://schemas.microsoft.com/office/drawing/2014/main" id="{B8C28130-8A35-524A-983E-BA7324139D42}"/>
              </a:ext>
            </a:extLst>
          </p:cNvPr>
          <p:cNvSpPr/>
          <p:nvPr/>
        </p:nvSpPr>
        <p:spPr>
          <a:xfrm>
            <a:off x="5333153" y="692602"/>
            <a:ext cx="512116" cy="333205"/>
          </a:xfrm>
          <a:prstGeom prst="triangle">
            <a:avLst/>
          </a:prstGeom>
          <a:solidFill>
            <a:schemeClr val="tx2"/>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B</a:t>
            </a:r>
          </a:p>
        </p:txBody>
      </p:sp>
      <p:sp>
        <p:nvSpPr>
          <p:cNvPr id="58" name="Left Arrow 57">
            <a:extLst>
              <a:ext uri="{FF2B5EF4-FFF2-40B4-BE49-F238E27FC236}">
                <a16:creationId xmlns:a16="http://schemas.microsoft.com/office/drawing/2014/main" id="{EC3CDBC8-9BAE-1248-B8EC-DD9DFEA12652}"/>
              </a:ext>
            </a:extLst>
          </p:cNvPr>
          <p:cNvSpPr/>
          <p:nvPr/>
        </p:nvSpPr>
        <p:spPr>
          <a:xfrm rot="8630674">
            <a:off x="5792910" y="855112"/>
            <a:ext cx="885309"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0" name="Left Arrow 59">
            <a:extLst>
              <a:ext uri="{FF2B5EF4-FFF2-40B4-BE49-F238E27FC236}">
                <a16:creationId xmlns:a16="http://schemas.microsoft.com/office/drawing/2014/main" id="{3707F537-4AED-0043-A995-1DEE6742A7E1}"/>
              </a:ext>
            </a:extLst>
          </p:cNvPr>
          <p:cNvSpPr/>
          <p:nvPr/>
        </p:nvSpPr>
        <p:spPr>
          <a:xfrm rot="2291670">
            <a:off x="940367" y="888629"/>
            <a:ext cx="754984"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2" name="Left Arrow 61">
            <a:extLst>
              <a:ext uri="{FF2B5EF4-FFF2-40B4-BE49-F238E27FC236}">
                <a16:creationId xmlns:a16="http://schemas.microsoft.com/office/drawing/2014/main" id="{7DFC2ABD-2307-0D42-8A71-995D21CF3D3A}"/>
              </a:ext>
            </a:extLst>
          </p:cNvPr>
          <p:cNvSpPr/>
          <p:nvPr/>
        </p:nvSpPr>
        <p:spPr>
          <a:xfrm rot="5400000">
            <a:off x="3306187" y="1870464"/>
            <a:ext cx="904600"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4" name="Picture 63">
            <a:extLst>
              <a:ext uri="{FF2B5EF4-FFF2-40B4-BE49-F238E27FC236}">
                <a16:creationId xmlns:a16="http://schemas.microsoft.com/office/drawing/2014/main" id="{6E97C86A-48E1-4741-AE50-6824F1D9287E}"/>
              </a:ext>
            </a:extLst>
          </p:cNvPr>
          <p:cNvPicPr>
            <a:picLocks noChangeAspect="1"/>
          </p:cNvPicPr>
          <p:nvPr/>
        </p:nvPicPr>
        <p:blipFill>
          <a:blip r:embed="rId2"/>
          <a:stretch>
            <a:fillRect/>
          </a:stretch>
        </p:blipFill>
        <p:spPr>
          <a:xfrm>
            <a:off x="5770853" y="2003633"/>
            <a:ext cx="636307" cy="127262"/>
          </a:xfrm>
          <a:prstGeom prst="rect">
            <a:avLst/>
          </a:prstGeom>
          <a:ln>
            <a:noFill/>
          </a:ln>
        </p:spPr>
      </p:pic>
      <p:pic>
        <p:nvPicPr>
          <p:cNvPr id="65" name="Picture 64">
            <a:extLst>
              <a:ext uri="{FF2B5EF4-FFF2-40B4-BE49-F238E27FC236}">
                <a16:creationId xmlns:a16="http://schemas.microsoft.com/office/drawing/2014/main" id="{C6A7F38F-FFD1-8E4B-BF79-E745B8FE76E7}"/>
              </a:ext>
            </a:extLst>
          </p:cNvPr>
          <p:cNvPicPr>
            <a:picLocks noChangeAspect="1"/>
          </p:cNvPicPr>
          <p:nvPr/>
        </p:nvPicPr>
        <p:blipFill>
          <a:blip r:embed="rId2"/>
          <a:stretch>
            <a:fillRect/>
          </a:stretch>
        </p:blipFill>
        <p:spPr>
          <a:xfrm>
            <a:off x="1661708" y="1995556"/>
            <a:ext cx="636307" cy="127262"/>
          </a:xfrm>
          <a:prstGeom prst="rect">
            <a:avLst/>
          </a:prstGeom>
          <a:ln>
            <a:noFill/>
          </a:ln>
        </p:spPr>
      </p:pic>
      <p:pic>
        <p:nvPicPr>
          <p:cNvPr id="67" name="Picture 66">
            <a:extLst>
              <a:ext uri="{FF2B5EF4-FFF2-40B4-BE49-F238E27FC236}">
                <a16:creationId xmlns:a16="http://schemas.microsoft.com/office/drawing/2014/main" id="{B4FDAD89-24D3-134E-938B-E8893FB531CD}"/>
              </a:ext>
            </a:extLst>
          </p:cNvPr>
          <p:cNvPicPr>
            <a:picLocks noChangeAspect="1"/>
          </p:cNvPicPr>
          <p:nvPr/>
        </p:nvPicPr>
        <p:blipFill>
          <a:blip r:embed="rId3"/>
          <a:stretch>
            <a:fillRect/>
          </a:stretch>
        </p:blipFill>
        <p:spPr>
          <a:xfrm>
            <a:off x="4711321" y="3475533"/>
            <a:ext cx="346669" cy="102614"/>
          </a:xfrm>
          <a:prstGeom prst="rect">
            <a:avLst/>
          </a:prstGeom>
        </p:spPr>
      </p:pic>
    </p:spTree>
    <p:extLst>
      <p:ext uri="{BB962C8B-B14F-4D97-AF65-F5344CB8AC3E}">
        <p14:creationId xmlns:p14="http://schemas.microsoft.com/office/powerpoint/2010/main" val="1050280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493" y="58288"/>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1772265" y="1020273"/>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547782" y="2769706"/>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12" name="Rectangle 11"/>
          <p:cNvSpPr/>
          <p:nvPr/>
        </p:nvSpPr>
        <p:spPr>
          <a:xfrm>
            <a:off x="5469653" y="1021962"/>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28649" y="230894"/>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2232080" y="2925795"/>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003147" y="232419"/>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3509362" y="58290"/>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1638190" y="1202805"/>
            <a:ext cx="364151" cy="364151"/>
            <a:chOff x="-2060668" y="-7437"/>
            <a:chExt cx="2402049" cy="2402050"/>
          </a:xfrm>
          <a:effectLst/>
        </p:grpSpPr>
        <p:sp>
          <p:nvSpPr>
            <p:cNvPr id="20" name="Oval 19"/>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Oval 20"/>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5488087" y="1208570"/>
            <a:ext cx="364151" cy="364151"/>
            <a:chOff x="-2060668" y="-7437"/>
            <a:chExt cx="2402049" cy="2402050"/>
          </a:xfrm>
          <a:effectLst/>
        </p:grpSpPr>
        <p:sp>
          <p:nvSpPr>
            <p:cNvPr id="29" name="Oval 28"/>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3554505" y="2973326"/>
            <a:ext cx="364151" cy="364151"/>
            <a:chOff x="-2060668" y="-7437"/>
            <a:chExt cx="2402049" cy="2402050"/>
          </a:xfrm>
          <a:effectLst/>
        </p:grpSpPr>
        <p:sp>
          <p:nvSpPr>
            <p:cNvPr id="35" name="Oval 34"/>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02EF2E8-222F-8947-AF30-C2C65EB17215}"/>
              </a:ext>
            </a:extLst>
          </p:cNvPr>
          <p:cNvSpPr/>
          <p:nvPr/>
        </p:nvSpPr>
        <p:spPr>
          <a:xfrm>
            <a:off x="978136" y="1633185"/>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22" name="Straight Connector 21">
            <a:extLst>
              <a:ext uri="{FF2B5EF4-FFF2-40B4-BE49-F238E27FC236}">
                <a16:creationId xmlns:a16="http://schemas.microsoft.com/office/drawing/2014/main" id="{9987BB72-03C0-DB46-B5B9-F20C5D148CA4}"/>
              </a:ext>
            </a:extLst>
          </p:cNvPr>
          <p:cNvCxnSpPr>
            <a:cxnSpLocks/>
          </p:cNvCxnSpPr>
          <p:nvPr/>
        </p:nvCxnSpPr>
        <p:spPr>
          <a:xfrm>
            <a:off x="1632412" y="1633186"/>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0667CC53-B453-3347-8E9D-40331B5F7397}"/>
              </a:ext>
            </a:extLst>
          </p:cNvPr>
          <p:cNvSpPr/>
          <p:nvPr/>
        </p:nvSpPr>
        <p:spPr>
          <a:xfrm>
            <a:off x="978136" y="1945973"/>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41" name="Straight Connector 40">
            <a:extLst>
              <a:ext uri="{FF2B5EF4-FFF2-40B4-BE49-F238E27FC236}">
                <a16:creationId xmlns:a16="http://schemas.microsoft.com/office/drawing/2014/main" id="{ADF5E448-9183-5345-8B62-12AEFFB84985}"/>
              </a:ext>
            </a:extLst>
          </p:cNvPr>
          <p:cNvCxnSpPr>
            <a:cxnSpLocks/>
          </p:cNvCxnSpPr>
          <p:nvPr/>
        </p:nvCxnSpPr>
        <p:spPr>
          <a:xfrm>
            <a:off x="1632412" y="1945974"/>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DDFE6B69-2C07-C945-B68C-CDDAF4749AB2}"/>
              </a:ext>
            </a:extLst>
          </p:cNvPr>
          <p:cNvSpPr/>
          <p:nvPr/>
        </p:nvSpPr>
        <p:spPr>
          <a:xfrm>
            <a:off x="978136" y="2258761"/>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44" name="Straight Connector 43">
            <a:extLst>
              <a:ext uri="{FF2B5EF4-FFF2-40B4-BE49-F238E27FC236}">
                <a16:creationId xmlns:a16="http://schemas.microsoft.com/office/drawing/2014/main" id="{582BBDDF-5804-9242-9B8E-CA372271AC05}"/>
              </a:ext>
            </a:extLst>
          </p:cNvPr>
          <p:cNvCxnSpPr>
            <a:cxnSpLocks/>
          </p:cNvCxnSpPr>
          <p:nvPr/>
        </p:nvCxnSpPr>
        <p:spPr>
          <a:xfrm>
            <a:off x="1632412" y="2258761"/>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1CC42318-48C6-3F45-8E0F-A8EEE62E3FDB}"/>
              </a:ext>
            </a:extLst>
          </p:cNvPr>
          <p:cNvSpPr/>
          <p:nvPr/>
        </p:nvSpPr>
        <p:spPr>
          <a:xfrm>
            <a:off x="3998494" y="3098322"/>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52" name="Straight Connector 51">
            <a:extLst>
              <a:ext uri="{FF2B5EF4-FFF2-40B4-BE49-F238E27FC236}">
                <a16:creationId xmlns:a16="http://schemas.microsoft.com/office/drawing/2014/main" id="{379C4CF0-8E6F-654B-8A38-D6AE221E5067}"/>
              </a:ext>
            </a:extLst>
          </p:cNvPr>
          <p:cNvCxnSpPr>
            <a:cxnSpLocks/>
          </p:cNvCxnSpPr>
          <p:nvPr/>
        </p:nvCxnSpPr>
        <p:spPr>
          <a:xfrm>
            <a:off x="4652770" y="3098322"/>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18DE3625-35E5-ED49-B954-5C00D936B2B3}"/>
              </a:ext>
            </a:extLst>
          </p:cNvPr>
          <p:cNvSpPr/>
          <p:nvPr/>
        </p:nvSpPr>
        <p:spPr>
          <a:xfrm>
            <a:off x="3998494" y="3411111"/>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54" name="Straight Connector 53">
            <a:extLst>
              <a:ext uri="{FF2B5EF4-FFF2-40B4-BE49-F238E27FC236}">
                <a16:creationId xmlns:a16="http://schemas.microsoft.com/office/drawing/2014/main" id="{B96693D7-F391-4E4C-932C-DDC5E015A0B9}"/>
              </a:ext>
            </a:extLst>
          </p:cNvPr>
          <p:cNvCxnSpPr>
            <a:cxnSpLocks/>
          </p:cNvCxnSpPr>
          <p:nvPr/>
        </p:nvCxnSpPr>
        <p:spPr>
          <a:xfrm>
            <a:off x="4652770" y="3411111"/>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55" name="Rectangle 54">
            <a:extLst>
              <a:ext uri="{FF2B5EF4-FFF2-40B4-BE49-F238E27FC236}">
                <a16:creationId xmlns:a16="http://schemas.microsoft.com/office/drawing/2014/main" id="{627CD42B-1295-FE4B-9E0C-F40EF6F4F5EC}"/>
              </a:ext>
            </a:extLst>
          </p:cNvPr>
          <p:cNvSpPr/>
          <p:nvPr/>
        </p:nvSpPr>
        <p:spPr>
          <a:xfrm>
            <a:off x="3998494" y="3723899"/>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56" name="Straight Connector 55">
            <a:extLst>
              <a:ext uri="{FF2B5EF4-FFF2-40B4-BE49-F238E27FC236}">
                <a16:creationId xmlns:a16="http://schemas.microsoft.com/office/drawing/2014/main" id="{F5C599CC-EFF4-524D-B6AD-4C1E3A7E729B}"/>
              </a:ext>
            </a:extLst>
          </p:cNvPr>
          <p:cNvCxnSpPr>
            <a:cxnSpLocks/>
          </p:cNvCxnSpPr>
          <p:nvPr/>
        </p:nvCxnSpPr>
        <p:spPr>
          <a:xfrm>
            <a:off x="4652770" y="3723899"/>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B5C69533-16B1-9C4D-AC2D-929B2257945D}"/>
              </a:ext>
            </a:extLst>
          </p:cNvPr>
          <p:cNvSpPr/>
          <p:nvPr/>
        </p:nvSpPr>
        <p:spPr>
          <a:xfrm>
            <a:off x="5087281" y="1628290"/>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71" name="Straight Connector 70">
            <a:extLst>
              <a:ext uri="{FF2B5EF4-FFF2-40B4-BE49-F238E27FC236}">
                <a16:creationId xmlns:a16="http://schemas.microsoft.com/office/drawing/2014/main" id="{AF0DA4BA-6741-EE4F-A071-92B75AF69792}"/>
              </a:ext>
            </a:extLst>
          </p:cNvPr>
          <p:cNvCxnSpPr>
            <a:cxnSpLocks/>
          </p:cNvCxnSpPr>
          <p:nvPr/>
        </p:nvCxnSpPr>
        <p:spPr>
          <a:xfrm>
            <a:off x="5741557" y="1628290"/>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985A3DE8-8A3D-A643-B193-230133F4BF39}"/>
              </a:ext>
            </a:extLst>
          </p:cNvPr>
          <p:cNvSpPr/>
          <p:nvPr/>
        </p:nvSpPr>
        <p:spPr>
          <a:xfrm>
            <a:off x="5087281" y="1941078"/>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3" name="Straight Connector 72">
            <a:extLst>
              <a:ext uri="{FF2B5EF4-FFF2-40B4-BE49-F238E27FC236}">
                <a16:creationId xmlns:a16="http://schemas.microsoft.com/office/drawing/2014/main" id="{E5C60074-7ACD-BB45-957C-EE5BA49E0753}"/>
              </a:ext>
            </a:extLst>
          </p:cNvPr>
          <p:cNvCxnSpPr>
            <a:cxnSpLocks/>
          </p:cNvCxnSpPr>
          <p:nvPr/>
        </p:nvCxnSpPr>
        <p:spPr>
          <a:xfrm>
            <a:off x="5741557" y="1941078"/>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74" name="Rectangle 73">
            <a:extLst>
              <a:ext uri="{FF2B5EF4-FFF2-40B4-BE49-F238E27FC236}">
                <a16:creationId xmlns:a16="http://schemas.microsoft.com/office/drawing/2014/main" id="{F50FA6BC-E6B0-BE41-A074-9E070BD6BC10}"/>
              </a:ext>
            </a:extLst>
          </p:cNvPr>
          <p:cNvSpPr/>
          <p:nvPr/>
        </p:nvSpPr>
        <p:spPr>
          <a:xfrm>
            <a:off x="5087281" y="2253865"/>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75" name="Straight Connector 74">
            <a:extLst>
              <a:ext uri="{FF2B5EF4-FFF2-40B4-BE49-F238E27FC236}">
                <a16:creationId xmlns:a16="http://schemas.microsoft.com/office/drawing/2014/main" id="{165CD12B-6398-3E40-AF06-01CA996C4B81}"/>
              </a:ext>
            </a:extLst>
          </p:cNvPr>
          <p:cNvCxnSpPr>
            <a:cxnSpLocks/>
          </p:cNvCxnSpPr>
          <p:nvPr/>
        </p:nvCxnSpPr>
        <p:spPr>
          <a:xfrm>
            <a:off x="5741557" y="2253865"/>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57" name="Left Arrow 56">
            <a:extLst>
              <a:ext uri="{FF2B5EF4-FFF2-40B4-BE49-F238E27FC236}">
                <a16:creationId xmlns:a16="http://schemas.microsoft.com/office/drawing/2014/main" id="{5C95DEE9-3F6A-2B40-8D6A-876623FFA0F5}"/>
              </a:ext>
            </a:extLst>
          </p:cNvPr>
          <p:cNvSpPr/>
          <p:nvPr/>
        </p:nvSpPr>
        <p:spPr>
          <a:xfrm rot="2291670">
            <a:off x="940367" y="888629"/>
            <a:ext cx="754984"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8" name="Left Arrow 57">
            <a:extLst>
              <a:ext uri="{FF2B5EF4-FFF2-40B4-BE49-F238E27FC236}">
                <a16:creationId xmlns:a16="http://schemas.microsoft.com/office/drawing/2014/main" id="{89892559-7B26-7446-8606-320FDC785051}"/>
              </a:ext>
            </a:extLst>
          </p:cNvPr>
          <p:cNvSpPr/>
          <p:nvPr/>
        </p:nvSpPr>
        <p:spPr>
          <a:xfrm rot="10303390">
            <a:off x="2046300" y="1135615"/>
            <a:ext cx="1335739"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Left Arrow 58">
            <a:extLst>
              <a:ext uri="{FF2B5EF4-FFF2-40B4-BE49-F238E27FC236}">
                <a16:creationId xmlns:a16="http://schemas.microsoft.com/office/drawing/2014/main" id="{473B8F23-D730-CB41-8328-B769E7FB1B6F}"/>
              </a:ext>
            </a:extLst>
          </p:cNvPr>
          <p:cNvSpPr/>
          <p:nvPr/>
        </p:nvSpPr>
        <p:spPr>
          <a:xfrm rot="20597577">
            <a:off x="2765307" y="3182974"/>
            <a:ext cx="755413"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0" name="Left Arrow 59">
            <a:extLst>
              <a:ext uri="{FF2B5EF4-FFF2-40B4-BE49-F238E27FC236}">
                <a16:creationId xmlns:a16="http://schemas.microsoft.com/office/drawing/2014/main" id="{E710AFAB-439B-BF4E-A163-A5FEE2F85B50}"/>
              </a:ext>
            </a:extLst>
          </p:cNvPr>
          <p:cNvSpPr/>
          <p:nvPr/>
        </p:nvSpPr>
        <p:spPr>
          <a:xfrm rot="5400000">
            <a:off x="3306187" y="1870464"/>
            <a:ext cx="904600"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1" name="Left Arrow 60">
            <a:extLst>
              <a:ext uri="{FF2B5EF4-FFF2-40B4-BE49-F238E27FC236}">
                <a16:creationId xmlns:a16="http://schemas.microsoft.com/office/drawing/2014/main" id="{F0C49AFF-1214-3647-BE79-05C0B00DF6A4}"/>
              </a:ext>
            </a:extLst>
          </p:cNvPr>
          <p:cNvSpPr/>
          <p:nvPr/>
        </p:nvSpPr>
        <p:spPr>
          <a:xfrm rot="422170">
            <a:off x="4134298" y="1146376"/>
            <a:ext cx="1288132"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2" name="Left Arrow 61">
            <a:extLst>
              <a:ext uri="{FF2B5EF4-FFF2-40B4-BE49-F238E27FC236}">
                <a16:creationId xmlns:a16="http://schemas.microsoft.com/office/drawing/2014/main" id="{F3A1CEDC-8FAA-9C4E-AC73-80C7623EEFAA}"/>
              </a:ext>
            </a:extLst>
          </p:cNvPr>
          <p:cNvSpPr/>
          <p:nvPr/>
        </p:nvSpPr>
        <p:spPr>
          <a:xfrm rot="8630674">
            <a:off x="5792910" y="855112"/>
            <a:ext cx="885309"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1BAB74CB-CB3D-7C42-8A20-D8C8DED4A2D3}"/>
              </a:ext>
            </a:extLst>
          </p:cNvPr>
          <p:cNvSpPr/>
          <p:nvPr/>
        </p:nvSpPr>
        <p:spPr>
          <a:xfrm>
            <a:off x="6090624" y="3628802"/>
            <a:ext cx="1402496" cy="34849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Fish sold</a:t>
            </a:r>
          </a:p>
        </p:txBody>
      </p:sp>
      <p:cxnSp>
        <p:nvCxnSpPr>
          <p:cNvPr id="65" name="Straight Connector 64">
            <a:extLst>
              <a:ext uri="{FF2B5EF4-FFF2-40B4-BE49-F238E27FC236}">
                <a16:creationId xmlns:a16="http://schemas.microsoft.com/office/drawing/2014/main" id="{77007F1B-C221-9D4A-965E-233BD1D274F0}"/>
              </a:ext>
            </a:extLst>
          </p:cNvPr>
          <p:cNvCxnSpPr>
            <a:cxnSpLocks/>
          </p:cNvCxnSpPr>
          <p:nvPr/>
        </p:nvCxnSpPr>
        <p:spPr>
          <a:xfrm>
            <a:off x="7021870" y="3628802"/>
            <a:ext cx="0" cy="34849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3" name="Oval 62">
            <a:extLst>
              <a:ext uri="{FF2B5EF4-FFF2-40B4-BE49-F238E27FC236}">
                <a16:creationId xmlns:a16="http://schemas.microsoft.com/office/drawing/2014/main" id="{FAD09800-F7FE-804F-809B-0705C323174B}"/>
              </a:ext>
            </a:extLst>
          </p:cNvPr>
          <p:cNvSpPr/>
          <p:nvPr/>
        </p:nvSpPr>
        <p:spPr>
          <a:xfrm>
            <a:off x="1683512" y="1682897"/>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6" name="Oval 65">
            <a:extLst>
              <a:ext uri="{FF2B5EF4-FFF2-40B4-BE49-F238E27FC236}">
                <a16:creationId xmlns:a16="http://schemas.microsoft.com/office/drawing/2014/main" id="{23FBFC14-7F24-0D40-AB72-5C16CCA6FE90}"/>
              </a:ext>
            </a:extLst>
          </p:cNvPr>
          <p:cNvSpPr/>
          <p:nvPr/>
        </p:nvSpPr>
        <p:spPr>
          <a:xfrm>
            <a:off x="1856200" y="1682897"/>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7" name="Oval 66">
            <a:extLst>
              <a:ext uri="{FF2B5EF4-FFF2-40B4-BE49-F238E27FC236}">
                <a16:creationId xmlns:a16="http://schemas.microsoft.com/office/drawing/2014/main" id="{B6DEB0C4-2360-F74C-8A87-139524894F92}"/>
              </a:ext>
            </a:extLst>
          </p:cNvPr>
          <p:cNvSpPr/>
          <p:nvPr/>
        </p:nvSpPr>
        <p:spPr>
          <a:xfrm>
            <a:off x="2028888" y="1682897"/>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8" name="Picture 67">
            <a:extLst>
              <a:ext uri="{FF2B5EF4-FFF2-40B4-BE49-F238E27FC236}">
                <a16:creationId xmlns:a16="http://schemas.microsoft.com/office/drawing/2014/main" id="{1F6B35CB-5CEC-B245-B075-A7D2834A796D}"/>
              </a:ext>
            </a:extLst>
          </p:cNvPr>
          <p:cNvPicPr>
            <a:picLocks noChangeAspect="1"/>
          </p:cNvPicPr>
          <p:nvPr/>
        </p:nvPicPr>
        <p:blipFill>
          <a:blip r:embed="rId2"/>
          <a:stretch>
            <a:fillRect/>
          </a:stretch>
        </p:blipFill>
        <p:spPr>
          <a:xfrm>
            <a:off x="1690232" y="2007758"/>
            <a:ext cx="346669" cy="102614"/>
          </a:xfrm>
          <a:prstGeom prst="rect">
            <a:avLst/>
          </a:prstGeom>
        </p:spPr>
      </p:pic>
      <p:sp>
        <p:nvSpPr>
          <p:cNvPr id="69" name="Oval 68">
            <a:extLst>
              <a:ext uri="{FF2B5EF4-FFF2-40B4-BE49-F238E27FC236}">
                <a16:creationId xmlns:a16="http://schemas.microsoft.com/office/drawing/2014/main" id="{456A99D5-4AC5-5245-A1B9-E54570799842}"/>
              </a:ext>
            </a:extLst>
          </p:cNvPr>
          <p:cNvSpPr/>
          <p:nvPr/>
        </p:nvSpPr>
        <p:spPr>
          <a:xfrm>
            <a:off x="4723468" y="3140750"/>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a:extLst>
              <a:ext uri="{FF2B5EF4-FFF2-40B4-BE49-F238E27FC236}">
                <a16:creationId xmlns:a16="http://schemas.microsoft.com/office/drawing/2014/main" id="{1F93242B-CEE4-C24F-A64C-5093162F6F3B}"/>
              </a:ext>
            </a:extLst>
          </p:cNvPr>
          <p:cNvSpPr/>
          <p:nvPr/>
        </p:nvSpPr>
        <p:spPr>
          <a:xfrm>
            <a:off x="4896156" y="3140750"/>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a:extLst>
              <a:ext uri="{FF2B5EF4-FFF2-40B4-BE49-F238E27FC236}">
                <a16:creationId xmlns:a16="http://schemas.microsoft.com/office/drawing/2014/main" id="{DB872559-D736-EA45-A2C2-45FA98CD0E7F}"/>
              </a:ext>
            </a:extLst>
          </p:cNvPr>
          <p:cNvSpPr/>
          <p:nvPr/>
        </p:nvSpPr>
        <p:spPr>
          <a:xfrm>
            <a:off x="5068844" y="3140750"/>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a:extLst>
              <a:ext uri="{FF2B5EF4-FFF2-40B4-BE49-F238E27FC236}">
                <a16:creationId xmlns:a16="http://schemas.microsoft.com/office/drawing/2014/main" id="{9566AA08-6340-6E47-8A5E-710FA4792359}"/>
              </a:ext>
            </a:extLst>
          </p:cNvPr>
          <p:cNvSpPr/>
          <p:nvPr/>
        </p:nvSpPr>
        <p:spPr>
          <a:xfrm>
            <a:off x="5790003" y="1673976"/>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Oval 78">
            <a:extLst>
              <a:ext uri="{FF2B5EF4-FFF2-40B4-BE49-F238E27FC236}">
                <a16:creationId xmlns:a16="http://schemas.microsoft.com/office/drawing/2014/main" id="{4F7D020A-42DA-7145-923C-AE5A9212F6D9}"/>
              </a:ext>
            </a:extLst>
          </p:cNvPr>
          <p:cNvSpPr/>
          <p:nvPr/>
        </p:nvSpPr>
        <p:spPr>
          <a:xfrm>
            <a:off x="5962691" y="1673976"/>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0" name="Oval 79">
            <a:extLst>
              <a:ext uri="{FF2B5EF4-FFF2-40B4-BE49-F238E27FC236}">
                <a16:creationId xmlns:a16="http://schemas.microsoft.com/office/drawing/2014/main" id="{32D98ECF-9471-7949-A863-FC692C903346}"/>
              </a:ext>
            </a:extLst>
          </p:cNvPr>
          <p:cNvSpPr/>
          <p:nvPr/>
        </p:nvSpPr>
        <p:spPr>
          <a:xfrm>
            <a:off x="6135379" y="1673976"/>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1" name="Picture 80">
            <a:extLst>
              <a:ext uri="{FF2B5EF4-FFF2-40B4-BE49-F238E27FC236}">
                <a16:creationId xmlns:a16="http://schemas.microsoft.com/office/drawing/2014/main" id="{ED7A2D1E-2E4C-F142-B3C0-57FD3C05C1CF}"/>
              </a:ext>
            </a:extLst>
          </p:cNvPr>
          <p:cNvPicPr>
            <a:picLocks noChangeAspect="1"/>
          </p:cNvPicPr>
          <p:nvPr/>
        </p:nvPicPr>
        <p:blipFill>
          <a:blip r:embed="rId2"/>
          <a:stretch>
            <a:fillRect/>
          </a:stretch>
        </p:blipFill>
        <p:spPr>
          <a:xfrm>
            <a:off x="5799377" y="1998616"/>
            <a:ext cx="346669" cy="102614"/>
          </a:xfrm>
          <a:prstGeom prst="rect">
            <a:avLst/>
          </a:prstGeom>
        </p:spPr>
      </p:pic>
      <p:pic>
        <p:nvPicPr>
          <p:cNvPr id="82" name="Picture 81">
            <a:extLst>
              <a:ext uri="{FF2B5EF4-FFF2-40B4-BE49-F238E27FC236}">
                <a16:creationId xmlns:a16="http://schemas.microsoft.com/office/drawing/2014/main" id="{6B6ED6B3-5E8A-514F-BBC9-C84122B443E8}"/>
              </a:ext>
            </a:extLst>
          </p:cNvPr>
          <p:cNvPicPr>
            <a:picLocks noChangeAspect="1"/>
          </p:cNvPicPr>
          <p:nvPr/>
        </p:nvPicPr>
        <p:blipFill>
          <a:blip r:embed="rId3"/>
          <a:stretch>
            <a:fillRect/>
          </a:stretch>
        </p:blipFill>
        <p:spPr>
          <a:xfrm>
            <a:off x="4664472" y="3464185"/>
            <a:ext cx="636307" cy="127262"/>
          </a:xfrm>
          <a:prstGeom prst="rect">
            <a:avLst/>
          </a:prstGeom>
          <a:ln>
            <a:noFill/>
          </a:ln>
        </p:spPr>
      </p:pic>
      <p:grpSp>
        <p:nvGrpSpPr>
          <p:cNvPr id="83" name="Group 82">
            <a:extLst>
              <a:ext uri="{FF2B5EF4-FFF2-40B4-BE49-F238E27FC236}">
                <a16:creationId xmlns:a16="http://schemas.microsoft.com/office/drawing/2014/main" id="{D5D21F61-0AF0-D74A-9F5D-56F2BBE1E4E2}"/>
              </a:ext>
            </a:extLst>
          </p:cNvPr>
          <p:cNvGrpSpPr/>
          <p:nvPr/>
        </p:nvGrpSpPr>
        <p:grpSpPr>
          <a:xfrm rot="5400000">
            <a:off x="3576907" y="180966"/>
            <a:ext cx="353488" cy="499714"/>
            <a:chOff x="-1435100" y="2754209"/>
            <a:chExt cx="1003300" cy="1418330"/>
          </a:xfrm>
        </p:grpSpPr>
        <p:sp>
          <p:nvSpPr>
            <p:cNvPr id="84" name="Rectangle 83">
              <a:extLst>
                <a:ext uri="{FF2B5EF4-FFF2-40B4-BE49-F238E27FC236}">
                  <a16:creationId xmlns:a16="http://schemas.microsoft.com/office/drawing/2014/main" id="{6E342003-9107-C044-84A1-5D446115732D}"/>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Cloud 84">
              <a:extLst>
                <a:ext uri="{FF2B5EF4-FFF2-40B4-BE49-F238E27FC236}">
                  <a16:creationId xmlns:a16="http://schemas.microsoft.com/office/drawing/2014/main" id="{5FB9B246-D76F-5F4A-8E17-602ED80C2E39}"/>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6" name="Group 85">
            <a:extLst>
              <a:ext uri="{FF2B5EF4-FFF2-40B4-BE49-F238E27FC236}">
                <a16:creationId xmlns:a16="http://schemas.microsoft.com/office/drawing/2014/main" id="{B78BF0F6-F7E4-0A4A-B57E-30E8B2D6B7F8}"/>
              </a:ext>
            </a:extLst>
          </p:cNvPr>
          <p:cNvGrpSpPr/>
          <p:nvPr/>
        </p:nvGrpSpPr>
        <p:grpSpPr>
          <a:xfrm rot="5400000">
            <a:off x="3571734" y="559011"/>
            <a:ext cx="353488" cy="499714"/>
            <a:chOff x="-1435100" y="2754209"/>
            <a:chExt cx="1003300" cy="1418330"/>
          </a:xfrm>
        </p:grpSpPr>
        <p:sp>
          <p:nvSpPr>
            <p:cNvPr id="87" name="Rectangle 86">
              <a:extLst>
                <a:ext uri="{FF2B5EF4-FFF2-40B4-BE49-F238E27FC236}">
                  <a16:creationId xmlns:a16="http://schemas.microsoft.com/office/drawing/2014/main" id="{556DE9FF-95D5-6E48-8B57-546D3E91D2B5}"/>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Cloud 87">
              <a:extLst>
                <a:ext uri="{FF2B5EF4-FFF2-40B4-BE49-F238E27FC236}">
                  <a16:creationId xmlns:a16="http://schemas.microsoft.com/office/drawing/2014/main" id="{04F9F5E2-FCD8-C541-B50C-44043C55AC4F}"/>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14CE80EF-1275-064B-9E8F-1C1E69465988}"/>
              </a:ext>
            </a:extLst>
          </p:cNvPr>
          <p:cNvGrpSpPr/>
          <p:nvPr/>
        </p:nvGrpSpPr>
        <p:grpSpPr>
          <a:xfrm rot="5400000">
            <a:off x="3571736" y="930789"/>
            <a:ext cx="353488" cy="499714"/>
            <a:chOff x="-1435100" y="2754209"/>
            <a:chExt cx="1003300" cy="1418330"/>
          </a:xfrm>
        </p:grpSpPr>
        <p:sp>
          <p:nvSpPr>
            <p:cNvPr id="90" name="Rectangle 89">
              <a:extLst>
                <a:ext uri="{FF2B5EF4-FFF2-40B4-BE49-F238E27FC236}">
                  <a16:creationId xmlns:a16="http://schemas.microsoft.com/office/drawing/2014/main" id="{216EB0C3-F5D1-E24F-9BA3-04D9A4008014}"/>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Cloud 90">
              <a:extLst>
                <a:ext uri="{FF2B5EF4-FFF2-40B4-BE49-F238E27FC236}">
                  <a16:creationId xmlns:a16="http://schemas.microsoft.com/office/drawing/2014/main" id="{CC5BF319-3352-044D-9B4E-CC812227F9FE}"/>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2" name="Isosceles Triangle 6">
            <a:extLst>
              <a:ext uri="{FF2B5EF4-FFF2-40B4-BE49-F238E27FC236}">
                <a16:creationId xmlns:a16="http://schemas.microsoft.com/office/drawing/2014/main" id="{F86052DB-3577-9E4E-AC42-7A7BDF25F51B}"/>
              </a:ext>
            </a:extLst>
          </p:cNvPr>
          <p:cNvSpPr/>
          <p:nvPr/>
        </p:nvSpPr>
        <p:spPr>
          <a:xfrm>
            <a:off x="3409485" y="2457358"/>
            <a:ext cx="512116" cy="333205"/>
          </a:xfrm>
          <a:prstGeom prst="triangle">
            <a:avLst/>
          </a:prstGeom>
          <a:solidFill>
            <a:schemeClr val="accent4"/>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C</a:t>
            </a:r>
          </a:p>
        </p:txBody>
      </p:sp>
      <p:sp>
        <p:nvSpPr>
          <p:cNvPr id="93" name="Isosceles Triangle 6">
            <a:extLst>
              <a:ext uri="{FF2B5EF4-FFF2-40B4-BE49-F238E27FC236}">
                <a16:creationId xmlns:a16="http://schemas.microsoft.com/office/drawing/2014/main" id="{96A7F95F-2D5A-644A-A8C8-505F77768D72}"/>
              </a:ext>
            </a:extLst>
          </p:cNvPr>
          <p:cNvSpPr/>
          <p:nvPr/>
        </p:nvSpPr>
        <p:spPr>
          <a:xfrm>
            <a:off x="1640076" y="682702"/>
            <a:ext cx="512116" cy="333205"/>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A</a:t>
            </a:r>
          </a:p>
        </p:txBody>
      </p:sp>
      <p:sp>
        <p:nvSpPr>
          <p:cNvPr id="94" name="Isosceles Triangle 6">
            <a:extLst>
              <a:ext uri="{FF2B5EF4-FFF2-40B4-BE49-F238E27FC236}">
                <a16:creationId xmlns:a16="http://schemas.microsoft.com/office/drawing/2014/main" id="{A4820E85-02F9-AB4D-BC5A-9C8379E62033}"/>
              </a:ext>
            </a:extLst>
          </p:cNvPr>
          <p:cNvSpPr/>
          <p:nvPr/>
        </p:nvSpPr>
        <p:spPr>
          <a:xfrm>
            <a:off x="5333153" y="692602"/>
            <a:ext cx="512116" cy="333205"/>
          </a:xfrm>
          <a:prstGeom prst="triangle">
            <a:avLst/>
          </a:prstGeom>
          <a:solidFill>
            <a:schemeClr val="tx2"/>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B</a:t>
            </a:r>
          </a:p>
        </p:txBody>
      </p:sp>
    </p:spTree>
    <p:extLst>
      <p:ext uri="{BB962C8B-B14F-4D97-AF65-F5344CB8AC3E}">
        <p14:creationId xmlns:p14="http://schemas.microsoft.com/office/powerpoint/2010/main" val="2044030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493" y="58288"/>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1772265" y="1020273"/>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547782" y="2769706"/>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12" name="Rectangle 11"/>
          <p:cNvSpPr/>
          <p:nvPr/>
        </p:nvSpPr>
        <p:spPr>
          <a:xfrm>
            <a:off x="5469653" y="1021962"/>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28649" y="230894"/>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2232080" y="2925795"/>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003147" y="232419"/>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3509362" y="58290"/>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1638190" y="1202805"/>
            <a:ext cx="364151" cy="364151"/>
            <a:chOff x="-2060668" y="-7437"/>
            <a:chExt cx="2402049" cy="2402050"/>
          </a:xfrm>
          <a:effectLst/>
        </p:grpSpPr>
        <p:sp>
          <p:nvSpPr>
            <p:cNvPr id="20" name="Oval 19"/>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Oval 20"/>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5488087" y="1208570"/>
            <a:ext cx="364151" cy="364151"/>
            <a:chOff x="-2060668" y="-7437"/>
            <a:chExt cx="2402049" cy="2402050"/>
          </a:xfrm>
          <a:effectLst/>
        </p:grpSpPr>
        <p:sp>
          <p:nvSpPr>
            <p:cNvPr id="29" name="Oval 28"/>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3554505" y="2973326"/>
            <a:ext cx="364151" cy="364151"/>
            <a:chOff x="-2060668" y="-7437"/>
            <a:chExt cx="2402049" cy="2402050"/>
          </a:xfrm>
          <a:effectLst/>
        </p:grpSpPr>
        <p:sp>
          <p:nvSpPr>
            <p:cNvPr id="35" name="Oval 34"/>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02EF2E8-222F-8947-AF30-C2C65EB17215}"/>
              </a:ext>
            </a:extLst>
          </p:cNvPr>
          <p:cNvSpPr/>
          <p:nvPr/>
        </p:nvSpPr>
        <p:spPr>
          <a:xfrm>
            <a:off x="978136" y="1633185"/>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22" name="Straight Connector 21">
            <a:extLst>
              <a:ext uri="{FF2B5EF4-FFF2-40B4-BE49-F238E27FC236}">
                <a16:creationId xmlns:a16="http://schemas.microsoft.com/office/drawing/2014/main" id="{9987BB72-03C0-DB46-B5B9-F20C5D148CA4}"/>
              </a:ext>
            </a:extLst>
          </p:cNvPr>
          <p:cNvCxnSpPr>
            <a:cxnSpLocks/>
          </p:cNvCxnSpPr>
          <p:nvPr/>
        </p:nvCxnSpPr>
        <p:spPr>
          <a:xfrm>
            <a:off x="1632412" y="1633186"/>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0667CC53-B453-3347-8E9D-40331B5F7397}"/>
              </a:ext>
            </a:extLst>
          </p:cNvPr>
          <p:cNvSpPr/>
          <p:nvPr/>
        </p:nvSpPr>
        <p:spPr>
          <a:xfrm>
            <a:off x="978136" y="1945973"/>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41" name="Straight Connector 40">
            <a:extLst>
              <a:ext uri="{FF2B5EF4-FFF2-40B4-BE49-F238E27FC236}">
                <a16:creationId xmlns:a16="http://schemas.microsoft.com/office/drawing/2014/main" id="{ADF5E448-9183-5345-8B62-12AEFFB84985}"/>
              </a:ext>
            </a:extLst>
          </p:cNvPr>
          <p:cNvCxnSpPr>
            <a:cxnSpLocks/>
          </p:cNvCxnSpPr>
          <p:nvPr/>
        </p:nvCxnSpPr>
        <p:spPr>
          <a:xfrm>
            <a:off x="1632412" y="1945974"/>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DDFE6B69-2C07-C945-B68C-CDDAF4749AB2}"/>
              </a:ext>
            </a:extLst>
          </p:cNvPr>
          <p:cNvSpPr/>
          <p:nvPr/>
        </p:nvSpPr>
        <p:spPr>
          <a:xfrm>
            <a:off x="978136" y="2258761"/>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44" name="Straight Connector 43">
            <a:extLst>
              <a:ext uri="{FF2B5EF4-FFF2-40B4-BE49-F238E27FC236}">
                <a16:creationId xmlns:a16="http://schemas.microsoft.com/office/drawing/2014/main" id="{582BBDDF-5804-9242-9B8E-CA372271AC05}"/>
              </a:ext>
            </a:extLst>
          </p:cNvPr>
          <p:cNvCxnSpPr>
            <a:cxnSpLocks/>
          </p:cNvCxnSpPr>
          <p:nvPr/>
        </p:nvCxnSpPr>
        <p:spPr>
          <a:xfrm>
            <a:off x="1632412" y="2258761"/>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1CC42318-48C6-3F45-8E0F-A8EEE62E3FDB}"/>
              </a:ext>
            </a:extLst>
          </p:cNvPr>
          <p:cNvSpPr/>
          <p:nvPr/>
        </p:nvSpPr>
        <p:spPr>
          <a:xfrm>
            <a:off x="3998494" y="3098322"/>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52" name="Straight Connector 51">
            <a:extLst>
              <a:ext uri="{FF2B5EF4-FFF2-40B4-BE49-F238E27FC236}">
                <a16:creationId xmlns:a16="http://schemas.microsoft.com/office/drawing/2014/main" id="{379C4CF0-8E6F-654B-8A38-D6AE221E5067}"/>
              </a:ext>
            </a:extLst>
          </p:cNvPr>
          <p:cNvCxnSpPr>
            <a:cxnSpLocks/>
          </p:cNvCxnSpPr>
          <p:nvPr/>
        </p:nvCxnSpPr>
        <p:spPr>
          <a:xfrm>
            <a:off x="4652770" y="3098322"/>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18DE3625-35E5-ED49-B954-5C00D936B2B3}"/>
              </a:ext>
            </a:extLst>
          </p:cNvPr>
          <p:cNvSpPr/>
          <p:nvPr/>
        </p:nvSpPr>
        <p:spPr>
          <a:xfrm>
            <a:off x="3998494" y="3411111"/>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54" name="Straight Connector 53">
            <a:extLst>
              <a:ext uri="{FF2B5EF4-FFF2-40B4-BE49-F238E27FC236}">
                <a16:creationId xmlns:a16="http://schemas.microsoft.com/office/drawing/2014/main" id="{B96693D7-F391-4E4C-932C-DDC5E015A0B9}"/>
              </a:ext>
            </a:extLst>
          </p:cNvPr>
          <p:cNvCxnSpPr>
            <a:cxnSpLocks/>
          </p:cNvCxnSpPr>
          <p:nvPr/>
        </p:nvCxnSpPr>
        <p:spPr>
          <a:xfrm>
            <a:off x="4652770" y="3411111"/>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55" name="Rectangle 54">
            <a:extLst>
              <a:ext uri="{FF2B5EF4-FFF2-40B4-BE49-F238E27FC236}">
                <a16:creationId xmlns:a16="http://schemas.microsoft.com/office/drawing/2014/main" id="{627CD42B-1295-FE4B-9E0C-F40EF6F4F5EC}"/>
              </a:ext>
            </a:extLst>
          </p:cNvPr>
          <p:cNvSpPr/>
          <p:nvPr/>
        </p:nvSpPr>
        <p:spPr>
          <a:xfrm>
            <a:off x="3998494" y="3723899"/>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56" name="Straight Connector 55">
            <a:extLst>
              <a:ext uri="{FF2B5EF4-FFF2-40B4-BE49-F238E27FC236}">
                <a16:creationId xmlns:a16="http://schemas.microsoft.com/office/drawing/2014/main" id="{F5C599CC-EFF4-524D-B6AD-4C1E3A7E729B}"/>
              </a:ext>
            </a:extLst>
          </p:cNvPr>
          <p:cNvCxnSpPr>
            <a:cxnSpLocks/>
          </p:cNvCxnSpPr>
          <p:nvPr/>
        </p:nvCxnSpPr>
        <p:spPr>
          <a:xfrm>
            <a:off x="4652770" y="3723899"/>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B5C69533-16B1-9C4D-AC2D-929B2257945D}"/>
              </a:ext>
            </a:extLst>
          </p:cNvPr>
          <p:cNvSpPr/>
          <p:nvPr/>
        </p:nvSpPr>
        <p:spPr>
          <a:xfrm>
            <a:off x="5087281" y="1628290"/>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71" name="Straight Connector 70">
            <a:extLst>
              <a:ext uri="{FF2B5EF4-FFF2-40B4-BE49-F238E27FC236}">
                <a16:creationId xmlns:a16="http://schemas.microsoft.com/office/drawing/2014/main" id="{AF0DA4BA-6741-EE4F-A071-92B75AF69792}"/>
              </a:ext>
            </a:extLst>
          </p:cNvPr>
          <p:cNvCxnSpPr>
            <a:cxnSpLocks/>
          </p:cNvCxnSpPr>
          <p:nvPr/>
        </p:nvCxnSpPr>
        <p:spPr>
          <a:xfrm>
            <a:off x="5741557" y="1628290"/>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985A3DE8-8A3D-A643-B193-230133F4BF39}"/>
              </a:ext>
            </a:extLst>
          </p:cNvPr>
          <p:cNvSpPr/>
          <p:nvPr/>
        </p:nvSpPr>
        <p:spPr>
          <a:xfrm>
            <a:off x="5087281" y="1941078"/>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3" name="Straight Connector 72">
            <a:extLst>
              <a:ext uri="{FF2B5EF4-FFF2-40B4-BE49-F238E27FC236}">
                <a16:creationId xmlns:a16="http://schemas.microsoft.com/office/drawing/2014/main" id="{E5C60074-7ACD-BB45-957C-EE5BA49E0753}"/>
              </a:ext>
            </a:extLst>
          </p:cNvPr>
          <p:cNvCxnSpPr>
            <a:cxnSpLocks/>
          </p:cNvCxnSpPr>
          <p:nvPr/>
        </p:nvCxnSpPr>
        <p:spPr>
          <a:xfrm>
            <a:off x="5741557" y="1941078"/>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74" name="Rectangle 73">
            <a:extLst>
              <a:ext uri="{FF2B5EF4-FFF2-40B4-BE49-F238E27FC236}">
                <a16:creationId xmlns:a16="http://schemas.microsoft.com/office/drawing/2014/main" id="{F50FA6BC-E6B0-BE41-A074-9E070BD6BC10}"/>
              </a:ext>
            </a:extLst>
          </p:cNvPr>
          <p:cNvSpPr/>
          <p:nvPr/>
        </p:nvSpPr>
        <p:spPr>
          <a:xfrm>
            <a:off x="5087281" y="2253865"/>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75" name="Straight Connector 74">
            <a:extLst>
              <a:ext uri="{FF2B5EF4-FFF2-40B4-BE49-F238E27FC236}">
                <a16:creationId xmlns:a16="http://schemas.microsoft.com/office/drawing/2014/main" id="{165CD12B-6398-3E40-AF06-01CA996C4B81}"/>
              </a:ext>
            </a:extLst>
          </p:cNvPr>
          <p:cNvCxnSpPr>
            <a:cxnSpLocks/>
          </p:cNvCxnSpPr>
          <p:nvPr/>
        </p:nvCxnSpPr>
        <p:spPr>
          <a:xfrm>
            <a:off x="5741557" y="2253865"/>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58" name="Left Arrow 57">
            <a:extLst>
              <a:ext uri="{FF2B5EF4-FFF2-40B4-BE49-F238E27FC236}">
                <a16:creationId xmlns:a16="http://schemas.microsoft.com/office/drawing/2014/main" id="{89892559-7B26-7446-8606-320FDC785051}"/>
              </a:ext>
            </a:extLst>
          </p:cNvPr>
          <p:cNvSpPr/>
          <p:nvPr/>
        </p:nvSpPr>
        <p:spPr>
          <a:xfrm rot="10303390">
            <a:off x="2046300" y="1135615"/>
            <a:ext cx="1335739"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Left Arrow 58">
            <a:extLst>
              <a:ext uri="{FF2B5EF4-FFF2-40B4-BE49-F238E27FC236}">
                <a16:creationId xmlns:a16="http://schemas.microsoft.com/office/drawing/2014/main" id="{473B8F23-D730-CB41-8328-B769E7FB1B6F}"/>
              </a:ext>
            </a:extLst>
          </p:cNvPr>
          <p:cNvSpPr/>
          <p:nvPr/>
        </p:nvSpPr>
        <p:spPr>
          <a:xfrm rot="20597577">
            <a:off x="2765307" y="3182974"/>
            <a:ext cx="755413"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2" name="Left Arrow 61">
            <a:extLst>
              <a:ext uri="{FF2B5EF4-FFF2-40B4-BE49-F238E27FC236}">
                <a16:creationId xmlns:a16="http://schemas.microsoft.com/office/drawing/2014/main" id="{F3A1CEDC-8FAA-9C4E-AC73-80C7623EEFAA}"/>
              </a:ext>
            </a:extLst>
          </p:cNvPr>
          <p:cNvSpPr/>
          <p:nvPr/>
        </p:nvSpPr>
        <p:spPr>
          <a:xfrm rot="8630674">
            <a:off x="5792910" y="855112"/>
            <a:ext cx="885309"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AD09800-F7FE-804F-809B-0705C323174B}"/>
              </a:ext>
            </a:extLst>
          </p:cNvPr>
          <p:cNvSpPr/>
          <p:nvPr/>
        </p:nvSpPr>
        <p:spPr>
          <a:xfrm>
            <a:off x="1683512" y="1682897"/>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6" name="Oval 65">
            <a:extLst>
              <a:ext uri="{FF2B5EF4-FFF2-40B4-BE49-F238E27FC236}">
                <a16:creationId xmlns:a16="http://schemas.microsoft.com/office/drawing/2014/main" id="{23FBFC14-7F24-0D40-AB72-5C16CCA6FE90}"/>
              </a:ext>
            </a:extLst>
          </p:cNvPr>
          <p:cNvSpPr/>
          <p:nvPr/>
        </p:nvSpPr>
        <p:spPr>
          <a:xfrm>
            <a:off x="1856200" y="1682897"/>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7" name="Oval 66">
            <a:extLst>
              <a:ext uri="{FF2B5EF4-FFF2-40B4-BE49-F238E27FC236}">
                <a16:creationId xmlns:a16="http://schemas.microsoft.com/office/drawing/2014/main" id="{B6DEB0C4-2360-F74C-8A87-139524894F92}"/>
              </a:ext>
            </a:extLst>
          </p:cNvPr>
          <p:cNvSpPr/>
          <p:nvPr/>
        </p:nvSpPr>
        <p:spPr>
          <a:xfrm>
            <a:off x="2028888" y="1682897"/>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8" name="Picture 67">
            <a:extLst>
              <a:ext uri="{FF2B5EF4-FFF2-40B4-BE49-F238E27FC236}">
                <a16:creationId xmlns:a16="http://schemas.microsoft.com/office/drawing/2014/main" id="{1F6B35CB-5CEC-B245-B075-A7D2834A796D}"/>
              </a:ext>
            </a:extLst>
          </p:cNvPr>
          <p:cNvPicPr>
            <a:picLocks noChangeAspect="1"/>
          </p:cNvPicPr>
          <p:nvPr/>
        </p:nvPicPr>
        <p:blipFill>
          <a:blip r:embed="rId2"/>
          <a:stretch>
            <a:fillRect/>
          </a:stretch>
        </p:blipFill>
        <p:spPr>
          <a:xfrm>
            <a:off x="1690232" y="2007758"/>
            <a:ext cx="346669" cy="102614"/>
          </a:xfrm>
          <a:prstGeom prst="rect">
            <a:avLst/>
          </a:prstGeom>
        </p:spPr>
      </p:pic>
      <p:sp>
        <p:nvSpPr>
          <p:cNvPr id="69" name="Oval 68">
            <a:extLst>
              <a:ext uri="{FF2B5EF4-FFF2-40B4-BE49-F238E27FC236}">
                <a16:creationId xmlns:a16="http://schemas.microsoft.com/office/drawing/2014/main" id="{456A99D5-4AC5-5245-A1B9-E54570799842}"/>
              </a:ext>
            </a:extLst>
          </p:cNvPr>
          <p:cNvSpPr/>
          <p:nvPr/>
        </p:nvSpPr>
        <p:spPr>
          <a:xfrm>
            <a:off x="4723468" y="3140750"/>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a:extLst>
              <a:ext uri="{FF2B5EF4-FFF2-40B4-BE49-F238E27FC236}">
                <a16:creationId xmlns:a16="http://schemas.microsoft.com/office/drawing/2014/main" id="{9566AA08-6340-6E47-8A5E-710FA4792359}"/>
              </a:ext>
            </a:extLst>
          </p:cNvPr>
          <p:cNvSpPr/>
          <p:nvPr/>
        </p:nvSpPr>
        <p:spPr>
          <a:xfrm>
            <a:off x="5790003" y="1673976"/>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2" name="Picture 81">
            <a:extLst>
              <a:ext uri="{FF2B5EF4-FFF2-40B4-BE49-F238E27FC236}">
                <a16:creationId xmlns:a16="http://schemas.microsoft.com/office/drawing/2014/main" id="{6B6ED6B3-5E8A-514F-BBC9-C84122B443E8}"/>
              </a:ext>
            </a:extLst>
          </p:cNvPr>
          <p:cNvPicPr>
            <a:picLocks noChangeAspect="1"/>
          </p:cNvPicPr>
          <p:nvPr/>
        </p:nvPicPr>
        <p:blipFill>
          <a:blip r:embed="rId3"/>
          <a:stretch>
            <a:fillRect/>
          </a:stretch>
        </p:blipFill>
        <p:spPr>
          <a:xfrm>
            <a:off x="4664472" y="3464185"/>
            <a:ext cx="636307" cy="127262"/>
          </a:xfrm>
          <a:prstGeom prst="rect">
            <a:avLst/>
          </a:prstGeom>
          <a:ln>
            <a:noFill/>
          </a:ln>
        </p:spPr>
      </p:pic>
      <p:grpSp>
        <p:nvGrpSpPr>
          <p:cNvPr id="83" name="Group 82">
            <a:extLst>
              <a:ext uri="{FF2B5EF4-FFF2-40B4-BE49-F238E27FC236}">
                <a16:creationId xmlns:a16="http://schemas.microsoft.com/office/drawing/2014/main" id="{D5D21F61-0AF0-D74A-9F5D-56F2BBE1E4E2}"/>
              </a:ext>
            </a:extLst>
          </p:cNvPr>
          <p:cNvGrpSpPr/>
          <p:nvPr/>
        </p:nvGrpSpPr>
        <p:grpSpPr>
          <a:xfrm rot="5400000">
            <a:off x="3576907" y="180966"/>
            <a:ext cx="353488" cy="499714"/>
            <a:chOff x="-1435100" y="2754209"/>
            <a:chExt cx="1003300" cy="1418330"/>
          </a:xfrm>
        </p:grpSpPr>
        <p:sp>
          <p:nvSpPr>
            <p:cNvPr id="84" name="Rectangle 83">
              <a:extLst>
                <a:ext uri="{FF2B5EF4-FFF2-40B4-BE49-F238E27FC236}">
                  <a16:creationId xmlns:a16="http://schemas.microsoft.com/office/drawing/2014/main" id="{6E342003-9107-C044-84A1-5D446115732D}"/>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Cloud 84">
              <a:extLst>
                <a:ext uri="{FF2B5EF4-FFF2-40B4-BE49-F238E27FC236}">
                  <a16:creationId xmlns:a16="http://schemas.microsoft.com/office/drawing/2014/main" id="{5FB9B246-D76F-5F4A-8E17-602ED80C2E39}"/>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6" name="Group 85">
            <a:extLst>
              <a:ext uri="{FF2B5EF4-FFF2-40B4-BE49-F238E27FC236}">
                <a16:creationId xmlns:a16="http://schemas.microsoft.com/office/drawing/2014/main" id="{B78BF0F6-F7E4-0A4A-B57E-30E8B2D6B7F8}"/>
              </a:ext>
            </a:extLst>
          </p:cNvPr>
          <p:cNvGrpSpPr/>
          <p:nvPr/>
        </p:nvGrpSpPr>
        <p:grpSpPr>
          <a:xfrm rot="5400000">
            <a:off x="3571734" y="559011"/>
            <a:ext cx="353488" cy="499714"/>
            <a:chOff x="-1435100" y="2754209"/>
            <a:chExt cx="1003300" cy="1418330"/>
          </a:xfrm>
        </p:grpSpPr>
        <p:sp>
          <p:nvSpPr>
            <p:cNvPr id="87" name="Rectangle 86">
              <a:extLst>
                <a:ext uri="{FF2B5EF4-FFF2-40B4-BE49-F238E27FC236}">
                  <a16:creationId xmlns:a16="http://schemas.microsoft.com/office/drawing/2014/main" id="{556DE9FF-95D5-6E48-8B57-546D3E91D2B5}"/>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Cloud 87">
              <a:extLst>
                <a:ext uri="{FF2B5EF4-FFF2-40B4-BE49-F238E27FC236}">
                  <a16:creationId xmlns:a16="http://schemas.microsoft.com/office/drawing/2014/main" id="{04F9F5E2-FCD8-C541-B50C-44043C55AC4F}"/>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14CE80EF-1275-064B-9E8F-1C1E69465988}"/>
              </a:ext>
            </a:extLst>
          </p:cNvPr>
          <p:cNvGrpSpPr/>
          <p:nvPr/>
        </p:nvGrpSpPr>
        <p:grpSpPr>
          <a:xfrm rot="5400000">
            <a:off x="3571736" y="930789"/>
            <a:ext cx="353488" cy="499714"/>
            <a:chOff x="-1435100" y="2754209"/>
            <a:chExt cx="1003300" cy="1418330"/>
          </a:xfrm>
        </p:grpSpPr>
        <p:sp>
          <p:nvSpPr>
            <p:cNvPr id="90" name="Rectangle 89">
              <a:extLst>
                <a:ext uri="{FF2B5EF4-FFF2-40B4-BE49-F238E27FC236}">
                  <a16:creationId xmlns:a16="http://schemas.microsoft.com/office/drawing/2014/main" id="{216EB0C3-F5D1-E24F-9BA3-04D9A4008014}"/>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Cloud 90">
              <a:extLst>
                <a:ext uri="{FF2B5EF4-FFF2-40B4-BE49-F238E27FC236}">
                  <a16:creationId xmlns:a16="http://schemas.microsoft.com/office/drawing/2014/main" id="{CC5BF319-3352-044D-9B4E-CC812227F9FE}"/>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2" name="Isosceles Triangle 6">
            <a:extLst>
              <a:ext uri="{FF2B5EF4-FFF2-40B4-BE49-F238E27FC236}">
                <a16:creationId xmlns:a16="http://schemas.microsoft.com/office/drawing/2014/main" id="{F86052DB-3577-9E4E-AC42-7A7BDF25F51B}"/>
              </a:ext>
            </a:extLst>
          </p:cNvPr>
          <p:cNvSpPr/>
          <p:nvPr/>
        </p:nvSpPr>
        <p:spPr>
          <a:xfrm>
            <a:off x="3409485" y="2457358"/>
            <a:ext cx="512116" cy="333205"/>
          </a:xfrm>
          <a:prstGeom prst="triangle">
            <a:avLst/>
          </a:prstGeom>
          <a:solidFill>
            <a:schemeClr val="accent4"/>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C</a:t>
            </a:r>
          </a:p>
        </p:txBody>
      </p:sp>
      <p:sp>
        <p:nvSpPr>
          <p:cNvPr id="93" name="Isosceles Triangle 6">
            <a:extLst>
              <a:ext uri="{FF2B5EF4-FFF2-40B4-BE49-F238E27FC236}">
                <a16:creationId xmlns:a16="http://schemas.microsoft.com/office/drawing/2014/main" id="{96A7F95F-2D5A-644A-A8C8-505F77768D72}"/>
              </a:ext>
            </a:extLst>
          </p:cNvPr>
          <p:cNvSpPr/>
          <p:nvPr/>
        </p:nvSpPr>
        <p:spPr>
          <a:xfrm>
            <a:off x="1640076" y="682702"/>
            <a:ext cx="512116" cy="333205"/>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A</a:t>
            </a:r>
          </a:p>
        </p:txBody>
      </p:sp>
      <p:sp>
        <p:nvSpPr>
          <p:cNvPr id="94" name="Isosceles Triangle 6">
            <a:extLst>
              <a:ext uri="{FF2B5EF4-FFF2-40B4-BE49-F238E27FC236}">
                <a16:creationId xmlns:a16="http://schemas.microsoft.com/office/drawing/2014/main" id="{A4820E85-02F9-AB4D-BC5A-9C8379E62033}"/>
              </a:ext>
            </a:extLst>
          </p:cNvPr>
          <p:cNvSpPr/>
          <p:nvPr/>
        </p:nvSpPr>
        <p:spPr>
          <a:xfrm>
            <a:off x="5333153" y="692602"/>
            <a:ext cx="512116" cy="333205"/>
          </a:xfrm>
          <a:prstGeom prst="triangle">
            <a:avLst/>
          </a:prstGeom>
          <a:solidFill>
            <a:schemeClr val="tx2"/>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B</a:t>
            </a:r>
          </a:p>
        </p:txBody>
      </p:sp>
      <p:pic>
        <p:nvPicPr>
          <p:cNvPr id="95" name="Picture 94">
            <a:extLst>
              <a:ext uri="{FF2B5EF4-FFF2-40B4-BE49-F238E27FC236}">
                <a16:creationId xmlns:a16="http://schemas.microsoft.com/office/drawing/2014/main" id="{B3B337B0-54D0-E342-87FC-3CBF3C281FA1}"/>
              </a:ext>
            </a:extLst>
          </p:cNvPr>
          <p:cNvPicPr>
            <a:picLocks noChangeAspect="1"/>
          </p:cNvPicPr>
          <p:nvPr/>
        </p:nvPicPr>
        <p:blipFill>
          <a:blip r:embed="rId3"/>
          <a:stretch>
            <a:fillRect/>
          </a:stretch>
        </p:blipFill>
        <p:spPr>
          <a:xfrm>
            <a:off x="5761479" y="1990712"/>
            <a:ext cx="636307" cy="127262"/>
          </a:xfrm>
          <a:prstGeom prst="rect">
            <a:avLst/>
          </a:prstGeom>
          <a:ln>
            <a:noFill/>
          </a:ln>
        </p:spPr>
      </p:pic>
    </p:spTree>
    <p:extLst>
      <p:ext uri="{BB962C8B-B14F-4D97-AF65-F5344CB8AC3E}">
        <p14:creationId xmlns:p14="http://schemas.microsoft.com/office/powerpoint/2010/main" val="3805197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E40F6B-7A43-4C40-A089-15652F360CD0}"/>
              </a:ext>
            </a:extLst>
          </p:cNvPr>
          <p:cNvSpPr/>
          <p:nvPr/>
        </p:nvSpPr>
        <p:spPr>
          <a:xfrm>
            <a:off x="24493" y="58287"/>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4EE7C6F6-E655-C747-B73D-EC4CAD1AE383}"/>
              </a:ext>
            </a:extLst>
          </p:cNvPr>
          <p:cNvSpPr/>
          <p:nvPr/>
        </p:nvSpPr>
        <p:spPr>
          <a:xfrm>
            <a:off x="1772265" y="1020272"/>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E562428-C9FC-1645-8D11-2A568498817F}"/>
              </a:ext>
            </a:extLst>
          </p:cNvPr>
          <p:cNvSpPr/>
          <p:nvPr/>
        </p:nvSpPr>
        <p:spPr>
          <a:xfrm>
            <a:off x="3547782" y="2769705"/>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7" name="Rectangle 6">
            <a:extLst>
              <a:ext uri="{FF2B5EF4-FFF2-40B4-BE49-F238E27FC236}">
                <a16:creationId xmlns:a16="http://schemas.microsoft.com/office/drawing/2014/main" id="{39D1FC19-F515-3C4A-BD24-3588CACB159E}"/>
              </a:ext>
            </a:extLst>
          </p:cNvPr>
          <p:cNvSpPr/>
          <p:nvPr/>
        </p:nvSpPr>
        <p:spPr>
          <a:xfrm>
            <a:off x="5469653" y="1021961"/>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7CE5C72-B6D9-3B45-B36C-333F7440A6C5}"/>
              </a:ext>
            </a:extLst>
          </p:cNvPr>
          <p:cNvSpPr/>
          <p:nvPr/>
        </p:nvSpPr>
        <p:spPr>
          <a:xfrm>
            <a:off x="428649" y="230893"/>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4F41224-A071-0E4B-88E5-C2A93F28842B}"/>
              </a:ext>
            </a:extLst>
          </p:cNvPr>
          <p:cNvSpPr/>
          <p:nvPr/>
        </p:nvSpPr>
        <p:spPr>
          <a:xfrm>
            <a:off x="2232080" y="2925794"/>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D3173EE-1C31-C24A-B6C9-1FF985144C49}"/>
              </a:ext>
            </a:extLst>
          </p:cNvPr>
          <p:cNvSpPr/>
          <p:nvPr/>
        </p:nvSpPr>
        <p:spPr>
          <a:xfrm>
            <a:off x="6003147" y="232418"/>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2CD2343-0EDE-A949-8547-3881F5BE65EF}"/>
              </a:ext>
            </a:extLst>
          </p:cNvPr>
          <p:cNvSpPr/>
          <p:nvPr/>
        </p:nvSpPr>
        <p:spPr>
          <a:xfrm>
            <a:off x="3509362" y="58289"/>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FA79CC9D-7D6F-CE47-AC56-736E02AD3E15}"/>
              </a:ext>
            </a:extLst>
          </p:cNvPr>
          <p:cNvGrpSpPr/>
          <p:nvPr/>
        </p:nvGrpSpPr>
        <p:grpSpPr>
          <a:xfrm>
            <a:off x="1638190" y="1202804"/>
            <a:ext cx="364151" cy="364151"/>
            <a:chOff x="-2060668" y="-7437"/>
            <a:chExt cx="2402049" cy="2402050"/>
          </a:xfrm>
          <a:effectLst/>
        </p:grpSpPr>
        <p:sp>
          <p:nvSpPr>
            <p:cNvPr id="14" name="Oval 13">
              <a:extLst>
                <a:ext uri="{FF2B5EF4-FFF2-40B4-BE49-F238E27FC236}">
                  <a16:creationId xmlns:a16="http://schemas.microsoft.com/office/drawing/2014/main" id="{139F68C4-00E5-0B42-BB66-4BA17566F8E8}"/>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FCAAD77B-0E19-2946-9F59-7223617680A3}"/>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0B0758E-10B4-5A44-8E03-8CA79700A7EF}"/>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2B00729-88E0-8640-AE5A-D32F84856ED1}"/>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6B9C1AB-74C2-1447-9C54-1834B470B4E7}"/>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58D2225A-C649-774F-AAAE-662BBDD7B597}"/>
              </a:ext>
            </a:extLst>
          </p:cNvPr>
          <p:cNvGrpSpPr/>
          <p:nvPr/>
        </p:nvGrpSpPr>
        <p:grpSpPr>
          <a:xfrm>
            <a:off x="5488087" y="1208569"/>
            <a:ext cx="364151" cy="364151"/>
            <a:chOff x="-2060668" y="-7437"/>
            <a:chExt cx="2402049" cy="2402050"/>
          </a:xfrm>
          <a:effectLst/>
        </p:grpSpPr>
        <p:sp>
          <p:nvSpPr>
            <p:cNvPr id="20" name="Oval 19">
              <a:extLst>
                <a:ext uri="{FF2B5EF4-FFF2-40B4-BE49-F238E27FC236}">
                  <a16:creationId xmlns:a16="http://schemas.microsoft.com/office/drawing/2014/main" id="{86E660BF-6319-404D-B2CA-67A8EE531237}"/>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2FABDED-7383-BD46-B21C-561B51CEB9DE}"/>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2E5A8BD-A752-AB48-B2E0-C24AA5D2C17D}"/>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A4CA519-F5CA-6E4C-80B7-DF3D84FBFFF8}"/>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438024F-D7AE-6F44-80C3-70C55BF84508}"/>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D24563EF-1411-D64B-8781-EB774B87A42B}"/>
              </a:ext>
            </a:extLst>
          </p:cNvPr>
          <p:cNvGrpSpPr/>
          <p:nvPr/>
        </p:nvGrpSpPr>
        <p:grpSpPr>
          <a:xfrm>
            <a:off x="3554505" y="2973325"/>
            <a:ext cx="364151" cy="364151"/>
            <a:chOff x="-2060668" y="-7437"/>
            <a:chExt cx="2402049" cy="2402050"/>
          </a:xfrm>
          <a:effectLst/>
        </p:grpSpPr>
        <p:sp>
          <p:nvSpPr>
            <p:cNvPr id="26" name="Oval 25">
              <a:extLst>
                <a:ext uri="{FF2B5EF4-FFF2-40B4-BE49-F238E27FC236}">
                  <a16:creationId xmlns:a16="http://schemas.microsoft.com/office/drawing/2014/main" id="{243701DA-60CA-F240-9CB3-AF7972453BED}"/>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F5B2165-F300-B043-BE98-FDC57E52412D}"/>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D4A9097-2D5F-2547-9609-6F2E2A3D301B}"/>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ABF540E-2FF6-9744-8EB7-1E8FCF6F5724}"/>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5B943427-26C9-474F-9E71-ECD9C0FFA46F}"/>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D4B91189-E649-C245-9B7B-B13C34358612}"/>
              </a:ext>
            </a:extLst>
          </p:cNvPr>
          <p:cNvSpPr/>
          <p:nvPr/>
        </p:nvSpPr>
        <p:spPr>
          <a:xfrm>
            <a:off x="978136" y="1633184"/>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32" name="Straight Connector 31">
            <a:extLst>
              <a:ext uri="{FF2B5EF4-FFF2-40B4-BE49-F238E27FC236}">
                <a16:creationId xmlns:a16="http://schemas.microsoft.com/office/drawing/2014/main" id="{98EE9EF5-43D5-FA49-BEBE-F88662DA4106}"/>
              </a:ext>
            </a:extLst>
          </p:cNvPr>
          <p:cNvCxnSpPr>
            <a:cxnSpLocks/>
          </p:cNvCxnSpPr>
          <p:nvPr/>
        </p:nvCxnSpPr>
        <p:spPr>
          <a:xfrm>
            <a:off x="1632412" y="1633185"/>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33" name="Rectangle 32">
            <a:extLst>
              <a:ext uri="{FF2B5EF4-FFF2-40B4-BE49-F238E27FC236}">
                <a16:creationId xmlns:a16="http://schemas.microsoft.com/office/drawing/2014/main" id="{9B951A4A-57F0-8649-9755-7C578F0D1511}"/>
              </a:ext>
            </a:extLst>
          </p:cNvPr>
          <p:cNvSpPr/>
          <p:nvPr/>
        </p:nvSpPr>
        <p:spPr>
          <a:xfrm>
            <a:off x="978136" y="1945972"/>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34" name="Straight Connector 33">
            <a:extLst>
              <a:ext uri="{FF2B5EF4-FFF2-40B4-BE49-F238E27FC236}">
                <a16:creationId xmlns:a16="http://schemas.microsoft.com/office/drawing/2014/main" id="{5906CBC1-5741-2A4E-8BC8-A1F2981D28EE}"/>
              </a:ext>
            </a:extLst>
          </p:cNvPr>
          <p:cNvCxnSpPr>
            <a:cxnSpLocks/>
          </p:cNvCxnSpPr>
          <p:nvPr/>
        </p:nvCxnSpPr>
        <p:spPr>
          <a:xfrm>
            <a:off x="1632412" y="1945973"/>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0119EB67-7A6D-244F-9F75-3B1BF8DF80CD}"/>
              </a:ext>
            </a:extLst>
          </p:cNvPr>
          <p:cNvSpPr/>
          <p:nvPr/>
        </p:nvSpPr>
        <p:spPr>
          <a:xfrm>
            <a:off x="3998494" y="3098321"/>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38" name="Straight Connector 37">
            <a:extLst>
              <a:ext uri="{FF2B5EF4-FFF2-40B4-BE49-F238E27FC236}">
                <a16:creationId xmlns:a16="http://schemas.microsoft.com/office/drawing/2014/main" id="{79707D1C-C08A-5440-BD7E-F49EE666AF61}"/>
              </a:ext>
            </a:extLst>
          </p:cNvPr>
          <p:cNvCxnSpPr>
            <a:cxnSpLocks/>
          </p:cNvCxnSpPr>
          <p:nvPr/>
        </p:nvCxnSpPr>
        <p:spPr>
          <a:xfrm>
            <a:off x="4652770" y="3098321"/>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E69345AA-B498-FE41-AF15-21776E26A539}"/>
              </a:ext>
            </a:extLst>
          </p:cNvPr>
          <p:cNvSpPr/>
          <p:nvPr/>
        </p:nvSpPr>
        <p:spPr>
          <a:xfrm>
            <a:off x="3998494" y="3411110"/>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40" name="Straight Connector 39">
            <a:extLst>
              <a:ext uri="{FF2B5EF4-FFF2-40B4-BE49-F238E27FC236}">
                <a16:creationId xmlns:a16="http://schemas.microsoft.com/office/drawing/2014/main" id="{41FE6FB9-ABAC-CC4E-BEDE-8789B2981837}"/>
              </a:ext>
            </a:extLst>
          </p:cNvPr>
          <p:cNvCxnSpPr>
            <a:cxnSpLocks/>
          </p:cNvCxnSpPr>
          <p:nvPr/>
        </p:nvCxnSpPr>
        <p:spPr>
          <a:xfrm>
            <a:off x="4652770" y="3411110"/>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87071F6B-FFF2-AC43-B914-F2C1198B4A19}"/>
              </a:ext>
            </a:extLst>
          </p:cNvPr>
          <p:cNvSpPr/>
          <p:nvPr/>
        </p:nvSpPr>
        <p:spPr>
          <a:xfrm>
            <a:off x="5087281" y="1628289"/>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44" name="Straight Connector 43">
            <a:extLst>
              <a:ext uri="{FF2B5EF4-FFF2-40B4-BE49-F238E27FC236}">
                <a16:creationId xmlns:a16="http://schemas.microsoft.com/office/drawing/2014/main" id="{3FE2FA9B-EC1B-4446-9280-0CD4AF2377C3}"/>
              </a:ext>
            </a:extLst>
          </p:cNvPr>
          <p:cNvCxnSpPr>
            <a:cxnSpLocks/>
          </p:cNvCxnSpPr>
          <p:nvPr/>
        </p:nvCxnSpPr>
        <p:spPr>
          <a:xfrm>
            <a:off x="5741557" y="1628289"/>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45" name="Rectangle 44">
            <a:extLst>
              <a:ext uri="{FF2B5EF4-FFF2-40B4-BE49-F238E27FC236}">
                <a16:creationId xmlns:a16="http://schemas.microsoft.com/office/drawing/2014/main" id="{076A5568-DDB0-AD4D-BD2B-3A712807FE04}"/>
              </a:ext>
            </a:extLst>
          </p:cNvPr>
          <p:cNvSpPr/>
          <p:nvPr/>
        </p:nvSpPr>
        <p:spPr>
          <a:xfrm>
            <a:off x="5087281" y="1941077"/>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46" name="Straight Connector 45">
            <a:extLst>
              <a:ext uri="{FF2B5EF4-FFF2-40B4-BE49-F238E27FC236}">
                <a16:creationId xmlns:a16="http://schemas.microsoft.com/office/drawing/2014/main" id="{6BBDA621-FB71-C842-B436-977C806F6744}"/>
              </a:ext>
            </a:extLst>
          </p:cNvPr>
          <p:cNvCxnSpPr>
            <a:cxnSpLocks/>
          </p:cNvCxnSpPr>
          <p:nvPr/>
        </p:nvCxnSpPr>
        <p:spPr>
          <a:xfrm>
            <a:off x="5741557" y="1941077"/>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50" name="Left Arrow 49">
            <a:extLst>
              <a:ext uri="{FF2B5EF4-FFF2-40B4-BE49-F238E27FC236}">
                <a16:creationId xmlns:a16="http://schemas.microsoft.com/office/drawing/2014/main" id="{C56FC8B5-B822-A64E-80B3-15852BE8985F}"/>
              </a:ext>
            </a:extLst>
          </p:cNvPr>
          <p:cNvSpPr/>
          <p:nvPr/>
        </p:nvSpPr>
        <p:spPr>
          <a:xfrm rot="20597577">
            <a:off x="2765307" y="3182973"/>
            <a:ext cx="755413"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Left Arrow 50">
            <a:extLst>
              <a:ext uri="{FF2B5EF4-FFF2-40B4-BE49-F238E27FC236}">
                <a16:creationId xmlns:a16="http://schemas.microsoft.com/office/drawing/2014/main" id="{28A4FBED-6DB6-3F4A-922F-5D061184E43E}"/>
              </a:ext>
            </a:extLst>
          </p:cNvPr>
          <p:cNvSpPr/>
          <p:nvPr/>
        </p:nvSpPr>
        <p:spPr>
          <a:xfrm rot="8630674">
            <a:off x="5792910" y="855111"/>
            <a:ext cx="885309"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2DE3B2E-0A78-C843-A0A8-A6109CB2D8CA}"/>
              </a:ext>
            </a:extLst>
          </p:cNvPr>
          <p:cNvSpPr/>
          <p:nvPr/>
        </p:nvSpPr>
        <p:spPr>
          <a:xfrm>
            <a:off x="6090624" y="3628801"/>
            <a:ext cx="1402496" cy="34849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Fish sold</a:t>
            </a:r>
          </a:p>
        </p:txBody>
      </p:sp>
      <p:cxnSp>
        <p:nvCxnSpPr>
          <p:cNvPr id="53" name="Straight Connector 52">
            <a:extLst>
              <a:ext uri="{FF2B5EF4-FFF2-40B4-BE49-F238E27FC236}">
                <a16:creationId xmlns:a16="http://schemas.microsoft.com/office/drawing/2014/main" id="{14E436B9-BD6D-6243-AAF7-ADA9F9388D44}"/>
              </a:ext>
            </a:extLst>
          </p:cNvPr>
          <p:cNvCxnSpPr>
            <a:cxnSpLocks/>
          </p:cNvCxnSpPr>
          <p:nvPr/>
        </p:nvCxnSpPr>
        <p:spPr>
          <a:xfrm>
            <a:off x="7021870" y="3628801"/>
            <a:ext cx="0" cy="34849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4" name="Oval 53">
            <a:extLst>
              <a:ext uri="{FF2B5EF4-FFF2-40B4-BE49-F238E27FC236}">
                <a16:creationId xmlns:a16="http://schemas.microsoft.com/office/drawing/2014/main" id="{32D517F1-A5C1-2E48-A5EE-33EA49A5F0EF}"/>
              </a:ext>
            </a:extLst>
          </p:cNvPr>
          <p:cNvSpPr/>
          <p:nvPr/>
        </p:nvSpPr>
        <p:spPr>
          <a:xfrm>
            <a:off x="1683512" y="1682896"/>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2E7197BA-2C07-BF45-8B18-AC91FD09331B}"/>
              </a:ext>
            </a:extLst>
          </p:cNvPr>
          <p:cNvSpPr/>
          <p:nvPr/>
        </p:nvSpPr>
        <p:spPr>
          <a:xfrm>
            <a:off x="1856200" y="1682896"/>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Oval 55">
            <a:extLst>
              <a:ext uri="{FF2B5EF4-FFF2-40B4-BE49-F238E27FC236}">
                <a16:creationId xmlns:a16="http://schemas.microsoft.com/office/drawing/2014/main" id="{58C0DA64-7C3B-E341-A05B-A48CADBA8797}"/>
              </a:ext>
            </a:extLst>
          </p:cNvPr>
          <p:cNvSpPr/>
          <p:nvPr/>
        </p:nvSpPr>
        <p:spPr>
          <a:xfrm>
            <a:off x="2028888" y="1682896"/>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a:extLst>
              <a:ext uri="{FF2B5EF4-FFF2-40B4-BE49-F238E27FC236}">
                <a16:creationId xmlns:a16="http://schemas.microsoft.com/office/drawing/2014/main" id="{77C4A5F7-ABD2-0F4D-B4CB-A4ECC817524B}"/>
              </a:ext>
            </a:extLst>
          </p:cNvPr>
          <p:cNvSpPr/>
          <p:nvPr/>
        </p:nvSpPr>
        <p:spPr>
          <a:xfrm>
            <a:off x="4723468" y="3140749"/>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Oval 57">
            <a:extLst>
              <a:ext uri="{FF2B5EF4-FFF2-40B4-BE49-F238E27FC236}">
                <a16:creationId xmlns:a16="http://schemas.microsoft.com/office/drawing/2014/main" id="{27FCD422-F9EB-5242-A44D-DF4C9803DEC4}"/>
              </a:ext>
            </a:extLst>
          </p:cNvPr>
          <p:cNvSpPr/>
          <p:nvPr/>
        </p:nvSpPr>
        <p:spPr>
          <a:xfrm>
            <a:off x="4896156" y="3140749"/>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Oval 59">
            <a:extLst>
              <a:ext uri="{FF2B5EF4-FFF2-40B4-BE49-F238E27FC236}">
                <a16:creationId xmlns:a16="http://schemas.microsoft.com/office/drawing/2014/main" id="{301C0FEA-2715-4B48-A10D-6C9854790705}"/>
              </a:ext>
            </a:extLst>
          </p:cNvPr>
          <p:cNvSpPr/>
          <p:nvPr/>
        </p:nvSpPr>
        <p:spPr>
          <a:xfrm>
            <a:off x="5790003" y="1673975"/>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1" name="Picture 60">
            <a:extLst>
              <a:ext uri="{FF2B5EF4-FFF2-40B4-BE49-F238E27FC236}">
                <a16:creationId xmlns:a16="http://schemas.microsoft.com/office/drawing/2014/main" id="{72EC9255-9976-9D43-A2D0-B32BC4786480}"/>
              </a:ext>
            </a:extLst>
          </p:cNvPr>
          <p:cNvPicPr>
            <a:picLocks noChangeAspect="1"/>
          </p:cNvPicPr>
          <p:nvPr/>
        </p:nvPicPr>
        <p:blipFill>
          <a:blip r:embed="rId3"/>
          <a:stretch>
            <a:fillRect/>
          </a:stretch>
        </p:blipFill>
        <p:spPr>
          <a:xfrm>
            <a:off x="4664472" y="3464184"/>
            <a:ext cx="636307" cy="127262"/>
          </a:xfrm>
          <a:prstGeom prst="rect">
            <a:avLst/>
          </a:prstGeom>
          <a:ln>
            <a:noFill/>
          </a:ln>
        </p:spPr>
      </p:pic>
      <p:grpSp>
        <p:nvGrpSpPr>
          <p:cNvPr id="62" name="Group 61">
            <a:extLst>
              <a:ext uri="{FF2B5EF4-FFF2-40B4-BE49-F238E27FC236}">
                <a16:creationId xmlns:a16="http://schemas.microsoft.com/office/drawing/2014/main" id="{E49F8823-1D9C-CD44-8652-021B88125A84}"/>
              </a:ext>
            </a:extLst>
          </p:cNvPr>
          <p:cNvGrpSpPr/>
          <p:nvPr/>
        </p:nvGrpSpPr>
        <p:grpSpPr>
          <a:xfrm rot="5400000">
            <a:off x="3571736" y="930788"/>
            <a:ext cx="353488" cy="499714"/>
            <a:chOff x="-1435100" y="2754209"/>
            <a:chExt cx="1003300" cy="1418330"/>
          </a:xfrm>
        </p:grpSpPr>
        <p:sp>
          <p:nvSpPr>
            <p:cNvPr id="63" name="Rectangle 62">
              <a:extLst>
                <a:ext uri="{FF2B5EF4-FFF2-40B4-BE49-F238E27FC236}">
                  <a16:creationId xmlns:a16="http://schemas.microsoft.com/office/drawing/2014/main" id="{B5C4B228-2389-B548-8022-0FBBCF3792D6}"/>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Cloud 63">
              <a:extLst>
                <a:ext uri="{FF2B5EF4-FFF2-40B4-BE49-F238E27FC236}">
                  <a16:creationId xmlns:a16="http://schemas.microsoft.com/office/drawing/2014/main" id="{8BA5C1B5-1281-2348-A54D-44D39D076115}"/>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6" name="Picture 65">
            <a:extLst>
              <a:ext uri="{FF2B5EF4-FFF2-40B4-BE49-F238E27FC236}">
                <a16:creationId xmlns:a16="http://schemas.microsoft.com/office/drawing/2014/main" id="{045BDB42-5F6B-AB42-8FF1-6223FF23B18B}"/>
              </a:ext>
            </a:extLst>
          </p:cNvPr>
          <p:cNvPicPr>
            <a:picLocks noChangeAspect="1"/>
          </p:cNvPicPr>
          <p:nvPr/>
        </p:nvPicPr>
        <p:blipFill>
          <a:blip r:embed="rId3"/>
          <a:stretch>
            <a:fillRect/>
          </a:stretch>
        </p:blipFill>
        <p:spPr>
          <a:xfrm>
            <a:off x="5751151" y="1999546"/>
            <a:ext cx="636307" cy="127262"/>
          </a:xfrm>
          <a:prstGeom prst="rect">
            <a:avLst/>
          </a:prstGeom>
          <a:ln>
            <a:noFill/>
          </a:ln>
        </p:spPr>
      </p:pic>
      <p:sp>
        <p:nvSpPr>
          <p:cNvPr id="68" name="Left Arrow 67">
            <a:extLst>
              <a:ext uri="{FF2B5EF4-FFF2-40B4-BE49-F238E27FC236}">
                <a16:creationId xmlns:a16="http://schemas.microsoft.com/office/drawing/2014/main" id="{5BB87689-4CC3-6B4C-9FB2-6501FB3A35BA}"/>
              </a:ext>
            </a:extLst>
          </p:cNvPr>
          <p:cNvSpPr/>
          <p:nvPr/>
        </p:nvSpPr>
        <p:spPr>
          <a:xfrm rot="10303390">
            <a:off x="2046300" y="1135614"/>
            <a:ext cx="1335739"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DD7C937F-0222-F94B-991F-68F077136E53}"/>
              </a:ext>
            </a:extLst>
          </p:cNvPr>
          <p:cNvSpPr/>
          <p:nvPr/>
        </p:nvSpPr>
        <p:spPr>
          <a:xfrm>
            <a:off x="6595671" y="2889263"/>
            <a:ext cx="647001" cy="327623"/>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respond here!</a:t>
            </a:r>
          </a:p>
        </p:txBody>
      </p:sp>
      <p:cxnSp>
        <p:nvCxnSpPr>
          <p:cNvPr id="36" name="Straight Arrow Connector 35">
            <a:extLst>
              <a:ext uri="{FF2B5EF4-FFF2-40B4-BE49-F238E27FC236}">
                <a16:creationId xmlns:a16="http://schemas.microsoft.com/office/drawing/2014/main" id="{2F4C033E-26E5-8444-BEE3-45EF95503E4C}"/>
              </a:ext>
            </a:extLst>
          </p:cNvPr>
          <p:cNvCxnSpPr/>
          <p:nvPr/>
        </p:nvCxnSpPr>
        <p:spPr>
          <a:xfrm>
            <a:off x="7079927" y="3267065"/>
            <a:ext cx="107191" cy="29089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70" name="Isosceles Triangle 6">
            <a:extLst>
              <a:ext uri="{FF2B5EF4-FFF2-40B4-BE49-F238E27FC236}">
                <a16:creationId xmlns:a16="http://schemas.microsoft.com/office/drawing/2014/main" id="{52F331B4-CAA1-0D48-8C0F-77742E575D1A}"/>
              </a:ext>
            </a:extLst>
          </p:cNvPr>
          <p:cNvSpPr/>
          <p:nvPr/>
        </p:nvSpPr>
        <p:spPr>
          <a:xfrm>
            <a:off x="3409485" y="2457358"/>
            <a:ext cx="512116" cy="333205"/>
          </a:xfrm>
          <a:prstGeom prst="triangle">
            <a:avLst/>
          </a:prstGeom>
          <a:solidFill>
            <a:schemeClr val="accent4"/>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C</a:t>
            </a:r>
          </a:p>
        </p:txBody>
      </p:sp>
      <p:sp>
        <p:nvSpPr>
          <p:cNvPr id="71" name="Isosceles Triangle 6">
            <a:extLst>
              <a:ext uri="{FF2B5EF4-FFF2-40B4-BE49-F238E27FC236}">
                <a16:creationId xmlns:a16="http://schemas.microsoft.com/office/drawing/2014/main" id="{8E4862D2-1F24-3E4E-8EE3-DA48F4401B02}"/>
              </a:ext>
            </a:extLst>
          </p:cNvPr>
          <p:cNvSpPr/>
          <p:nvPr/>
        </p:nvSpPr>
        <p:spPr>
          <a:xfrm>
            <a:off x="1640076" y="682702"/>
            <a:ext cx="512116" cy="333205"/>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A</a:t>
            </a:r>
          </a:p>
        </p:txBody>
      </p:sp>
      <p:sp>
        <p:nvSpPr>
          <p:cNvPr id="72" name="Isosceles Triangle 6">
            <a:extLst>
              <a:ext uri="{FF2B5EF4-FFF2-40B4-BE49-F238E27FC236}">
                <a16:creationId xmlns:a16="http://schemas.microsoft.com/office/drawing/2014/main" id="{F07A6EB7-7962-1D40-9B71-571CCED1502A}"/>
              </a:ext>
            </a:extLst>
          </p:cNvPr>
          <p:cNvSpPr/>
          <p:nvPr/>
        </p:nvSpPr>
        <p:spPr>
          <a:xfrm>
            <a:off x="5333153" y="692602"/>
            <a:ext cx="512116" cy="333205"/>
          </a:xfrm>
          <a:prstGeom prst="triangle">
            <a:avLst/>
          </a:prstGeom>
          <a:solidFill>
            <a:schemeClr val="tx2"/>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B</a:t>
            </a:r>
          </a:p>
        </p:txBody>
      </p:sp>
      <p:pic>
        <p:nvPicPr>
          <p:cNvPr id="65" name="Picture 64">
            <a:extLst>
              <a:ext uri="{FF2B5EF4-FFF2-40B4-BE49-F238E27FC236}">
                <a16:creationId xmlns:a16="http://schemas.microsoft.com/office/drawing/2014/main" id="{D8B16220-C3B9-6942-90E1-E005AE4176D1}"/>
              </a:ext>
            </a:extLst>
          </p:cNvPr>
          <p:cNvPicPr>
            <a:picLocks noChangeAspect="1"/>
          </p:cNvPicPr>
          <p:nvPr/>
        </p:nvPicPr>
        <p:blipFill>
          <a:blip r:embed="rId4"/>
          <a:stretch>
            <a:fillRect/>
          </a:stretch>
        </p:blipFill>
        <p:spPr>
          <a:xfrm>
            <a:off x="1690232" y="2015256"/>
            <a:ext cx="346669" cy="102614"/>
          </a:xfrm>
          <a:prstGeom prst="rect">
            <a:avLst/>
          </a:prstGeom>
        </p:spPr>
      </p:pic>
    </p:spTree>
    <p:extLst>
      <p:ext uri="{BB962C8B-B14F-4D97-AF65-F5344CB8AC3E}">
        <p14:creationId xmlns:p14="http://schemas.microsoft.com/office/powerpoint/2010/main" val="3077683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493" y="350596"/>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1772265" y="1312581"/>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a:off x="1708989" y="1070082"/>
            <a:ext cx="372702" cy="242496"/>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3547782" y="3062014"/>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10" name="Isosceles Triangle 9"/>
          <p:cNvSpPr/>
          <p:nvPr/>
        </p:nvSpPr>
        <p:spPr>
          <a:xfrm>
            <a:off x="3484506" y="2819515"/>
            <a:ext cx="372702" cy="242496"/>
          </a:xfrm>
          <a:prstGeom prst="triangle">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12" name="Rectangle 11"/>
          <p:cNvSpPr/>
          <p:nvPr/>
        </p:nvSpPr>
        <p:spPr>
          <a:xfrm>
            <a:off x="5469653" y="1314270"/>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Isosceles Triangle 12"/>
          <p:cNvSpPr/>
          <p:nvPr/>
        </p:nvSpPr>
        <p:spPr>
          <a:xfrm>
            <a:off x="5406377" y="1071771"/>
            <a:ext cx="372702" cy="242496"/>
          </a:xfrm>
          <a:prstGeom prst="triangle">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28649" y="523202"/>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2232080" y="3218103"/>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003147" y="524727"/>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3509362" y="350598"/>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1638190" y="1495113"/>
            <a:ext cx="364151" cy="364151"/>
            <a:chOff x="-2060668" y="-7437"/>
            <a:chExt cx="2402049" cy="2402050"/>
          </a:xfrm>
          <a:effectLst/>
        </p:grpSpPr>
        <p:sp>
          <p:nvSpPr>
            <p:cNvPr id="20" name="Oval 19"/>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Oval 20"/>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5488087" y="1500878"/>
            <a:ext cx="364151" cy="364151"/>
            <a:chOff x="-2060668" y="-7437"/>
            <a:chExt cx="2402049" cy="2402050"/>
          </a:xfrm>
          <a:effectLst/>
        </p:grpSpPr>
        <p:sp>
          <p:nvSpPr>
            <p:cNvPr id="29" name="Oval 28"/>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3554505" y="3265634"/>
            <a:ext cx="364151" cy="364151"/>
            <a:chOff x="-2060668" y="-7437"/>
            <a:chExt cx="2402049" cy="2402050"/>
          </a:xfrm>
          <a:effectLst/>
        </p:grpSpPr>
        <p:sp>
          <p:nvSpPr>
            <p:cNvPr id="35" name="Oval 34"/>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02EF2E8-222F-8947-AF30-C2C65EB17215}"/>
              </a:ext>
            </a:extLst>
          </p:cNvPr>
          <p:cNvSpPr/>
          <p:nvPr/>
        </p:nvSpPr>
        <p:spPr>
          <a:xfrm>
            <a:off x="978136" y="1925493"/>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22" name="Straight Connector 21">
            <a:extLst>
              <a:ext uri="{FF2B5EF4-FFF2-40B4-BE49-F238E27FC236}">
                <a16:creationId xmlns:a16="http://schemas.microsoft.com/office/drawing/2014/main" id="{9987BB72-03C0-DB46-B5B9-F20C5D148CA4}"/>
              </a:ext>
            </a:extLst>
          </p:cNvPr>
          <p:cNvCxnSpPr>
            <a:cxnSpLocks/>
          </p:cNvCxnSpPr>
          <p:nvPr/>
        </p:nvCxnSpPr>
        <p:spPr>
          <a:xfrm>
            <a:off x="1632412" y="1925494"/>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0667CC53-B453-3347-8E9D-40331B5F7397}"/>
              </a:ext>
            </a:extLst>
          </p:cNvPr>
          <p:cNvSpPr/>
          <p:nvPr/>
        </p:nvSpPr>
        <p:spPr>
          <a:xfrm>
            <a:off x="978136" y="2238281"/>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41" name="Straight Connector 40">
            <a:extLst>
              <a:ext uri="{FF2B5EF4-FFF2-40B4-BE49-F238E27FC236}">
                <a16:creationId xmlns:a16="http://schemas.microsoft.com/office/drawing/2014/main" id="{ADF5E448-9183-5345-8B62-12AEFFB84985}"/>
              </a:ext>
            </a:extLst>
          </p:cNvPr>
          <p:cNvCxnSpPr>
            <a:cxnSpLocks/>
          </p:cNvCxnSpPr>
          <p:nvPr/>
        </p:nvCxnSpPr>
        <p:spPr>
          <a:xfrm>
            <a:off x="1632412" y="2238282"/>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DDFE6B69-2C07-C945-B68C-CDDAF4749AB2}"/>
              </a:ext>
            </a:extLst>
          </p:cNvPr>
          <p:cNvSpPr/>
          <p:nvPr/>
        </p:nvSpPr>
        <p:spPr>
          <a:xfrm>
            <a:off x="978136" y="2551069"/>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44" name="Straight Connector 43">
            <a:extLst>
              <a:ext uri="{FF2B5EF4-FFF2-40B4-BE49-F238E27FC236}">
                <a16:creationId xmlns:a16="http://schemas.microsoft.com/office/drawing/2014/main" id="{582BBDDF-5804-9242-9B8E-CA372271AC05}"/>
              </a:ext>
            </a:extLst>
          </p:cNvPr>
          <p:cNvCxnSpPr>
            <a:cxnSpLocks/>
          </p:cNvCxnSpPr>
          <p:nvPr/>
        </p:nvCxnSpPr>
        <p:spPr>
          <a:xfrm>
            <a:off x="1632412" y="2551069"/>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1CC42318-48C6-3F45-8E0F-A8EEE62E3FDB}"/>
              </a:ext>
            </a:extLst>
          </p:cNvPr>
          <p:cNvSpPr/>
          <p:nvPr/>
        </p:nvSpPr>
        <p:spPr>
          <a:xfrm>
            <a:off x="3998494" y="3390630"/>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52" name="Straight Connector 51">
            <a:extLst>
              <a:ext uri="{FF2B5EF4-FFF2-40B4-BE49-F238E27FC236}">
                <a16:creationId xmlns:a16="http://schemas.microsoft.com/office/drawing/2014/main" id="{379C4CF0-8E6F-654B-8A38-D6AE221E5067}"/>
              </a:ext>
            </a:extLst>
          </p:cNvPr>
          <p:cNvCxnSpPr>
            <a:cxnSpLocks/>
          </p:cNvCxnSpPr>
          <p:nvPr/>
        </p:nvCxnSpPr>
        <p:spPr>
          <a:xfrm>
            <a:off x="4652770" y="3390630"/>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18DE3625-35E5-ED49-B954-5C00D936B2B3}"/>
              </a:ext>
            </a:extLst>
          </p:cNvPr>
          <p:cNvSpPr/>
          <p:nvPr/>
        </p:nvSpPr>
        <p:spPr>
          <a:xfrm>
            <a:off x="3998494" y="3703419"/>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54" name="Straight Connector 53">
            <a:extLst>
              <a:ext uri="{FF2B5EF4-FFF2-40B4-BE49-F238E27FC236}">
                <a16:creationId xmlns:a16="http://schemas.microsoft.com/office/drawing/2014/main" id="{B96693D7-F391-4E4C-932C-DDC5E015A0B9}"/>
              </a:ext>
            </a:extLst>
          </p:cNvPr>
          <p:cNvCxnSpPr>
            <a:cxnSpLocks/>
          </p:cNvCxnSpPr>
          <p:nvPr/>
        </p:nvCxnSpPr>
        <p:spPr>
          <a:xfrm>
            <a:off x="4652770" y="3703419"/>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55" name="Rectangle 54">
            <a:extLst>
              <a:ext uri="{FF2B5EF4-FFF2-40B4-BE49-F238E27FC236}">
                <a16:creationId xmlns:a16="http://schemas.microsoft.com/office/drawing/2014/main" id="{627CD42B-1295-FE4B-9E0C-F40EF6F4F5EC}"/>
              </a:ext>
            </a:extLst>
          </p:cNvPr>
          <p:cNvSpPr/>
          <p:nvPr/>
        </p:nvSpPr>
        <p:spPr>
          <a:xfrm>
            <a:off x="3998494" y="4016207"/>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56" name="Straight Connector 55">
            <a:extLst>
              <a:ext uri="{FF2B5EF4-FFF2-40B4-BE49-F238E27FC236}">
                <a16:creationId xmlns:a16="http://schemas.microsoft.com/office/drawing/2014/main" id="{F5C599CC-EFF4-524D-B6AD-4C1E3A7E729B}"/>
              </a:ext>
            </a:extLst>
          </p:cNvPr>
          <p:cNvCxnSpPr>
            <a:cxnSpLocks/>
          </p:cNvCxnSpPr>
          <p:nvPr/>
        </p:nvCxnSpPr>
        <p:spPr>
          <a:xfrm>
            <a:off x="4652770" y="4016207"/>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B5C69533-16B1-9C4D-AC2D-929B2257945D}"/>
              </a:ext>
            </a:extLst>
          </p:cNvPr>
          <p:cNvSpPr/>
          <p:nvPr/>
        </p:nvSpPr>
        <p:spPr>
          <a:xfrm>
            <a:off x="5087281" y="1920598"/>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71" name="Straight Connector 70">
            <a:extLst>
              <a:ext uri="{FF2B5EF4-FFF2-40B4-BE49-F238E27FC236}">
                <a16:creationId xmlns:a16="http://schemas.microsoft.com/office/drawing/2014/main" id="{AF0DA4BA-6741-EE4F-A071-92B75AF69792}"/>
              </a:ext>
            </a:extLst>
          </p:cNvPr>
          <p:cNvCxnSpPr>
            <a:cxnSpLocks/>
          </p:cNvCxnSpPr>
          <p:nvPr/>
        </p:nvCxnSpPr>
        <p:spPr>
          <a:xfrm>
            <a:off x="5741557" y="1920598"/>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985A3DE8-8A3D-A643-B193-230133F4BF39}"/>
              </a:ext>
            </a:extLst>
          </p:cNvPr>
          <p:cNvSpPr/>
          <p:nvPr/>
        </p:nvSpPr>
        <p:spPr>
          <a:xfrm>
            <a:off x="5087281" y="2233386"/>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3" name="Straight Connector 72">
            <a:extLst>
              <a:ext uri="{FF2B5EF4-FFF2-40B4-BE49-F238E27FC236}">
                <a16:creationId xmlns:a16="http://schemas.microsoft.com/office/drawing/2014/main" id="{E5C60074-7ACD-BB45-957C-EE5BA49E0753}"/>
              </a:ext>
            </a:extLst>
          </p:cNvPr>
          <p:cNvCxnSpPr>
            <a:cxnSpLocks/>
          </p:cNvCxnSpPr>
          <p:nvPr/>
        </p:nvCxnSpPr>
        <p:spPr>
          <a:xfrm>
            <a:off x="5741557" y="2233386"/>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74" name="Rectangle 73">
            <a:extLst>
              <a:ext uri="{FF2B5EF4-FFF2-40B4-BE49-F238E27FC236}">
                <a16:creationId xmlns:a16="http://schemas.microsoft.com/office/drawing/2014/main" id="{F50FA6BC-E6B0-BE41-A074-9E070BD6BC10}"/>
              </a:ext>
            </a:extLst>
          </p:cNvPr>
          <p:cNvSpPr/>
          <p:nvPr/>
        </p:nvSpPr>
        <p:spPr>
          <a:xfrm>
            <a:off x="5087281" y="2546173"/>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75" name="Straight Connector 74">
            <a:extLst>
              <a:ext uri="{FF2B5EF4-FFF2-40B4-BE49-F238E27FC236}">
                <a16:creationId xmlns:a16="http://schemas.microsoft.com/office/drawing/2014/main" id="{165CD12B-6398-3E40-AF06-01CA996C4B81}"/>
              </a:ext>
            </a:extLst>
          </p:cNvPr>
          <p:cNvCxnSpPr>
            <a:cxnSpLocks/>
          </p:cNvCxnSpPr>
          <p:nvPr/>
        </p:nvCxnSpPr>
        <p:spPr>
          <a:xfrm>
            <a:off x="5741557" y="2546173"/>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57" name="Left Arrow 56">
            <a:extLst>
              <a:ext uri="{FF2B5EF4-FFF2-40B4-BE49-F238E27FC236}">
                <a16:creationId xmlns:a16="http://schemas.microsoft.com/office/drawing/2014/main" id="{5C95DEE9-3F6A-2B40-8D6A-876623FFA0F5}"/>
              </a:ext>
            </a:extLst>
          </p:cNvPr>
          <p:cNvSpPr/>
          <p:nvPr/>
        </p:nvSpPr>
        <p:spPr>
          <a:xfrm rot="2291670">
            <a:off x="940367" y="1180937"/>
            <a:ext cx="754984"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Left Arrow 58">
            <a:extLst>
              <a:ext uri="{FF2B5EF4-FFF2-40B4-BE49-F238E27FC236}">
                <a16:creationId xmlns:a16="http://schemas.microsoft.com/office/drawing/2014/main" id="{473B8F23-D730-CB41-8328-B769E7FB1B6F}"/>
              </a:ext>
            </a:extLst>
          </p:cNvPr>
          <p:cNvSpPr/>
          <p:nvPr/>
        </p:nvSpPr>
        <p:spPr>
          <a:xfrm rot="20597577">
            <a:off x="2765307" y="3475282"/>
            <a:ext cx="755413"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2" name="Left Arrow 61">
            <a:extLst>
              <a:ext uri="{FF2B5EF4-FFF2-40B4-BE49-F238E27FC236}">
                <a16:creationId xmlns:a16="http://schemas.microsoft.com/office/drawing/2014/main" id="{F3A1CEDC-8FAA-9C4E-AC73-80C7623EEFAA}"/>
              </a:ext>
            </a:extLst>
          </p:cNvPr>
          <p:cNvSpPr/>
          <p:nvPr/>
        </p:nvSpPr>
        <p:spPr>
          <a:xfrm rot="8630674">
            <a:off x="5792910" y="1147420"/>
            <a:ext cx="885309"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1BAB74CB-CB3D-7C42-8A20-D8C8DED4A2D3}"/>
              </a:ext>
            </a:extLst>
          </p:cNvPr>
          <p:cNvSpPr/>
          <p:nvPr/>
        </p:nvSpPr>
        <p:spPr>
          <a:xfrm>
            <a:off x="6090624" y="3921110"/>
            <a:ext cx="1402496" cy="34849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Fish sold</a:t>
            </a:r>
          </a:p>
        </p:txBody>
      </p:sp>
      <p:cxnSp>
        <p:nvCxnSpPr>
          <p:cNvPr id="65" name="Straight Connector 64">
            <a:extLst>
              <a:ext uri="{FF2B5EF4-FFF2-40B4-BE49-F238E27FC236}">
                <a16:creationId xmlns:a16="http://schemas.microsoft.com/office/drawing/2014/main" id="{77007F1B-C221-9D4A-965E-233BD1D274F0}"/>
              </a:ext>
            </a:extLst>
          </p:cNvPr>
          <p:cNvCxnSpPr>
            <a:cxnSpLocks/>
          </p:cNvCxnSpPr>
          <p:nvPr/>
        </p:nvCxnSpPr>
        <p:spPr>
          <a:xfrm>
            <a:off x="7021870" y="3921110"/>
            <a:ext cx="0" cy="34849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3" name="Oval 62">
            <a:extLst>
              <a:ext uri="{FF2B5EF4-FFF2-40B4-BE49-F238E27FC236}">
                <a16:creationId xmlns:a16="http://schemas.microsoft.com/office/drawing/2014/main" id="{FAD09800-F7FE-804F-809B-0705C323174B}"/>
              </a:ext>
            </a:extLst>
          </p:cNvPr>
          <p:cNvSpPr/>
          <p:nvPr/>
        </p:nvSpPr>
        <p:spPr>
          <a:xfrm>
            <a:off x="1683512" y="1975205"/>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6" name="Oval 65">
            <a:extLst>
              <a:ext uri="{FF2B5EF4-FFF2-40B4-BE49-F238E27FC236}">
                <a16:creationId xmlns:a16="http://schemas.microsoft.com/office/drawing/2014/main" id="{23FBFC14-7F24-0D40-AB72-5C16CCA6FE90}"/>
              </a:ext>
            </a:extLst>
          </p:cNvPr>
          <p:cNvSpPr/>
          <p:nvPr/>
        </p:nvSpPr>
        <p:spPr>
          <a:xfrm>
            <a:off x="1856200" y="1975205"/>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7" name="Oval 66">
            <a:extLst>
              <a:ext uri="{FF2B5EF4-FFF2-40B4-BE49-F238E27FC236}">
                <a16:creationId xmlns:a16="http://schemas.microsoft.com/office/drawing/2014/main" id="{B6DEB0C4-2360-F74C-8A87-139524894F92}"/>
              </a:ext>
            </a:extLst>
          </p:cNvPr>
          <p:cNvSpPr/>
          <p:nvPr/>
        </p:nvSpPr>
        <p:spPr>
          <a:xfrm>
            <a:off x="2028888" y="1975205"/>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Oval 68">
            <a:extLst>
              <a:ext uri="{FF2B5EF4-FFF2-40B4-BE49-F238E27FC236}">
                <a16:creationId xmlns:a16="http://schemas.microsoft.com/office/drawing/2014/main" id="{456A99D5-4AC5-5245-A1B9-E54570799842}"/>
              </a:ext>
            </a:extLst>
          </p:cNvPr>
          <p:cNvSpPr/>
          <p:nvPr/>
        </p:nvSpPr>
        <p:spPr>
          <a:xfrm>
            <a:off x="4723468" y="3433058"/>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a:extLst>
              <a:ext uri="{FF2B5EF4-FFF2-40B4-BE49-F238E27FC236}">
                <a16:creationId xmlns:a16="http://schemas.microsoft.com/office/drawing/2014/main" id="{1F93242B-CEE4-C24F-A64C-5093162F6F3B}"/>
              </a:ext>
            </a:extLst>
          </p:cNvPr>
          <p:cNvSpPr/>
          <p:nvPr/>
        </p:nvSpPr>
        <p:spPr>
          <a:xfrm>
            <a:off x="4896156" y="3433058"/>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a:extLst>
              <a:ext uri="{FF2B5EF4-FFF2-40B4-BE49-F238E27FC236}">
                <a16:creationId xmlns:a16="http://schemas.microsoft.com/office/drawing/2014/main" id="{DB872559-D736-EA45-A2C2-45FA98CD0E7F}"/>
              </a:ext>
            </a:extLst>
          </p:cNvPr>
          <p:cNvSpPr/>
          <p:nvPr/>
        </p:nvSpPr>
        <p:spPr>
          <a:xfrm>
            <a:off x="5068844" y="3433058"/>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a:extLst>
              <a:ext uri="{FF2B5EF4-FFF2-40B4-BE49-F238E27FC236}">
                <a16:creationId xmlns:a16="http://schemas.microsoft.com/office/drawing/2014/main" id="{9566AA08-6340-6E47-8A5E-710FA4792359}"/>
              </a:ext>
            </a:extLst>
          </p:cNvPr>
          <p:cNvSpPr/>
          <p:nvPr/>
        </p:nvSpPr>
        <p:spPr>
          <a:xfrm>
            <a:off x="5790003" y="1966284"/>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2" name="Picture 81">
            <a:extLst>
              <a:ext uri="{FF2B5EF4-FFF2-40B4-BE49-F238E27FC236}">
                <a16:creationId xmlns:a16="http://schemas.microsoft.com/office/drawing/2014/main" id="{6B6ED6B3-5E8A-514F-BBC9-C84122B443E8}"/>
              </a:ext>
            </a:extLst>
          </p:cNvPr>
          <p:cNvPicPr>
            <a:picLocks noChangeAspect="1"/>
          </p:cNvPicPr>
          <p:nvPr/>
        </p:nvPicPr>
        <p:blipFill>
          <a:blip r:embed="rId2"/>
          <a:stretch>
            <a:fillRect/>
          </a:stretch>
        </p:blipFill>
        <p:spPr>
          <a:xfrm>
            <a:off x="4664472" y="3756493"/>
            <a:ext cx="636307" cy="127262"/>
          </a:xfrm>
          <a:prstGeom prst="rect">
            <a:avLst/>
          </a:prstGeom>
          <a:ln>
            <a:noFill/>
          </a:ln>
        </p:spPr>
      </p:pic>
      <p:grpSp>
        <p:nvGrpSpPr>
          <p:cNvPr id="89" name="Group 88">
            <a:extLst>
              <a:ext uri="{FF2B5EF4-FFF2-40B4-BE49-F238E27FC236}">
                <a16:creationId xmlns:a16="http://schemas.microsoft.com/office/drawing/2014/main" id="{14CE80EF-1275-064B-9E8F-1C1E69465988}"/>
              </a:ext>
            </a:extLst>
          </p:cNvPr>
          <p:cNvGrpSpPr/>
          <p:nvPr/>
        </p:nvGrpSpPr>
        <p:grpSpPr>
          <a:xfrm rot="5400000">
            <a:off x="3571736" y="1223097"/>
            <a:ext cx="353488" cy="499714"/>
            <a:chOff x="-1435100" y="2754209"/>
            <a:chExt cx="1003300" cy="1418330"/>
          </a:xfrm>
        </p:grpSpPr>
        <p:sp>
          <p:nvSpPr>
            <p:cNvPr id="90" name="Rectangle 89">
              <a:extLst>
                <a:ext uri="{FF2B5EF4-FFF2-40B4-BE49-F238E27FC236}">
                  <a16:creationId xmlns:a16="http://schemas.microsoft.com/office/drawing/2014/main" id="{216EB0C3-F5D1-E24F-9BA3-04D9A4008014}"/>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Cloud 90">
              <a:extLst>
                <a:ext uri="{FF2B5EF4-FFF2-40B4-BE49-F238E27FC236}">
                  <a16:creationId xmlns:a16="http://schemas.microsoft.com/office/drawing/2014/main" id="{CC5BF319-3352-044D-9B4E-CC812227F9FE}"/>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2" name="TextBox 91">
            <a:extLst>
              <a:ext uri="{FF2B5EF4-FFF2-40B4-BE49-F238E27FC236}">
                <a16:creationId xmlns:a16="http://schemas.microsoft.com/office/drawing/2014/main" id="{531CA452-7961-B540-B263-AA258A807AC4}"/>
              </a:ext>
            </a:extLst>
          </p:cNvPr>
          <p:cNvSpPr txBox="1"/>
          <p:nvPr/>
        </p:nvSpPr>
        <p:spPr>
          <a:xfrm>
            <a:off x="7072188" y="3825539"/>
            <a:ext cx="370614" cy="523220"/>
          </a:xfrm>
          <a:prstGeom prst="rect">
            <a:avLst/>
          </a:prstGeom>
          <a:noFill/>
        </p:spPr>
        <p:txBody>
          <a:bodyPr wrap="none" rtlCol="0">
            <a:spAutoFit/>
          </a:bodyPr>
          <a:lstStyle/>
          <a:p>
            <a:r>
              <a:rPr lang="en-US" sz="2800" b="1"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a:t>
            </a:r>
          </a:p>
        </p:txBody>
      </p:sp>
      <p:pic>
        <p:nvPicPr>
          <p:cNvPr id="94" name="Picture 93">
            <a:extLst>
              <a:ext uri="{FF2B5EF4-FFF2-40B4-BE49-F238E27FC236}">
                <a16:creationId xmlns:a16="http://schemas.microsoft.com/office/drawing/2014/main" id="{E41F3511-E900-3D4F-BAC5-959D001974D3}"/>
              </a:ext>
            </a:extLst>
          </p:cNvPr>
          <p:cNvPicPr>
            <a:picLocks noChangeAspect="1"/>
          </p:cNvPicPr>
          <p:nvPr/>
        </p:nvPicPr>
        <p:blipFill>
          <a:blip r:embed="rId2"/>
          <a:stretch>
            <a:fillRect/>
          </a:stretch>
        </p:blipFill>
        <p:spPr>
          <a:xfrm>
            <a:off x="5751151" y="2291855"/>
            <a:ext cx="636307" cy="127262"/>
          </a:xfrm>
          <a:prstGeom prst="rect">
            <a:avLst/>
          </a:prstGeom>
          <a:ln>
            <a:noFill/>
          </a:ln>
        </p:spPr>
      </p:pic>
      <p:pic>
        <p:nvPicPr>
          <p:cNvPr id="95" name="Picture 94">
            <a:extLst>
              <a:ext uri="{FF2B5EF4-FFF2-40B4-BE49-F238E27FC236}">
                <a16:creationId xmlns:a16="http://schemas.microsoft.com/office/drawing/2014/main" id="{540ED75C-5190-8949-A719-C709D3ADCA62}"/>
              </a:ext>
            </a:extLst>
          </p:cNvPr>
          <p:cNvPicPr>
            <a:picLocks noChangeAspect="1"/>
          </p:cNvPicPr>
          <p:nvPr/>
        </p:nvPicPr>
        <p:blipFill>
          <a:blip r:embed="rId2"/>
          <a:stretch>
            <a:fillRect/>
          </a:stretch>
        </p:blipFill>
        <p:spPr>
          <a:xfrm>
            <a:off x="1650042" y="2287864"/>
            <a:ext cx="636307" cy="127262"/>
          </a:xfrm>
          <a:prstGeom prst="rect">
            <a:avLst/>
          </a:prstGeom>
          <a:ln>
            <a:noFill/>
          </a:ln>
        </p:spPr>
      </p:pic>
    </p:spTree>
    <p:extLst>
      <p:ext uri="{BB962C8B-B14F-4D97-AF65-F5344CB8AC3E}">
        <p14:creationId xmlns:p14="http://schemas.microsoft.com/office/powerpoint/2010/main" val="2941132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493" y="350596"/>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1772265" y="1312581"/>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a:off x="1708989" y="1070082"/>
            <a:ext cx="372702" cy="242496"/>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3547782" y="3062014"/>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10" name="Isosceles Triangle 9"/>
          <p:cNvSpPr/>
          <p:nvPr/>
        </p:nvSpPr>
        <p:spPr>
          <a:xfrm>
            <a:off x="3484506" y="2819515"/>
            <a:ext cx="372702" cy="242496"/>
          </a:xfrm>
          <a:prstGeom prst="triangle">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12" name="Rectangle 11"/>
          <p:cNvSpPr/>
          <p:nvPr/>
        </p:nvSpPr>
        <p:spPr>
          <a:xfrm>
            <a:off x="5469653" y="1314270"/>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Isosceles Triangle 12"/>
          <p:cNvSpPr/>
          <p:nvPr/>
        </p:nvSpPr>
        <p:spPr>
          <a:xfrm>
            <a:off x="5406377" y="1071771"/>
            <a:ext cx="372702" cy="242496"/>
          </a:xfrm>
          <a:prstGeom prst="triangle">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28649" y="523202"/>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2232080" y="3218103"/>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003147" y="524727"/>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3509362" y="350598"/>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1638190" y="1495113"/>
            <a:ext cx="364151" cy="364151"/>
            <a:chOff x="-2060668" y="-7437"/>
            <a:chExt cx="2402049" cy="2402050"/>
          </a:xfrm>
          <a:effectLst/>
        </p:grpSpPr>
        <p:sp>
          <p:nvSpPr>
            <p:cNvPr id="20" name="Oval 19"/>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Oval 20"/>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5488087" y="1500878"/>
            <a:ext cx="364151" cy="364151"/>
            <a:chOff x="-2060668" y="-7437"/>
            <a:chExt cx="2402049" cy="2402050"/>
          </a:xfrm>
          <a:effectLst/>
        </p:grpSpPr>
        <p:sp>
          <p:nvSpPr>
            <p:cNvPr id="29" name="Oval 28"/>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3554505" y="3265634"/>
            <a:ext cx="364151" cy="364151"/>
            <a:chOff x="-2060668" y="-7437"/>
            <a:chExt cx="2402049" cy="2402050"/>
          </a:xfrm>
          <a:effectLst/>
        </p:grpSpPr>
        <p:sp>
          <p:nvSpPr>
            <p:cNvPr id="35" name="Oval 34"/>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02EF2E8-222F-8947-AF30-C2C65EB17215}"/>
              </a:ext>
            </a:extLst>
          </p:cNvPr>
          <p:cNvSpPr/>
          <p:nvPr/>
        </p:nvSpPr>
        <p:spPr>
          <a:xfrm>
            <a:off x="978136" y="1925493"/>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22" name="Straight Connector 21">
            <a:extLst>
              <a:ext uri="{FF2B5EF4-FFF2-40B4-BE49-F238E27FC236}">
                <a16:creationId xmlns:a16="http://schemas.microsoft.com/office/drawing/2014/main" id="{9987BB72-03C0-DB46-B5B9-F20C5D148CA4}"/>
              </a:ext>
            </a:extLst>
          </p:cNvPr>
          <p:cNvCxnSpPr>
            <a:cxnSpLocks/>
          </p:cNvCxnSpPr>
          <p:nvPr/>
        </p:nvCxnSpPr>
        <p:spPr>
          <a:xfrm>
            <a:off x="1632412" y="1925494"/>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0667CC53-B453-3347-8E9D-40331B5F7397}"/>
              </a:ext>
            </a:extLst>
          </p:cNvPr>
          <p:cNvSpPr/>
          <p:nvPr/>
        </p:nvSpPr>
        <p:spPr>
          <a:xfrm>
            <a:off x="978136" y="2238281"/>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41" name="Straight Connector 40">
            <a:extLst>
              <a:ext uri="{FF2B5EF4-FFF2-40B4-BE49-F238E27FC236}">
                <a16:creationId xmlns:a16="http://schemas.microsoft.com/office/drawing/2014/main" id="{ADF5E448-9183-5345-8B62-12AEFFB84985}"/>
              </a:ext>
            </a:extLst>
          </p:cNvPr>
          <p:cNvCxnSpPr>
            <a:cxnSpLocks/>
          </p:cNvCxnSpPr>
          <p:nvPr/>
        </p:nvCxnSpPr>
        <p:spPr>
          <a:xfrm>
            <a:off x="1632412" y="2238282"/>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DDFE6B69-2C07-C945-B68C-CDDAF4749AB2}"/>
              </a:ext>
            </a:extLst>
          </p:cNvPr>
          <p:cNvSpPr/>
          <p:nvPr/>
        </p:nvSpPr>
        <p:spPr>
          <a:xfrm>
            <a:off x="978136" y="2551069"/>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44" name="Straight Connector 43">
            <a:extLst>
              <a:ext uri="{FF2B5EF4-FFF2-40B4-BE49-F238E27FC236}">
                <a16:creationId xmlns:a16="http://schemas.microsoft.com/office/drawing/2014/main" id="{582BBDDF-5804-9242-9B8E-CA372271AC05}"/>
              </a:ext>
            </a:extLst>
          </p:cNvPr>
          <p:cNvCxnSpPr>
            <a:cxnSpLocks/>
          </p:cNvCxnSpPr>
          <p:nvPr/>
        </p:nvCxnSpPr>
        <p:spPr>
          <a:xfrm>
            <a:off x="1632412" y="2551069"/>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1CC42318-48C6-3F45-8E0F-A8EEE62E3FDB}"/>
              </a:ext>
            </a:extLst>
          </p:cNvPr>
          <p:cNvSpPr/>
          <p:nvPr/>
        </p:nvSpPr>
        <p:spPr>
          <a:xfrm>
            <a:off x="3998494" y="3390630"/>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52" name="Straight Connector 51">
            <a:extLst>
              <a:ext uri="{FF2B5EF4-FFF2-40B4-BE49-F238E27FC236}">
                <a16:creationId xmlns:a16="http://schemas.microsoft.com/office/drawing/2014/main" id="{379C4CF0-8E6F-654B-8A38-D6AE221E5067}"/>
              </a:ext>
            </a:extLst>
          </p:cNvPr>
          <p:cNvCxnSpPr>
            <a:cxnSpLocks/>
          </p:cNvCxnSpPr>
          <p:nvPr/>
        </p:nvCxnSpPr>
        <p:spPr>
          <a:xfrm>
            <a:off x="4652770" y="3390630"/>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18DE3625-35E5-ED49-B954-5C00D936B2B3}"/>
              </a:ext>
            </a:extLst>
          </p:cNvPr>
          <p:cNvSpPr/>
          <p:nvPr/>
        </p:nvSpPr>
        <p:spPr>
          <a:xfrm>
            <a:off x="3998494" y="3703419"/>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54" name="Straight Connector 53">
            <a:extLst>
              <a:ext uri="{FF2B5EF4-FFF2-40B4-BE49-F238E27FC236}">
                <a16:creationId xmlns:a16="http://schemas.microsoft.com/office/drawing/2014/main" id="{B96693D7-F391-4E4C-932C-DDC5E015A0B9}"/>
              </a:ext>
            </a:extLst>
          </p:cNvPr>
          <p:cNvCxnSpPr>
            <a:cxnSpLocks/>
          </p:cNvCxnSpPr>
          <p:nvPr/>
        </p:nvCxnSpPr>
        <p:spPr>
          <a:xfrm>
            <a:off x="4652770" y="3703419"/>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55" name="Rectangle 54">
            <a:extLst>
              <a:ext uri="{FF2B5EF4-FFF2-40B4-BE49-F238E27FC236}">
                <a16:creationId xmlns:a16="http://schemas.microsoft.com/office/drawing/2014/main" id="{627CD42B-1295-FE4B-9E0C-F40EF6F4F5EC}"/>
              </a:ext>
            </a:extLst>
          </p:cNvPr>
          <p:cNvSpPr/>
          <p:nvPr/>
        </p:nvSpPr>
        <p:spPr>
          <a:xfrm>
            <a:off x="3998494" y="4016207"/>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56" name="Straight Connector 55">
            <a:extLst>
              <a:ext uri="{FF2B5EF4-FFF2-40B4-BE49-F238E27FC236}">
                <a16:creationId xmlns:a16="http://schemas.microsoft.com/office/drawing/2014/main" id="{F5C599CC-EFF4-524D-B6AD-4C1E3A7E729B}"/>
              </a:ext>
            </a:extLst>
          </p:cNvPr>
          <p:cNvCxnSpPr>
            <a:cxnSpLocks/>
          </p:cNvCxnSpPr>
          <p:nvPr/>
        </p:nvCxnSpPr>
        <p:spPr>
          <a:xfrm>
            <a:off x="4652770" y="4016207"/>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B5C69533-16B1-9C4D-AC2D-929B2257945D}"/>
              </a:ext>
            </a:extLst>
          </p:cNvPr>
          <p:cNvSpPr/>
          <p:nvPr/>
        </p:nvSpPr>
        <p:spPr>
          <a:xfrm>
            <a:off x="5087281" y="1920598"/>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71" name="Straight Connector 70">
            <a:extLst>
              <a:ext uri="{FF2B5EF4-FFF2-40B4-BE49-F238E27FC236}">
                <a16:creationId xmlns:a16="http://schemas.microsoft.com/office/drawing/2014/main" id="{AF0DA4BA-6741-EE4F-A071-92B75AF69792}"/>
              </a:ext>
            </a:extLst>
          </p:cNvPr>
          <p:cNvCxnSpPr>
            <a:cxnSpLocks/>
          </p:cNvCxnSpPr>
          <p:nvPr/>
        </p:nvCxnSpPr>
        <p:spPr>
          <a:xfrm>
            <a:off x="5741557" y="1920598"/>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985A3DE8-8A3D-A643-B193-230133F4BF39}"/>
              </a:ext>
            </a:extLst>
          </p:cNvPr>
          <p:cNvSpPr/>
          <p:nvPr/>
        </p:nvSpPr>
        <p:spPr>
          <a:xfrm>
            <a:off x="5087281" y="2233386"/>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3" name="Straight Connector 72">
            <a:extLst>
              <a:ext uri="{FF2B5EF4-FFF2-40B4-BE49-F238E27FC236}">
                <a16:creationId xmlns:a16="http://schemas.microsoft.com/office/drawing/2014/main" id="{E5C60074-7ACD-BB45-957C-EE5BA49E0753}"/>
              </a:ext>
            </a:extLst>
          </p:cNvPr>
          <p:cNvCxnSpPr>
            <a:cxnSpLocks/>
          </p:cNvCxnSpPr>
          <p:nvPr/>
        </p:nvCxnSpPr>
        <p:spPr>
          <a:xfrm>
            <a:off x="5741557" y="2233386"/>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74" name="Rectangle 73">
            <a:extLst>
              <a:ext uri="{FF2B5EF4-FFF2-40B4-BE49-F238E27FC236}">
                <a16:creationId xmlns:a16="http://schemas.microsoft.com/office/drawing/2014/main" id="{F50FA6BC-E6B0-BE41-A074-9E070BD6BC10}"/>
              </a:ext>
            </a:extLst>
          </p:cNvPr>
          <p:cNvSpPr/>
          <p:nvPr/>
        </p:nvSpPr>
        <p:spPr>
          <a:xfrm>
            <a:off x="5087281" y="2546173"/>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75" name="Straight Connector 74">
            <a:extLst>
              <a:ext uri="{FF2B5EF4-FFF2-40B4-BE49-F238E27FC236}">
                <a16:creationId xmlns:a16="http://schemas.microsoft.com/office/drawing/2014/main" id="{165CD12B-6398-3E40-AF06-01CA996C4B81}"/>
              </a:ext>
            </a:extLst>
          </p:cNvPr>
          <p:cNvCxnSpPr>
            <a:cxnSpLocks/>
          </p:cNvCxnSpPr>
          <p:nvPr/>
        </p:nvCxnSpPr>
        <p:spPr>
          <a:xfrm>
            <a:off x="5741557" y="2546173"/>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57" name="Left Arrow 56">
            <a:extLst>
              <a:ext uri="{FF2B5EF4-FFF2-40B4-BE49-F238E27FC236}">
                <a16:creationId xmlns:a16="http://schemas.microsoft.com/office/drawing/2014/main" id="{5C95DEE9-3F6A-2B40-8D6A-876623FFA0F5}"/>
              </a:ext>
            </a:extLst>
          </p:cNvPr>
          <p:cNvSpPr/>
          <p:nvPr/>
        </p:nvSpPr>
        <p:spPr>
          <a:xfrm rot="2291670">
            <a:off x="940367" y="1180937"/>
            <a:ext cx="754984"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0" name="Left Arrow 59">
            <a:extLst>
              <a:ext uri="{FF2B5EF4-FFF2-40B4-BE49-F238E27FC236}">
                <a16:creationId xmlns:a16="http://schemas.microsoft.com/office/drawing/2014/main" id="{E710AFAB-439B-BF4E-A163-A5FEE2F85B50}"/>
              </a:ext>
            </a:extLst>
          </p:cNvPr>
          <p:cNvSpPr/>
          <p:nvPr/>
        </p:nvSpPr>
        <p:spPr>
          <a:xfrm rot="5400000">
            <a:off x="3306187" y="2162772"/>
            <a:ext cx="904600"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1" name="Left Arrow 60">
            <a:extLst>
              <a:ext uri="{FF2B5EF4-FFF2-40B4-BE49-F238E27FC236}">
                <a16:creationId xmlns:a16="http://schemas.microsoft.com/office/drawing/2014/main" id="{F0C49AFF-1214-3647-BE79-05C0B00DF6A4}"/>
              </a:ext>
            </a:extLst>
          </p:cNvPr>
          <p:cNvSpPr/>
          <p:nvPr/>
        </p:nvSpPr>
        <p:spPr>
          <a:xfrm rot="422170">
            <a:off x="4134298" y="1438684"/>
            <a:ext cx="1288132"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1BAB74CB-CB3D-7C42-8A20-D8C8DED4A2D3}"/>
              </a:ext>
            </a:extLst>
          </p:cNvPr>
          <p:cNvSpPr/>
          <p:nvPr/>
        </p:nvSpPr>
        <p:spPr>
          <a:xfrm>
            <a:off x="6090624" y="3921110"/>
            <a:ext cx="1402496" cy="34849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Fish sold</a:t>
            </a:r>
          </a:p>
        </p:txBody>
      </p:sp>
      <p:cxnSp>
        <p:nvCxnSpPr>
          <p:cNvPr id="65" name="Straight Connector 64">
            <a:extLst>
              <a:ext uri="{FF2B5EF4-FFF2-40B4-BE49-F238E27FC236}">
                <a16:creationId xmlns:a16="http://schemas.microsoft.com/office/drawing/2014/main" id="{77007F1B-C221-9D4A-965E-233BD1D274F0}"/>
              </a:ext>
            </a:extLst>
          </p:cNvPr>
          <p:cNvCxnSpPr>
            <a:cxnSpLocks/>
          </p:cNvCxnSpPr>
          <p:nvPr/>
        </p:nvCxnSpPr>
        <p:spPr>
          <a:xfrm>
            <a:off x="7021870" y="3921110"/>
            <a:ext cx="0" cy="34849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3" name="Oval 62">
            <a:extLst>
              <a:ext uri="{FF2B5EF4-FFF2-40B4-BE49-F238E27FC236}">
                <a16:creationId xmlns:a16="http://schemas.microsoft.com/office/drawing/2014/main" id="{FAD09800-F7FE-804F-809B-0705C323174B}"/>
              </a:ext>
            </a:extLst>
          </p:cNvPr>
          <p:cNvSpPr/>
          <p:nvPr/>
        </p:nvSpPr>
        <p:spPr>
          <a:xfrm>
            <a:off x="1683512" y="1975205"/>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8" name="Picture 67">
            <a:extLst>
              <a:ext uri="{FF2B5EF4-FFF2-40B4-BE49-F238E27FC236}">
                <a16:creationId xmlns:a16="http://schemas.microsoft.com/office/drawing/2014/main" id="{1F6B35CB-5CEC-B245-B075-A7D2834A796D}"/>
              </a:ext>
            </a:extLst>
          </p:cNvPr>
          <p:cNvPicPr>
            <a:picLocks noChangeAspect="1"/>
          </p:cNvPicPr>
          <p:nvPr/>
        </p:nvPicPr>
        <p:blipFill>
          <a:blip r:embed="rId2"/>
          <a:stretch>
            <a:fillRect/>
          </a:stretch>
        </p:blipFill>
        <p:spPr>
          <a:xfrm>
            <a:off x="1690232" y="2300066"/>
            <a:ext cx="346669" cy="102614"/>
          </a:xfrm>
          <a:prstGeom prst="rect">
            <a:avLst/>
          </a:prstGeom>
        </p:spPr>
      </p:pic>
      <p:sp>
        <p:nvSpPr>
          <p:cNvPr id="69" name="Oval 68">
            <a:extLst>
              <a:ext uri="{FF2B5EF4-FFF2-40B4-BE49-F238E27FC236}">
                <a16:creationId xmlns:a16="http://schemas.microsoft.com/office/drawing/2014/main" id="{456A99D5-4AC5-5245-A1B9-E54570799842}"/>
              </a:ext>
            </a:extLst>
          </p:cNvPr>
          <p:cNvSpPr/>
          <p:nvPr/>
        </p:nvSpPr>
        <p:spPr>
          <a:xfrm>
            <a:off x="4723468" y="3433058"/>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a:extLst>
              <a:ext uri="{FF2B5EF4-FFF2-40B4-BE49-F238E27FC236}">
                <a16:creationId xmlns:a16="http://schemas.microsoft.com/office/drawing/2014/main" id="{9566AA08-6340-6E47-8A5E-710FA4792359}"/>
              </a:ext>
            </a:extLst>
          </p:cNvPr>
          <p:cNvSpPr/>
          <p:nvPr/>
        </p:nvSpPr>
        <p:spPr>
          <a:xfrm>
            <a:off x="5790003" y="1966284"/>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1" name="Picture 80">
            <a:extLst>
              <a:ext uri="{FF2B5EF4-FFF2-40B4-BE49-F238E27FC236}">
                <a16:creationId xmlns:a16="http://schemas.microsoft.com/office/drawing/2014/main" id="{ED7A2D1E-2E4C-F142-B3C0-57FD3C05C1CF}"/>
              </a:ext>
            </a:extLst>
          </p:cNvPr>
          <p:cNvPicPr>
            <a:picLocks noChangeAspect="1"/>
          </p:cNvPicPr>
          <p:nvPr/>
        </p:nvPicPr>
        <p:blipFill>
          <a:blip r:embed="rId2"/>
          <a:stretch>
            <a:fillRect/>
          </a:stretch>
        </p:blipFill>
        <p:spPr>
          <a:xfrm>
            <a:off x="5799377" y="2290924"/>
            <a:ext cx="346669" cy="102614"/>
          </a:xfrm>
          <a:prstGeom prst="rect">
            <a:avLst/>
          </a:prstGeom>
        </p:spPr>
      </p:pic>
      <p:pic>
        <p:nvPicPr>
          <p:cNvPr id="82" name="Picture 81">
            <a:extLst>
              <a:ext uri="{FF2B5EF4-FFF2-40B4-BE49-F238E27FC236}">
                <a16:creationId xmlns:a16="http://schemas.microsoft.com/office/drawing/2014/main" id="{6B6ED6B3-5E8A-514F-BBC9-C84122B443E8}"/>
              </a:ext>
            </a:extLst>
          </p:cNvPr>
          <p:cNvPicPr>
            <a:picLocks noChangeAspect="1"/>
          </p:cNvPicPr>
          <p:nvPr/>
        </p:nvPicPr>
        <p:blipFill>
          <a:blip r:embed="rId3"/>
          <a:stretch>
            <a:fillRect/>
          </a:stretch>
        </p:blipFill>
        <p:spPr>
          <a:xfrm>
            <a:off x="4664472" y="3756493"/>
            <a:ext cx="636307" cy="127262"/>
          </a:xfrm>
          <a:prstGeom prst="rect">
            <a:avLst/>
          </a:prstGeom>
          <a:ln>
            <a:noFill/>
          </a:ln>
        </p:spPr>
      </p:pic>
      <p:grpSp>
        <p:nvGrpSpPr>
          <p:cNvPr id="89" name="Group 88">
            <a:extLst>
              <a:ext uri="{FF2B5EF4-FFF2-40B4-BE49-F238E27FC236}">
                <a16:creationId xmlns:a16="http://schemas.microsoft.com/office/drawing/2014/main" id="{14CE80EF-1275-064B-9E8F-1C1E69465988}"/>
              </a:ext>
            </a:extLst>
          </p:cNvPr>
          <p:cNvGrpSpPr/>
          <p:nvPr/>
        </p:nvGrpSpPr>
        <p:grpSpPr>
          <a:xfrm rot="5400000">
            <a:off x="3571736" y="1223097"/>
            <a:ext cx="353488" cy="499714"/>
            <a:chOff x="-1435100" y="2754209"/>
            <a:chExt cx="1003300" cy="1418330"/>
          </a:xfrm>
        </p:grpSpPr>
        <p:sp>
          <p:nvSpPr>
            <p:cNvPr id="90" name="Rectangle 89">
              <a:extLst>
                <a:ext uri="{FF2B5EF4-FFF2-40B4-BE49-F238E27FC236}">
                  <a16:creationId xmlns:a16="http://schemas.microsoft.com/office/drawing/2014/main" id="{216EB0C3-F5D1-E24F-9BA3-04D9A4008014}"/>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Cloud 90">
              <a:extLst>
                <a:ext uri="{FF2B5EF4-FFF2-40B4-BE49-F238E27FC236}">
                  <a16:creationId xmlns:a16="http://schemas.microsoft.com/office/drawing/2014/main" id="{CC5BF319-3352-044D-9B4E-CC812227F9FE}"/>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2" name="TextBox 91">
            <a:extLst>
              <a:ext uri="{FF2B5EF4-FFF2-40B4-BE49-F238E27FC236}">
                <a16:creationId xmlns:a16="http://schemas.microsoft.com/office/drawing/2014/main" id="{69758D34-5200-0B47-9AAB-7733546D22D7}"/>
              </a:ext>
            </a:extLst>
          </p:cNvPr>
          <p:cNvSpPr txBox="1"/>
          <p:nvPr/>
        </p:nvSpPr>
        <p:spPr>
          <a:xfrm>
            <a:off x="7072188" y="3825539"/>
            <a:ext cx="370614" cy="523220"/>
          </a:xfrm>
          <a:prstGeom prst="rect">
            <a:avLst/>
          </a:prstGeom>
          <a:noFill/>
        </p:spPr>
        <p:txBody>
          <a:bodyPr wrap="none" rtlCol="0">
            <a:spAutoFit/>
          </a:bodyPr>
          <a:lstStyle/>
          <a:p>
            <a:r>
              <a:rPr lang="en-US" sz="2800" b="1"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a:t>
            </a:r>
          </a:p>
        </p:txBody>
      </p:sp>
    </p:spTree>
    <p:extLst>
      <p:ext uri="{BB962C8B-B14F-4D97-AF65-F5344CB8AC3E}">
        <p14:creationId xmlns:p14="http://schemas.microsoft.com/office/powerpoint/2010/main" val="3843935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493" y="350596"/>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1772265" y="1312581"/>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a:off x="1708989" y="1070082"/>
            <a:ext cx="372702" cy="242496"/>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3547782" y="3062014"/>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10" name="Isosceles Triangle 9"/>
          <p:cNvSpPr/>
          <p:nvPr/>
        </p:nvSpPr>
        <p:spPr>
          <a:xfrm>
            <a:off x="3484506" y="2819515"/>
            <a:ext cx="372702" cy="242496"/>
          </a:xfrm>
          <a:prstGeom prst="triangle">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12" name="Rectangle 11"/>
          <p:cNvSpPr/>
          <p:nvPr/>
        </p:nvSpPr>
        <p:spPr>
          <a:xfrm>
            <a:off x="5469653" y="1314270"/>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Isosceles Triangle 12"/>
          <p:cNvSpPr/>
          <p:nvPr/>
        </p:nvSpPr>
        <p:spPr>
          <a:xfrm>
            <a:off x="5406377" y="1071771"/>
            <a:ext cx="372702" cy="242496"/>
          </a:xfrm>
          <a:prstGeom prst="triangle">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28649" y="523202"/>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2232080" y="3218103"/>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003147" y="524727"/>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3509362" y="350598"/>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1638190" y="1495113"/>
            <a:ext cx="364151" cy="364151"/>
            <a:chOff x="-2060668" y="-7437"/>
            <a:chExt cx="2402049" cy="2402050"/>
          </a:xfrm>
          <a:effectLst/>
        </p:grpSpPr>
        <p:sp>
          <p:nvSpPr>
            <p:cNvPr id="20" name="Oval 19"/>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Oval 20"/>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5488087" y="1500878"/>
            <a:ext cx="364151" cy="364151"/>
            <a:chOff x="-2060668" y="-7437"/>
            <a:chExt cx="2402049" cy="2402050"/>
          </a:xfrm>
          <a:effectLst/>
        </p:grpSpPr>
        <p:sp>
          <p:nvSpPr>
            <p:cNvPr id="29" name="Oval 28"/>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3554505" y="3265634"/>
            <a:ext cx="364151" cy="364151"/>
            <a:chOff x="-2060668" y="-7437"/>
            <a:chExt cx="2402049" cy="2402050"/>
          </a:xfrm>
          <a:effectLst/>
        </p:grpSpPr>
        <p:sp>
          <p:nvSpPr>
            <p:cNvPr id="35" name="Oval 34"/>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02EF2E8-222F-8947-AF30-C2C65EB17215}"/>
              </a:ext>
            </a:extLst>
          </p:cNvPr>
          <p:cNvSpPr/>
          <p:nvPr/>
        </p:nvSpPr>
        <p:spPr>
          <a:xfrm>
            <a:off x="978136" y="1925493"/>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22" name="Straight Connector 21">
            <a:extLst>
              <a:ext uri="{FF2B5EF4-FFF2-40B4-BE49-F238E27FC236}">
                <a16:creationId xmlns:a16="http://schemas.microsoft.com/office/drawing/2014/main" id="{9987BB72-03C0-DB46-B5B9-F20C5D148CA4}"/>
              </a:ext>
            </a:extLst>
          </p:cNvPr>
          <p:cNvCxnSpPr>
            <a:cxnSpLocks/>
          </p:cNvCxnSpPr>
          <p:nvPr/>
        </p:nvCxnSpPr>
        <p:spPr>
          <a:xfrm>
            <a:off x="1632412" y="1925494"/>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0667CC53-B453-3347-8E9D-40331B5F7397}"/>
              </a:ext>
            </a:extLst>
          </p:cNvPr>
          <p:cNvSpPr/>
          <p:nvPr/>
        </p:nvSpPr>
        <p:spPr>
          <a:xfrm>
            <a:off x="978136" y="2238281"/>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41" name="Straight Connector 40">
            <a:extLst>
              <a:ext uri="{FF2B5EF4-FFF2-40B4-BE49-F238E27FC236}">
                <a16:creationId xmlns:a16="http://schemas.microsoft.com/office/drawing/2014/main" id="{ADF5E448-9183-5345-8B62-12AEFFB84985}"/>
              </a:ext>
            </a:extLst>
          </p:cNvPr>
          <p:cNvCxnSpPr>
            <a:cxnSpLocks/>
          </p:cNvCxnSpPr>
          <p:nvPr/>
        </p:nvCxnSpPr>
        <p:spPr>
          <a:xfrm>
            <a:off x="1632412" y="2238282"/>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DDFE6B69-2C07-C945-B68C-CDDAF4749AB2}"/>
              </a:ext>
            </a:extLst>
          </p:cNvPr>
          <p:cNvSpPr/>
          <p:nvPr/>
        </p:nvSpPr>
        <p:spPr>
          <a:xfrm>
            <a:off x="978136" y="2551069"/>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44" name="Straight Connector 43">
            <a:extLst>
              <a:ext uri="{FF2B5EF4-FFF2-40B4-BE49-F238E27FC236}">
                <a16:creationId xmlns:a16="http://schemas.microsoft.com/office/drawing/2014/main" id="{582BBDDF-5804-9242-9B8E-CA372271AC05}"/>
              </a:ext>
            </a:extLst>
          </p:cNvPr>
          <p:cNvCxnSpPr>
            <a:cxnSpLocks/>
          </p:cNvCxnSpPr>
          <p:nvPr/>
        </p:nvCxnSpPr>
        <p:spPr>
          <a:xfrm>
            <a:off x="1632412" y="2551069"/>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1CC42318-48C6-3F45-8E0F-A8EEE62E3FDB}"/>
              </a:ext>
            </a:extLst>
          </p:cNvPr>
          <p:cNvSpPr/>
          <p:nvPr/>
        </p:nvSpPr>
        <p:spPr>
          <a:xfrm>
            <a:off x="3998494" y="3390630"/>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52" name="Straight Connector 51">
            <a:extLst>
              <a:ext uri="{FF2B5EF4-FFF2-40B4-BE49-F238E27FC236}">
                <a16:creationId xmlns:a16="http://schemas.microsoft.com/office/drawing/2014/main" id="{379C4CF0-8E6F-654B-8A38-D6AE221E5067}"/>
              </a:ext>
            </a:extLst>
          </p:cNvPr>
          <p:cNvCxnSpPr>
            <a:cxnSpLocks/>
          </p:cNvCxnSpPr>
          <p:nvPr/>
        </p:nvCxnSpPr>
        <p:spPr>
          <a:xfrm>
            <a:off x="4652770" y="3390630"/>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18DE3625-35E5-ED49-B954-5C00D936B2B3}"/>
              </a:ext>
            </a:extLst>
          </p:cNvPr>
          <p:cNvSpPr/>
          <p:nvPr/>
        </p:nvSpPr>
        <p:spPr>
          <a:xfrm>
            <a:off x="3998494" y="3703419"/>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54" name="Straight Connector 53">
            <a:extLst>
              <a:ext uri="{FF2B5EF4-FFF2-40B4-BE49-F238E27FC236}">
                <a16:creationId xmlns:a16="http://schemas.microsoft.com/office/drawing/2014/main" id="{B96693D7-F391-4E4C-932C-DDC5E015A0B9}"/>
              </a:ext>
            </a:extLst>
          </p:cNvPr>
          <p:cNvCxnSpPr>
            <a:cxnSpLocks/>
          </p:cNvCxnSpPr>
          <p:nvPr/>
        </p:nvCxnSpPr>
        <p:spPr>
          <a:xfrm>
            <a:off x="4652770" y="3703419"/>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55" name="Rectangle 54">
            <a:extLst>
              <a:ext uri="{FF2B5EF4-FFF2-40B4-BE49-F238E27FC236}">
                <a16:creationId xmlns:a16="http://schemas.microsoft.com/office/drawing/2014/main" id="{627CD42B-1295-FE4B-9E0C-F40EF6F4F5EC}"/>
              </a:ext>
            </a:extLst>
          </p:cNvPr>
          <p:cNvSpPr/>
          <p:nvPr/>
        </p:nvSpPr>
        <p:spPr>
          <a:xfrm>
            <a:off x="3998494" y="4016207"/>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56" name="Straight Connector 55">
            <a:extLst>
              <a:ext uri="{FF2B5EF4-FFF2-40B4-BE49-F238E27FC236}">
                <a16:creationId xmlns:a16="http://schemas.microsoft.com/office/drawing/2014/main" id="{F5C599CC-EFF4-524D-B6AD-4C1E3A7E729B}"/>
              </a:ext>
            </a:extLst>
          </p:cNvPr>
          <p:cNvCxnSpPr>
            <a:cxnSpLocks/>
          </p:cNvCxnSpPr>
          <p:nvPr/>
        </p:nvCxnSpPr>
        <p:spPr>
          <a:xfrm>
            <a:off x="4652770" y="4016207"/>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B5C69533-16B1-9C4D-AC2D-929B2257945D}"/>
              </a:ext>
            </a:extLst>
          </p:cNvPr>
          <p:cNvSpPr/>
          <p:nvPr/>
        </p:nvSpPr>
        <p:spPr>
          <a:xfrm>
            <a:off x="5087281" y="1920598"/>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71" name="Straight Connector 70">
            <a:extLst>
              <a:ext uri="{FF2B5EF4-FFF2-40B4-BE49-F238E27FC236}">
                <a16:creationId xmlns:a16="http://schemas.microsoft.com/office/drawing/2014/main" id="{AF0DA4BA-6741-EE4F-A071-92B75AF69792}"/>
              </a:ext>
            </a:extLst>
          </p:cNvPr>
          <p:cNvCxnSpPr>
            <a:cxnSpLocks/>
          </p:cNvCxnSpPr>
          <p:nvPr/>
        </p:nvCxnSpPr>
        <p:spPr>
          <a:xfrm>
            <a:off x="5741557" y="1920598"/>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985A3DE8-8A3D-A643-B193-230133F4BF39}"/>
              </a:ext>
            </a:extLst>
          </p:cNvPr>
          <p:cNvSpPr/>
          <p:nvPr/>
        </p:nvSpPr>
        <p:spPr>
          <a:xfrm>
            <a:off x="5087281" y="2233386"/>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3" name="Straight Connector 72">
            <a:extLst>
              <a:ext uri="{FF2B5EF4-FFF2-40B4-BE49-F238E27FC236}">
                <a16:creationId xmlns:a16="http://schemas.microsoft.com/office/drawing/2014/main" id="{E5C60074-7ACD-BB45-957C-EE5BA49E0753}"/>
              </a:ext>
            </a:extLst>
          </p:cNvPr>
          <p:cNvCxnSpPr>
            <a:cxnSpLocks/>
          </p:cNvCxnSpPr>
          <p:nvPr/>
        </p:nvCxnSpPr>
        <p:spPr>
          <a:xfrm>
            <a:off x="5741557" y="2233386"/>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74" name="Rectangle 73">
            <a:extLst>
              <a:ext uri="{FF2B5EF4-FFF2-40B4-BE49-F238E27FC236}">
                <a16:creationId xmlns:a16="http://schemas.microsoft.com/office/drawing/2014/main" id="{F50FA6BC-E6B0-BE41-A074-9E070BD6BC10}"/>
              </a:ext>
            </a:extLst>
          </p:cNvPr>
          <p:cNvSpPr/>
          <p:nvPr/>
        </p:nvSpPr>
        <p:spPr>
          <a:xfrm>
            <a:off x="5087281" y="2546173"/>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75" name="Straight Connector 74">
            <a:extLst>
              <a:ext uri="{FF2B5EF4-FFF2-40B4-BE49-F238E27FC236}">
                <a16:creationId xmlns:a16="http://schemas.microsoft.com/office/drawing/2014/main" id="{165CD12B-6398-3E40-AF06-01CA996C4B81}"/>
              </a:ext>
            </a:extLst>
          </p:cNvPr>
          <p:cNvCxnSpPr>
            <a:cxnSpLocks/>
          </p:cNvCxnSpPr>
          <p:nvPr/>
        </p:nvCxnSpPr>
        <p:spPr>
          <a:xfrm>
            <a:off x="5741557" y="2546173"/>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57" name="Left Arrow 56">
            <a:extLst>
              <a:ext uri="{FF2B5EF4-FFF2-40B4-BE49-F238E27FC236}">
                <a16:creationId xmlns:a16="http://schemas.microsoft.com/office/drawing/2014/main" id="{5C95DEE9-3F6A-2B40-8D6A-876623FFA0F5}"/>
              </a:ext>
            </a:extLst>
          </p:cNvPr>
          <p:cNvSpPr/>
          <p:nvPr/>
        </p:nvSpPr>
        <p:spPr>
          <a:xfrm rot="2291670">
            <a:off x="940367" y="1180937"/>
            <a:ext cx="754984"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Left Arrow 58">
            <a:extLst>
              <a:ext uri="{FF2B5EF4-FFF2-40B4-BE49-F238E27FC236}">
                <a16:creationId xmlns:a16="http://schemas.microsoft.com/office/drawing/2014/main" id="{473B8F23-D730-CB41-8328-B769E7FB1B6F}"/>
              </a:ext>
            </a:extLst>
          </p:cNvPr>
          <p:cNvSpPr/>
          <p:nvPr/>
        </p:nvSpPr>
        <p:spPr>
          <a:xfrm rot="20597577">
            <a:off x="2765307" y="3475282"/>
            <a:ext cx="755413"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2" name="Left Arrow 61">
            <a:extLst>
              <a:ext uri="{FF2B5EF4-FFF2-40B4-BE49-F238E27FC236}">
                <a16:creationId xmlns:a16="http://schemas.microsoft.com/office/drawing/2014/main" id="{F3A1CEDC-8FAA-9C4E-AC73-80C7623EEFAA}"/>
              </a:ext>
            </a:extLst>
          </p:cNvPr>
          <p:cNvSpPr/>
          <p:nvPr/>
        </p:nvSpPr>
        <p:spPr>
          <a:xfrm rot="8630674">
            <a:off x="5792910" y="1147420"/>
            <a:ext cx="885309"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1BAB74CB-CB3D-7C42-8A20-D8C8DED4A2D3}"/>
              </a:ext>
            </a:extLst>
          </p:cNvPr>
          <p:cNvSpPr/>
          <p:nvPr/>
        </p:nvSpPr>
        <p:spPr>
          <a:xfrm>
            <a:off x="6090624" y="3921110"/>
            <a:ext cx="1402496" cy="34849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Fish sold</a:t>
            </a:r>
          </a:p>
        </p:txBody>
      </p:sp>
      <p:cxnSp>
        <p:nvCxnSpPr>
          <p:cNvPr id="65" name="Straight Connector 64">
            <a:extLst>
              <a:ext uri="{FF2B5EF4-FFF2-40B4-BE49-F238E27FC236}">
                <a16:creationId xmlns:a16="http://schemas.microsoft.com/office/drawing/2014/main" id="{77007F1B-C221-9D4A-965E-233BD1D274F0}"/>
              </a:ext>
            </a:extLst>
          </p:cNvPr>
          <p:cNvCxnSpPr>
            <a:cxnSpLocks/>
          </p:cNvCxnSpPr>
          <p:nvPr/>
        </p:nvCxnSpPr>
        <p:spPr>
          <a:xfrm>
            <a:off x="7021870" y="3921110"/>
            <a:ext cx="0" cy="34849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3" name="Oval 62">
            <a:extLst>
              <a:ext uri="{FF2B5EF4-FFF2-40B4-BE49-F238E27FC236}">
                <a16:creationId xmlns:a16="http://schemas.microsoft.com/office/drawing/2014/main" id="{FAD09800-F7FE-804F-809B-0705C323174B}"/>
              </a:ext>
            </a:extLst>
          </p:cNvPr>
          <p:cNvSpPr/>
          <p:nvPr/>
        </p:nvSpPr>
        <p:spPr>
          <a:xfrm>
            <a:off x="1683512" y="1975205"/>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6" name="Oval 65">
            <a:extLst>
              <a:ext uri="{FF2B5EF4-FFF2-40B4-BE49-F238E27FC236}">
                <a16:creationId xmlns:a16="http://schemas.microsoft.com/office/drawing/2014/main" id="{23FBFC14-7F24-0D40-AB72-5C16CCA6FE90}"/>
              </a:ext>
            </a:extLst>
          </p:cNvPr>
          <p:cNvSpPr/>
          <p:nvPr/>
        </p:nvSpPr>
        <p:spPr>
          <a:xfrm>
            <a:off x="1856200" y="1975205"/>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8" name="Picture 67">
            <a:extLst>
              <a:ext uri="{FF2B5EF4-FFF2-40B4-BE49-F238E27FC236}">
                <a16:creationId xmlns:a16="http://schemas.microsoft.com/office/drawing/2014/main" id="{1F6B35CB-5CEC-B245-B075-A7D2834A796D}"/>
              </a:ext>
            </a:extLst>
          </p:cNvPr>
          <p:cNvPicPr>
            <a:picLocks noChangeAspect="1"/>
          </p:cNvPicPr>
          <p:nvPr/>
        </p:nvPicPr>
        <p:blipFill>
          <a:blip r:embed="rId2"/>
          <a:stretch>
            <a:fillRect/>
          </a:stretch>
        </p:blipFill>
        <p:spPr>
          <a:xfrm>
            <a:off x="1690232" y="2300066"/>
            <a:ext cx="346669" cy="102614"/>
          </a:xfrm>
          <a:prstGeom prst="rect">
            <a:avLst/>
          </a:prstGeom>
        </p:spPr>
      </p:pic>
      <p:sp>
        <p:nvSpPr>
          <p:cNvPr id="69" name="Oval 68">
            <a:extLst>
              <a:ext uri="{FF2B5EF4-FFF2-40B4-BE49-F238E27FC236}">
                <a16:creationId xmlns:a16="http://schemas.microsoft.com/office/drawing/2014/main" id="{456A99D5-4AC5-5245-A1B9-E54570799842}"/>
              </a:ext>
            </a:extLst>
          </p:cNvPr>
          <p:cNvSpPr/>
          <p:nvPr/>
        </p:nvSpPr>
        <p:spPr>
          <a:xfrm>
            <a:off x="4723468" y="3433058"/>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a:extLst>
              <a:ext uri="{FF2B5EF4-FFF2-40B4-BE49-F238E27FC236}">
                <a16:creationId xmlns:a16="http://schemas.microsoft.com/office/drawing/2014/main" id="{1F93242B-CEE4-C24F-A64C-5093162F6F3B}"/>
              </a:ext>
            </a:extLst>
          </p:cNvPr>
          <p:cNvSpPr/>
          <p:nvPr/>
        </p:nvSpPr>
        <p:spPr>
          <a:xfrm>
            <a:off x="4896156" y="3433058"/>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a:extLst>
              <a:ext uri="{FF2B5EF4-FFF2-40B4-BE49-F238E27FC236}">
                <a16:creationId xmlns:a16="http://schemas.microsoft.com/office/drawing/2014/main" id="{9566AA08-6340-6E47-8A5E-710FA4792359}"/>
              </a:ext>
            </a:extLst>
          </p:cNvPr>
          <p:cNvSpPr/>
          <p:nvPr/>
        </p:nvSpPr>
        <p:spPr>
          <a:xfrm>
            <a:off x="5790003" y="1966284"/>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1" name="Picture 80">
            <a:extLst>
              <a:ext uri="{FF2B5EF4-FFF2-40B4-BE49-F238E27FC236}">
                <a16:creationId xmlns:a16="http://schemas.microsoft.com/office/drawing/2014/main" id="{ED7A2D1E-2E4C-F142-B3C0-57FD3C05C1CF}"/>
              </a:ext>
            </a:extLst>
          </p:cNvPr>
          <p:cNvPicPr>
            <a:picLocks noChangeAspect="1"/>
          </p:cNvPicPr>
          <p:nvPr/>
        </p:nvPicPr>
        <p:blipFill>
          <a:blip r:embed="rId2"/>
          <a:stretch>
            <a:fillRect/>
          </a:stretch>
        </p:blipFill>
        <p:spPr>
          <a:xfrm>
            <a:off x="5799377" y="2290924"/>
            <a:ext cx="346669" cy="102614"/>
          </a:xfrm>
          <a:prstGeom prst="rect">
            <a:avLst/>
          </a:prstGeom>
        </p:spPr>
      </p:pic>
      <p:pic>
        <p:nvPicPr>
          <p:cNvPr id="82" name="Picture 81">
            <a:extLst>
              <a:ext uri="{FF2B5EF4-FFF2-40B4-BE49-F238E27FC236}">
                <a16:creationId xmlns:a16="http://schemas.microsoft.com/office/drawing/2014/main" id="{6B6ED6B3-5E8A-514F-BBC9-C84122B443E8}"/>
              </a:ext>
            </a:extLst>
          </p:cNvPr>
          <p:cNvPicPr>
            <a:picLocks noChangeAspect="1"/>
          </p:cNvPicPr>
          <p:nvPr/>
        </p:nvPicPr>
        <p:blipFill>
          <a:blip r:embed="rId3"/>
          <a:stretch>
            <a:fillRect/>
          </a:stretch>
        </p:blipFill>
        <p:spPr>
          <a:xfrm>
            <a:off x="4664472" y="3756493"/>
            <a:ext cx="636307" cy="127262"/>
          </a:xfrm>
          <a:prstGeom prst="rect">
            <a:avLst/>
          </a:prstGeom>
          <a:ln>
            <a:noFill/>
          </a:ln>
        </p:spPr>
      </p:pic>
      <p:grpSp>
        <p:nvGrpSpPr>
          <p:cNvPr id="86" name="Group 85">
            <a:extLst>
              <a:ext uri="{FF2B5EF4-FFF2-40B4-BE49-F238E27FC236}">
                <a16:creationId xmlns:a16="http://schemas.microsoft.com/office/drawing/2014/main" id="{B78BF0F6-F7E4-0A4A-B57E-30E8B2D6B7F8}"/>
              </a:ext>
            </a:extLst>
          </p:cNvPr>
          <p:cNvGrpSpPr/>
          <p:nvPr/>
        </p:nvGrpSpPr>
        <p:grpSpPr>
          <a:xfrm rot="5400000">
            <a:off x="3571734" y="851319"/>
            <a:ext cx="353488" cy="499714"/>
            <a:chOff x="-1435100" y="2754209"/>
            <a:chExt cx="1003300" cy="1418330"/>
          </a:xfrm>
        </p:grpSpPr>
        <p:sp>
          <p:nvSpPr>
            <p:cNvPr id="87" name="Rectangle 86">
              <a:extLst>
                <a:ext uri="{FF2B5EF4-FFF2-40B4-BE49-F238E27FC236}">
                  <a16:creationId xmlns:a16="http://schemas.microsoft.com/office/drawing/2014/main" id="{556DE9FF-95D5-6E48-8B57-546D3E91D2B5}"/>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Cloud 87">
              <a:extLst>
                <a:ext uri="{FF2B5EF4-FFF2-40B4-BE49-F238E27FC236}">
                  <a16:creationId xmlns:a16="http://schemas.microsoft.com/office/drawing/2014/main" id="{04F9F5E2-FCD8-C541-B50C-44043C55AC4F}"/>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14CE80EF-1275-064B-9E8F-1C1E69465988}"/>
              </a:ext>
            </a:extLst>
          </p:cNvPr>
          <p:cNvGrpSpPr/>
          <p:nvPr/>
        </p:nvGrpSpPr>
        <p:grpSpPr>
          <a:xfrm rot="5400000">
            <a:off x="3571736" y="1223097"/>
            <a:ext cx="353488" cy="499714"/>
            <a:chOff x="-1435100" y="2754209"/>
            <a:chExt cx="1003300" cy="1418330"/>
          </a:xfrm>
        </p:grpSpPr>
        <p:sp>
          <p:nvSpPr>
            <p:cNvPr id="90" name="Rectangle 89">
              <a:extLst>
                <a:ext uri="{FF2B5EF4-FFF2-40B4-BE49-F238E27FC236}">
                  <a16:creationId xmlns:a16="http://schemas.microsoft.com/office/drawing/2014/main" id="{216EB0C3-F5D1-E24F-9BA3-04D9A4008014}"/>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Cloud 90">
              <a:extLst>
                <a:ext uri="{FF2B5EF4-FFF2-40B4-BE49-F238E27FC236}">
                  <a16:creationId xmlns:a16="http://schemas.microsoft.com/office/drawing/2014/main" id="{CC5BF319-3352-044D-9B4E-CC812227F9FE}"/>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46029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493" y="58288"/>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1772265" y="1020273"/>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547782" y="2769706"/>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12" name="Rectangle 11"/>
          <p:cNvSpPr/>
          <p:nvPr/>
        </p:nvSpPr>
        <p:spPr>
          <a:xfrm>
            <a:off x="5469653" y="1021962"/>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28649" y="230894"/>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2232080" y="2925795"/>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003147" y="232419"/>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3509362" y="58290"/>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1638190" y="1202805"/>
            <a:ext cx="364151" cy="364151"/>
            <a:chOff x="-2060668" y="-7437"/>
            <a:chExt cx="2402049" cy="2402050"/>
          </a:xfrm>
          <a:effectLst/>
        </p:grpSpPr>
        <p:sp>
          <p:nvSpPr>
            <p:cNvPr id="20" name="Oval 19"/>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Oval 20"/>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5488087" y="1208570"/>
            <a:ext cx="364151" cy="364151"/>
            <a:chOff x="-2060668" y="-7437"/>
            <a:chExt cx="2402049" cy="2402050"/>
          </a:xfrm>
          <a:effectLst/>
        </p:grpSpPr>
        <p:sp>
          <p:nvSpPr>
            <p:cNvPr id="29" name="Oval 28"/>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3554505" y="2973326"/>
            <a:ext cx="364151" cy="364151"/>
            <a:chOff x="-2060668" y="-7437"/>
            <a:chExt cx="2402049" cy="2402050"/>
          </a:xfrm>
          <a:effectLst/>
        </p:grpSpPr>
        <p:sp>
          <p:nvSpPr>
            <p:cNvPr id="35" name="Oval 34"/>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02EF2E8-222F-8947-AF30-C2C65EB17215}"/>
              </a:ext>
            </a:extLst>
          </p:cNvPr>
          <p:cNvSpPr/>
          <p:nvPr/>
        </p:nvSpPr>
        <p:spPr>
          <a:xfrm>
            <a:off x="978136" y="1633185"/>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22" name="Straight Connector 21">
            <a:extLst>
              <a:ext uri="{FF2B5EF4-FFF2-40B4-BE49-F238E27FC236}">
                <a16:creationId xmlns:a16="http://schemas.microsoft.com/office/drawing/2014/main" id="{9987BB72-03C0-DB46-B5B9-F20C5D148CA4}"/>
              </a:ext>
            </a:extLst>
          </p:cNvPr>
          <p:cNvCxnSpPr>
            <a:cxnSpLocks/>
          </p:cNvCxnSpPr>
          <p:nvPr/>
        </p:nvCxnSpPr>
        <p:spPr>
          <a:xfrm>
            <a:off x="1632412" y="1633186"/>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0667CC53-B453-3347-8E9D-40331B5F7397}"/>
              </a:ext>
            </a:extLst>
          </p:cNvPr>
          <p:cNvSpPr/>
          <p:nvPr/>
        </p:nvSpPr>
        <p:spPr>
          <a:xfrm>
            <a:off x="978136" y="1945973"/>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41" name="Straight Connector 40">
            <a:extLst>
              <a:ext uri="{FF2B5EF4-FFF2-40B4-BE49-F238E27FC236}">
                <a16:creationId xmlns:a16="http://schemas.microsoft.com/office/drawing/2014/main" id="{ADF5E448-9183-5345-8B62-12AEFFB84985}"/>
              </a:ext>
            </a:extLst>
          </p:cNvPr>
          <p:cNvCxnSpPr>
            <a:cxnSpLocks/>
          </p:cNvCxnSpPr>
          <p:nvPr/>
        </p:nvCxnSpPr>
        <p:spPr>
          <a:xfrm>
            <a:off x="1632412" y="1945974"/>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DDFE6B69-2C07-C945-B68C-CDDAF4749AB2}"/>
              </a:ext>
            </a:extLst>
          </p:cNvPr>
          <p:cNvSpPr/>
          <p:nvPr/>
        </p:nvSpPr>
        <p:spPr>
          <a:xfrm>
            <a:off x="978136" y="2258761"/>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44" name="Straight Connector 43">
            <a:extLst>
              <a:ext uri="{FF2B5EF4-FFF2-40B4-BE49-F238E27FC236}">
                <a16:creationId xmlns:a16="http://schemas.microsoft.com/office/drawing/2014/main" id="{582BBDDF-5804-9242-9B8E-CA372271AC05}"/>
              </a:ext>
            </a:extLst>
          </p:cNvPr>
          <p:cNvCxnSpPr>
            <a:cxnSpLocks/>
          </p:cNvCxnSpPr>
          <p:nvPr/>
        </p:nvCxnSpPr>
        <p:spPr>
          <a:xfrm>
            <a:off x="1632412" y="2258761"/>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1CC42318-48C6-3F45-8E0F-A8EEE62E3FDB}"/>
              </a:ext>
            </a:extLst>
          </p:cNvPr>
          <p:cNvSpPr/>
          <p:nvPr/>
        </p:nvSpPr>
        <p:spPr>
          <a:xfrm>
            <a:off x="3998494" y="3098322"/>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52" name="Straight Connector 51">
            <a:extLst>
              <a:ext uri="{FF2B5EF4-FFF2-40B4-BE49-F238E27FC236}">
                <a16:creationId xmlns:a16="http://schemas.microsoft.com/office/drawing/2014/main" id="{379C4CF0-8E6F-654B-8A38-D6AE221E5067}"/>
              </a:ext>
            </a:extLst>
          </p:cNvPr>
          <p:cNvCxnSpPr>
            <a:cxnSpLocks/>
          </p:cNvCxnSpPr>
          <p:nvPr/>
        </p:nvCxnSpPr>
        <p:spPr>
          <a:xfrm>
            <a:off x="4652770" y="3098322"/>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18DE3625-35E5-ED49-B954-5C00D936B2B3}"/>
              </a:ext>
            </a:extLst>
          </p:cNvPr>
          <p:cNvSpPr/>
          <p:nvPr/>
        </p:nvSpPr>
        <p:spPr>
          <a:xfrm>
            <a:off x="3998494" y="3411111"/>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54" name="Straight Connector 53">
            <a:extLst>
              <a:ext uri="{FF2B5EF4-FFF2-40B4-BE49-F238E27FC236}">
                <a16:creationId xmlns:a16="http://schemas.microsoft.com/office/drawing/2014/main" id="{B96693D7-F391-4E4C-932C-DDC5E015A0B9}"/>
              </a:ext>
            </a:extLst>
          </p:cNvPr>
          <p:cNvCxnSpPr>
            <a:cxnSpLocks/>
          </p:cNvCxnSpPr>
          <p:nvPr/>
        </p:nvCxnSpPr>
        <p:spPr>
          <a:xfrm>
            <a:off x="4652770" y="3411111"/>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55" name="Rectangle 54">
            <a:extLst>
              <a:ext uri="{FF2B5EF4-FFF2-40B4-BE49-F238E27FC236}">
                <a16:creationId xmlns:a16="http://schemas.microsoft.com/office/drawing/2014/main" id="{627CD42B-1295-FE4B-9E0C-F40EF6F4F5EC}"/>
              </a:ext>
            </a:extLst>
          </p:cNvPr>
          <p:cNvSpPr/>
          <p:nvPr/>
        </p:nvSpPr>
        <p:spPr>
          <a:xfrm>
            <a:off x="3998494" y="3723899"/>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56" name="Straight Connector 55">
            <a:extLst>
              <a:ext uri="{FF2B5EF4-FFF2-40B4-BE49-F238E27FC236}">
                <a16:creationId xmlns:a16="http://schemas.microsoft.com/office/drawing/2014/main" id="{F5C599CC-EFF4-524D-B6AD-4C1E3A7E729B}"/>
              </a:ext>
            </a:extLst>
          </p:cNvPr>
          <p:cNvCxnSpPr>
            <a:cxnSpLocks/>
          </p:cNvCxnSpPr>
          <p:nvPr/>
        </p:nvCxnSpPr>
        <p:spPr>
          <a:xfrm>
            <a:off x="4652770" y="3723899"/>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B5C69533-16B1-9C4D-AC2D-929B2257945D}"/>
              </a:ext>
            </a:extLst>
          </p:cNvPr>
          <p:cNvSpPr/>
          <p:nvPr/>
        </p:nvSpPr>
        <p:spPr>
          <a:xfrm>
            <a:off x="5087281" y="1628290"/>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71" name="Straight Connector 70">
            <a:extLst>
              <a:ext uri="{FF2B5EF4-FFF2-40B4-BE49-F238E27FC236}">
                <a16:creationId xmlns:a16="http://schemas.microsoft.com/office/drawing/2014/main" id="{AF0DA4BA-6741-EE4F-A071-92B75AF69792}"/>
              </a:ext>
            </a:extLst>
          </p:cNvPr>
          <p:cNvCxnSpPr>
            <a:cxnSpLocks/>
          </p:cNvCxnSpPr>
          <p:nvPr/>
        </p:nvCxnSpPr>
        <p:spPr>
          <a:xfrm>
            <a:off x="5741557" y="1628290"/>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985A3DE8-8A3D-A643-B193-230133F4BF39}"/>
              </a:ext>
            </a:extLst>
          </p:cNvPr>
          <p:cNvSpPr/>
          <p:nvPr/>
        </p:nvSpPr>
        <p:spPr>
          <a:xfrm>
            <a:off x="5087281" y="1941078"/>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3" name="Straight Connector 72">
            <a:extLst>
              <a:ext uri="{FF2B5EF4-FFF2-40B4-BE49-F238E27FC236}">
                <a16:creationId xmlns:a16="http://schemas.microsoft.com/office/drawing/2014/main" id="{E5C60074-7ACD-BB45-957C-EE5BA49E0753}"/>
              </a:ext>
            </a:extLst>
          </p:cNvPr>
          <p:cNvCxnSpPr>
            <a:cxnSpLocks/>
          </p:cNvCxnSpPr>
          <p:nvPr/>
        </p:nvCxnSpPr>
        <p:spPr>
          <a:xfrm>
            <a:off x="5741557" y="1941078"/>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74" name="Rectangle 73">
            <a:extLst>
              <a:ext uri="{FF2B5EF4-FFF2-40B4-BE49-F238E27FC236}">
                <a16:creationId xmlns:a16="http://schemas.microsoft.com/office/drawing/2014/main" id="{F50FA6BC-E6B0-BE41-A074-9E070BD6BC10}"/>
              </a:ext>
            </a:extLst>
          </p:cNvPr>
          <p:cNvSpPr/>
          <p:nvPr/>
        </p:nvSpPr>
        <p:spPr>
          <a:xfrm>
            <a:off x="5087281" y="2253865"/>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75" name="Straight Connector 74">
            <a:extLst>
              <a:ext uri="{FF2B5EF4-FFF2-40B4-BE49-F238E27FC236}">
                <a16:creationId xmlns:a16="http://schemas.microsoft.com/office/drawing/2014/main" id="{165CD12B-6398-3E40-AF06-01CA996C4B81}"/>
              </a:ext>
            </a:extLst>
          </p:cNvPr>
          <p:cNvCxnSpPr>
            <a:cxnSpLocks/>
          </p:cNvCxnSpPr>
          <p:nvPr/>
        </p:nvCxnSpPr>
        <p:spPr>
          <a:xfrm>
            <a:off x="5741557" y="2253865"/>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57" name="Left Arrow 56">
            <a:extLst>
              <a:ext uri="{FF2B5EF4-FFF2-40B4-BE49-F238E27FC236}">
                <a16:creationId xmlns:a16="http://schemas.microsoft.com/office/drawing/2014/main" id="{5C95DEE9-3F6A-2B40-8D6A-876623FFA0F5}"/>
              </a:ext>
            </a:extLst>
          </p:cNvPr>
          <p:cNvSpPr/>
          <p:nvPr/>
        </p:nvSpPr>
        <p:spPr>
          <a:xfrm rot="2291670">
            <a:off x="940367" y="888629"/>
            <a:ext cx="754984"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8" name="Left Arrow 57">
            <a:extLst>
              <a:ext uri="{FF2B5EF4-FFF2-40B4-BE49-F238E27FC236}">
                <a16:creationId xmlns:a16="http://schemas.microsoft.com/office/drawing/2014/main" id="{89892559-7B26-7446-8606-320FDC785051}"/>
              </a:ext>
            </a:extLst>
          </p:cNvPr>
          <p:cNvSpPr/>
          <p:nvPr/>
        </p:nvSpPr>
        <p:spPr>
          <a:xfrm rot="10303390">
            <a:off x="2046300" y="1135615"/>
            <a:ext cx="1335739"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Left Arrow 58">
            <a:extLst>
              <a:ext uri="{FF2B5EF4-FFF2-40B4-BE49-F238E27FC236}">
                <a16:creationId xmlns:a16="http://schemas.microsoft.com/office/drawing/2014/main" id="{473B8F23-D730-CB41-8328-B769E7FB1B6F}"/>
              </a:ext>
            </a:extLst>
          </p:cNvPr>
          <p:cNvSpPr/>
          <p:nvPr/>
        </p:nvSpPr>
        <p:spPr>
          <a:xfrm rot="20597577">
            <a:off x="2765307" y="3182974"/>
            <a:ext cx="755413"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0" name="Left Arrow 59">
            <a:extLst>
              <a:ext uri="{FF2B5EF4-FFF2-40B4-BE49-F238E27FC236}">
                <a16:creationId xmlns:a16="http://schemas.microsoft.com/office/drawing/2014/main" id="{E710AFAB-439B-BF4E-A163-A5FEE2F85B50}"/>
              </a:ext>
            </a:extLst>
          </p:cNvPr>
          <p:cNvSpPr/>
          <p:nvPr/>
        </p:nvSpPr>
        <p:spPr>
          <a:xfrm rot="5400000">
            <a:off x="3306187" y="1870464"/>
            <a:ext cx="904600"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1" name="Left Arrow 60">
            <a:extLst>
              <a:ext uri="{FF2B5EF4-FFF2-40B4-BE49-F238E27FC236}">
                <a16:creationId xmlns:a16="http://schemas.microsoft.com/office/drawing/2014/main" id="{F0C49AFF-1214-3647-BE79-05C0B00DF6A4}"/>
              </a:ext>
            </a:extLst>
          </p:cNvPr>
          <p:cNvSpPr/>
          <p:nvPr/>
        </p:nvSpPr>
        <p:spPr>
          <a:xfrm rot="422170">
            <a:off x="4134298" y="1146376"/>
            <a:ext cx="1288132"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2" name="Left Arrow 61">
            <a:extLst>
              <a:ext uri="{FF2B5EF4-FFF2-40B4-BE49-F238E27FC236}">
                <a16:creationId xmlns:a16="http://schemas.microsoft.com/office/drawing/2014/main" id="{F3A1CEDC-8FAA-9C4E-AC73-80C7623EEFAA}"/>
              </a:ext>
            </a:extLst>
          </p:cNvPr>
          <p:cNvSpPr/>
          <p:nvPr/>
        </p:nvSpPr>
        <p:spPr>
          <a:xfrm rot="8630674">
            <a:off x="5792910" y="855112"/>
            <a:ext cx="885309"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1BAB74CB-CB3D-7C42-8A20-D8C8DED4A2D3}"/>
              </a:ext>
            </a:extLst>
          </p:cNvPr>
          <p:cNvSpPr/>
          <p:nvPr/>
        </p:nvSpPr>
        <p:spPr>
          <a:xfrm>
            <a:off x="6090624" y="3628802"/>
            <a:ext cx="1402496" cy="34849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Fish sold</a:t>
            </a:r>
          </a:p>
        </p:txBody>
      </p:sp>
      <p:cxnSp>
        <p:nvCxnSpPr>
          <p:cNvPr id="65" name="Straight Connector 64">
            <a:extLst>
              <a:ext uri="{FF2B5EF4-FFF2-40B4-BE49-F238E27FC236}">
                <a16:creationId xmlns:a16="http://schemas.microsoft.com/office/drawing/2014/main" id="{77007F1B-C221-9D4A-965E-233BD1D274F0}"/>
              </a:ext>
            </a:extLst>
          </p:cNvPr>
          <p:cNvCxnSpPr>
            <a:cxnSpLocks/>
          </p:cNvCxnSpPr>
          <p:nvPr/>
        </p:nvCxnSpPr>
        <p:spPr>
          <a:xfrm>
            <a:off x="7021870" y="3628802"/>
            <a:ext cx="0" cy="34849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3" name="Oval 62">
            <a:extLst>
              <a:ext uri="{FF2B5EF4-FFF2-40B4-BE49-F238E27FC236}">
                <a16:creationId xmlns:a16="http://schemas.microsoft.com/office/drawing/2014/main" id="{FAD09800-F7FE-804F-809B-0705C323174B}"/>
              </a:ext>
            </a:extLst>
          </p:cNvPr>
          <p:cNvSpPr/>
          <p:nvPr/>
        </p:nvSpPr>
        <p:spPr>
          <a:xfrm>
            <a:off x="1683512" y="1682897"/>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6" name="Oval 65">
            <a:extLst>
              <a:ext uri="{FF2B5EF4-FFF2-40B4-BE49-F238E27FC236}">
                <a16:creationId xmlns:a16="http://schemas.microsoft.com/office/drawing/2014/main" id="{23FBFC14-7F24-0D40-AB72-5C16CCA6FE90}"/>
              </a:ext>
            </a:extLst>
          </p:cNvPr>
          <p:cNvSpPr/>
          <p:nvPr/>
        </p:nvSpPr>
        <p:spPr>
          <a:xfrm>
            <a:off x="1856200" y="1682897"/>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7" name="Oval 66">
            <a:extLst>
              <a:ext uri="{FF2B5EF4-FFF2-40B4-BE49-F238E27FC236}">
                <a16:creationId xmlns:a16="http://schemas.microsoft.com/office/drawing/2014/main" id="{B6DEB0C4-2360-F74C-8A87-139524894F92}"/>
              </a:ext>
            </a:extLst>
          </p:cNvPr>
          <p:cNvSpPr/>
          <p:nvPr/>
        </p:nvSpPr>
        <p:spPr>
          <a:xfrm>
            <a:off x="2028888" y="1682897"/>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8" name="Picture 67">
            <a:extLst>
              <a:ext uri="{FF2B5EF4-FFF2-40B4-BE49-F238E27FC236}">
                <a16:creationId xmlns:a16="http://schemas.microsoft.com/office/drawing/2014/main" id="{1F6B35CB-5CEC-B245-B075-A7D2834A796D}"/>
              </a:ext>
            </a:extLst>
          </p:cNvPr>
          <p:cNvPicPr>
            <a:picLocks noChangeAspect="1"/>
          </p:cNvPicPr>
          <p:nvPr/>
        </p:nvPicPr>
        <p:blipFill>
          <a:blip r:embed="rId2"/>
          <a:stretch>
            <a:fillRect/>
          </a:stretch>
        </p:blipFill>
        <p:spPr>
          <a:xfrm>
            <a:off x="1690232" y="2007758"/>
            <a:ext cx="346669" cy="102614"/>
          </a:xfrm>
          <a:prstGeom prst="rect">
            <a:avLst/>
          </a:prstGeom>
        </p:spPr>
      </p:pic>
      <p:sp>
        <p:nvSpPr>
          <p:cNvPr id="69" name="Oval 68">
            <a:extLst>
              <a:ext uri="{FF2B5EF4-FFF2-40B4-BE49-F238E27FC236}">
                <a16:creationId xmlns:a16="http://schemas.microsoft.com/office/drawing/2014/main" id="{456A99D5-4AC5-5245-A1B9-E54570799842}"/>
              </a:ext>
            </a:extLst>
          </p:cNvPr>
          <p:cNvSpPr/>
          <p:nvPr/>
        </p:nvSpPr>
        <p:spPr>
          <a:xfrm>
            <a:off x="4723468" y="3140750"/>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a:extLst>
              <a:ext uri="{FF2B5EF4-FFF2-40B4-BE49-F238E27FC236}">
                <a16:creationId xmlns:a16="http://schemas.microsoft.com/office/drawing/2014/main" id="{1F93242B-CEE4-C24F-A64C-5093162F6F3B}"/>
              </a:ext>
            </a:extLst>
          </p:cNvPr>
          <p:cNvSpPr/>
          <p:nvPr/>
        </p:nvSpPr>
        <p:spPr>
          <a:xfrm>
            <a:off x="4896156" y="3140750"/>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a:extLst>
              <a:ext uri="{FF2B5EF4-FFF2-40B4-BE49-F238E27FC236}">
                <a16:creationId xmlns:a16="http://schemas.microsoft.com/office/drawing/2014/main" id="{DB872559-D736-EA45-A2C2-45FA98CD0E7F}"/>
              </a:ext>
            </a:extLst>
          </p:cNvPr>
          <p:cNvSpPr/>
          <p:nvPr/>
        </p:nvSpPr>
        <p:spPr>
          <a:xfrm>
            <a:off x="5068844" y="3140750"/>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a:extLst>
              <a:ext uri="{FF2B5EF4-FFF2-40B4-BE49-F238E27FC236}">
                <a16:creationId xmlns:a16="http://schemas.microsoft.com/office/drawing/2014/main" id="{9566AA08-6340-6E47-8A5E-710FA4792359}"/>
              </a:ext>
            </a:extLst>
          </p:cNvPr>
          <p:cNvSpPr/>
          <p:nvPr/>
        </p:nvSpPr>
        <p:spPr>
          <a:xfrm>
            <a:off x="5790003" y="1673976"/>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Oval 78">
            <a:extLst>
              <a:ext uri="{FF2B5EF4-FFF2-40B4-BE49-F238E27FC236}">
                <a16:creationId xmlns:a16="http://schemas.microsoft.com/office/drawing/2014/main" id="{4F7D020A-42DA-7145-923C-AE5A9212F6D9}"/>
              </a:ext>
            </a:extLst>
          </p:cNvPr>
          <p:cNvSpPr/>
          <p:nvPr/>
        </p:nvSpPr>
        <p:spPr>
          <a:xfrm>
            <a:off x="5962691" y="1673976"/>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0" name="Oval 79">
            <a:extLst>
              <a:ext uri="{FF2B5EF4-FFF2-40B4-BE49-F238E27FC236}">
                <a16:creationId xmlns:a16="http://schemas.microsoft.com/office/drawing/2014/main" id="{32D98ECF-9471-7949-A863-FC692C903346}"/>
              </a:ext>
            </a:extLst>
          </p:cNvPr>
          <p:cNvSpPr/>
          <p:nvPr/>
        </p:nvSpPr>
        <p:spPr>
          <a:xfrm>
            <a:off x="6135379" y="1673976"/>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1" name="Picture 80">
            <a:extLst>
              <a:ext uri="{FF2B5EF4-FFF2-40B4-BE49-F238E27FC236}">
                <a16:creationId xmlns:a16="http://schemas.microsoft.com/office/drawing/2014/main" id="{ED7A2D1E-2E4C-F142-B3C0-57FD3C05C1CF}"/>
              </a:ext>
            </a:extLst>
          </p:cNvPr>
          <p:cNvPicPr>
            <a:picLocks noChangeAspect="1"/>
          </p:cNvPicPr>
          <p:nvPr/>
        </p:nvPicPr>
        <p:blipFill>
          <a:blip r:embed="rId2"/>
          <a:stretch>
            <a:fillRect/>
          </a:stretch>
        </p:blipFill>
        <p:spPr>
          <a:xfrm>
            <a:off x="5799377" y="1998616"/>
            <a:ext cx="346669" cy="102614"/>
          </a:xfrm>
          <a:prstGeom prst="rect">
            <a:avLst/>
          </a:prstGeom>
        </p:spPr>
      </p:pic>
      <p:pic>
        <p:nvPicPr>
          <p:cNvPr id="82" name="Picture 81">
            <a:extLst>
              <a:ext uri="{FF2B5EF4-FFF2-40B4-BE49-F238E27FC236}">
                <a16:creationId xmlns:a16="http://schemas.microsoft.com/office/drawing/2014/main" id="{6B6ED6B3-5E8A-514F-BBC9-C84122B443E8}"/>
              </a:ext>
            </a:extLst>
          </p:cNvPr>
          <p:cNvPicPr>
            <a:picLocks noChangeAspect="1"/>
          </p:cNvPicPr>
          <p:nvPr/>
        </p:nvPicPr>
        <p:blipFill>
          <a:blip r:embed="rId3"/>
          <a:stretch>
            <a:fillRect/>
          </a:stretch>
        </p:blipFill>
        <p:spPr>
          <a:xfrm>
            <a:off x="4664472" y="3464185"/>
            <a:ext cx="636307" cy="127262"/>
          </a:xfrm>
          <a:prstGeom prst="rect">
            <a:avLst/>
          </a:prstGeom>
          <a:ln>
            <a:noFill/>
          </a:ln>
        </p:spPr>
      </p:pic>
      <p:grpSp>
        <p:nvGrpSpPr>
          <p:cNvPr id="83" name="Group 82">
            <a:extLst>
              <a:ext uri="{FF2B5EF4-FFF2-40B4-BE49-F238E27FC236}">
                <a16:creationId xmlns:a16="http://schemas.microsoft.com/office/drawing/2014/main" id="{D5D21F61-0AF0-D74A-9F5D-56F2BBE1E4E2}"/>
              </a:ext>
            </a:extLst>
          </p:cNvPr>
          <p:cNvGrpSpPr/>
          <p:nvPr/>
        </p:nvGrpSpPr>
        <p:grpSpPr>
          <a:xfrm rot="5400000">
            <a:off x="3576907" y="180966"/>
            <a:ext cx="353488" cy="499714"/>
            <a:chOff x="-1435100" y="2754209"/>
            <a:chExt cx="1003300" cy="1418330"/>
          </a:xfrm>
        </p:grpSpPr>
        <p:sp>
          <p:nvSpPr>
            <p:cNvPr id="84" name="Rectangle 83">
              <a:extLst>
                <a:ext uri="{FF2B5EF4-FFF2-40B4-BE49-F238E27FC236}">
                  <a16:creationId xmlns:a16="http://schemas.microsoft.com/office/drawing/2014/main" id="{6E342003-9107-C044-84A1-5D446115732D}"/>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Cloud 84">
              <a:extLst>
                <a:ext uri="{FF2B5EF4-FFF2-40B4-BE49-F238E27FC236}">
                  <a16:creationId xmlns:a16="http://schemas.microsoft.com/office/drawing/2014/main" id="{5FB9B246-D76F-5F4A-8E17-602ED80C2E39}"/>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6" name="Group 85">
            <a:extLst>
              <a:ext uri="{FF2B5EF4-FFF2-40B4-BE49-F238E27FC236}">
                <a16:creationId xmlns:a16="http://schemas.microsoft.com/office/drawing/2014/main" id="{B78BF0F6-F7E4-0A4A-B57E-30E8B2D6B7F8}"/>
              </a:ext>
            </a:extLst>
          </p:cNvPr>
          <p:cNvGrpSpPr/>
          <p:nvPr/>
        </p:nvGrpSpPr>
        <p:grpSpPr>
          <a:xfrm rot="5400000">
            <a:off x="3571734" y="559011"/>
            <a:ext cx="353488" cy="499714"/>
            <a:chOff x="-1435100" y="2754209"/>
            <a:chExt cx="1003300" cy="1418330"/>
          </a:xfrm>
        </p:grpSpPr>
        <p:sp>
          <p:nvSpPr>
            <p:cNvPr id="87" name="Rectangle 86">
              <a:extLst>
                <a:ext uri="{FF2B5EF4-FFF2-40B4-BE49-F238E27FC236}">
                  <a16:creationId xmlns:a16="http://schemas.microsoft.com/office/drawing/2014/main" id="{556DE9FF-95D5-6E48-8B57-546D3E91D2B5}"/>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Cloud 87">
              <a:extLst>
                <a:ext uri="{FF2B5EF4-FFF2-40B4-BE49-F238E27FC236}">
                  <a16:creationId xmlns:a16="http://schemas.microsoft.com/office/drawing/2014/main" id="{04F9F5E2-FCD8-C541-B50C-44043C55AC4F}"/>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14CE80EF-1275-064B-9E8F-1C1E69465988}"/>
              </a:ext>
            </a:extLst>
          </p:cNvPr>
          <p:cNvGrpSpPr/>
          <p:nvPr/>
        </p:nvGrpSpPr>
        <p:grpSpPr>
          <a:xfrm rot="5400000">
            <a:off x="3571736" y="930789"/>
            <a:ext cx="353488" cy="499714"/>
            <a:chOff x="-1435100" y="2754209"/>
            <a:chExt cx="1003300" cy="1418330"/>
          </a:xfrm>
        </p:grpSpPr>
        <p:sp>
          <p:nvSpPr>
            <p:cNvPr id="90" name="Rectangle 89">
              <a:extLst>
                <a:ext uri="{FF2B5EF4-FFF2-40B4-BE49-F238E27FC236}">
                  <a16:creationId xmlns:a16="http://schemas.microsoft.com/office/drawing/2014/main" id="{216EB0C3-F5D1-E24F-9BA3-04D9A4008014}"/>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Cloud 90">
              <a:extLst>
                <a:ext uri="{FF2B5EF4-FFF2-40B4-BE49-F238E27FC236}">
                  <a16:creationId xmlns:a16="http://schemas.microsoft.com/office/drawing/2014/main" id="{CC5BF319-3352-044D-9B4E-CC812227F9FE}"/>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2" name="Isosceles Triangle 6">
            <a:extLst>
              <a:ext uri="{FF2B5EF4-FFF2-40B4-BE49-F238E27FC236}">
                <a16:creationId xmlns:a16="http://schemas.microsoft.com/office/drawing/2014/main" id="{F86052DB-3577-9E4E-AC42-7A7BDF25F51B}"/>
              </a:ext>
            </a:extLst>
          </p:cNvPr>
          <p:cNvSpPr/>
          <p:nvPr/>
        </p:nvSpPr>
        <p:spPr>
          <a:xfrm>
            <a:off x="3409485" y="2457358"/>
            <a:ext cx="512116" cy="333205"/>
          </a:xfrm>
          <a:prstGeom prst="triangle">
            <a:avLst/>
          </a:prstGeom>
          <a:solidFill>
            <a:schemeClr val="accent4"/>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C</a:t>
            </a:r>
          </a:p>
        </p:txBody>
      </p:sp>
      <p:sp>
        <p:nvSpPr>
          <p:cNvPr id="93" name="Isosceles Triangle 6">
            <a:extLst>
              <a:ext uri="{FF2B5EF4-FFF2-40B4-BE49-F238E27FC236}">
                <a16:creationId xmlns:a16="http://schemas.microsoft.com/office/drawing/2014/main" id="{96A7F95F-2D5A-644A-A8C8-505F77768D72}"/>
              </a:ext>
            </a:extLst>
          </p:cNvPr>
          <p:cNvSpPr/>
          <p:nvPr/>
        </p:nvSpPr>
        <p:spPr>
          <a:xfrm>
            <a:off x="1640076" y="682702"/>
            <a:ext cx="512116" cy="333205"/>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A</a:t>
            </a:r>
          </a:p>
        </p:txBody>
      </p:sp>
      <p:sp>
        <p:nvSpPr>
          <p:cNvPr id="94" name="Isosceles Triangle 6">
            <a:extLst>
              <a:ext uri="{FF2B5EF4-FFF2-40B4-BE49-F238E27FC236}">
                <a16:creationId xmlns:a16="http://schemas.microsoft.com/office/drawing/2014/main" id="{A4820E85-02F9-AB4D-BC5A-9C8379E62033}"/>
              </a:ext>
            </a:extLst>
          </p:cNvPr>
          <p:cNvSpPr/>
          <p:nvPr/>
        </p:nvSpPr>
        <p:spPr>
          <a:xfrm>
            <a:off x="5333153" y="692602"/>
            <a:ext cx="512116" cy="333205"/>
          </a:xfrm>
          <a:prstGeom prst="triangle">
            <a:avLst/>
          </a:prstGeom>
          <a:solidFill>
            <a:schemeClr val="tx2"/>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B</a:t>
            </a:r>
          </a:p>
        </p:txBody>
      </p:sp>
    </p:spTree>
    <p:extLst>
      <p:ext uri="{BB962C8B-B14F-4D97-AF65-F5344CB8AC3E}">
        <p14:creationId xmlns:p14="http://schemas.microsoft.com/office/powerpoint/2010/main" val="152814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493" y="350596"/>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1772265" y="1312581"/>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a:off x="1708989" y="1070082"/>
            <a:ext cx="372702" cy="242496"/>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3547782" y="3062014"/>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10" name="Isosceles Triangle 9"/>
          <p:cNvSpPr/>
          <p:nvPr/>
        </p:nvSpPr>
        <p:spPr>
          <a:xfrm>
            <a:off x="3484506" y="2819515"/>
            <a:ext cx="372702" cy="242496"/>
          </a:xfrm>
          <a:prstGeom prst="triangle">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12" name="Rectangle 11"/>
          <p:cNvSpPr/>
          <p:nvPr/>
        </p:nvSpPr>
        <p:spPr>
          <a:xfrm>
            <a:off x="5469653" y="1314270"/>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Isosceles Triangle 12"/>
          <p:cNvSpPr/>
          <p:nvPr/>
        </p:nvSpPr>
        <p:spPr>
          <a:xfrm>
            <a:off x="5406377" y="1071771"/>
            <a:ext cx="372702" cy="242496"/>
          </a:xfrm>
          <a:prstGeom prst="triangle">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28649" y="523202"/>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2232080" y="3218103"/>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003147" y="524727"/>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3509362" y="350598"/>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1638190" y="1495113"/>
            <a:ext cx="364151" cy="364151"/>
            <a:chOff x="-2060668" y="-7437"/>
            <a:chExt cx="2402049" cy="2402050"/>
          </a:xfrm>
          <a:effectLst/>
        </p:grpSpPr>
        <p:sp>
          <p:nvSpPr>
            <p:cNvPr id="20" name="Oval 19"/>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Oval 20"/>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5488087" y="1500878"/>
            <a:ext cx="364151" cy="364151"/>
            <a:chOff x="-2060668" y="-7437"/>
            <a:chExt cx="2402049" cy="2402050"/>
          </a:xfrm>
          <a:effectLst/>
        </p:grpSpPr>
        <p:sp>
          <p:nvSpPr>
            <p:cNvPr id="29" name="Oval 28"/>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3554505" y="3265634"/>
            <a:ext cx="364151" cy="364151"/>
            <a:chOff x="-2060668" y="-7437"/>
            <a:chExt cx="2402049" cy="2402050"/>
          </a:xfrm>
          <a:effectLst/>
        </p:grpSpPr>
        <p:sp>
          <p:nvSpPr>
            <p:cNvPr id="35" name="Oval 34"/>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Title 2"/>
          <p:cNvSpPr>
            <a:spLocks noGrp="1"/>
          </p:cNvSpPr>
          <p:nvPr>
            <p:ph type="title"/>
          </p:nvPr>
        </p:nvSpPr>
        <p:spPr>
          <a:xfrm>
            <a:off x="-321581" y="-381757"/>
            <a:ext cx="8229600" cy="796850"/>
          </a:xfrm>
        </p:spPr>
        <p:txBody>
          <a:bodyPr>
            <a:normAutofit/>
          </a:bodyPr>
          <a:lstStyle/>
          <a:p>
            <a:r>
              <a:rPr lang="en-US" sz="3600" dirty="0">
                <a:latin typeface="Helvetica Neue" panose="02000503000000020004" pitchFamily="2" charset="0"/>
                <a:ea typeface="Helvetica Neue" panose="02000503000000020004" pitchFamily="2" charset="0"/>
                <a:cs typeface="Helvetica Neue" panose="02000503000000020004" pitchFamily="2" charset="0"/>
              </a:rPr>
              <a:t>Try to fill in the missing information</a:t>
            </a:r>
          </a:p>
        </p:txBody>
      </p:sp>
      <p:sp>
        <p:nvSpPr>
          <p:cNvPr id="18" name="Rectangle 17">
            <a:extLst>
              <a:ext uri="{FF2B5EF4-FFF2-40B4-BE49-F238E27FC236}">
                <a16:creationId xmlns:a16="http://schemas.microsoft.com/office/drawing/2014/main" id="{A02EF2E8-222F-8947-AF30-C2C65EB17215}"/>
              </a:ext>
            </a:extLst>
          </p:cNvPr>
          <p:cNvSpPr/>
          <p:nvPr/>
        </p:nvSpPr>
        <p:spPr>
          <a:xfrm>
            <a:off x="978136" y="1925493"/>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22" name="Straight Connector 21">
            <a:extLst>
              <a:ext uri="{FF2B5EF4-FFF2-40B4-BE49-F238E27FC236}">
                <a16:creationId xmlns:a16="http://schemas.microsoft.com/office/drawing/2014/main" id="{9987BB72-03C0-DB46-B5B9-F20C5D148CA4}"/>
              </a:ext>
            </a:extLst>
          </p:cNvPr>
          <p:cNvCxnSpPr>
            <a:cxnSpLocks/>
          </p:cNvCxnSpPr>
          <p:nvPr/>
        </p:nvCxnSpPr>
        <p:spPr>
          <a:xfrm>
            <a:off x="1632412" y="1925494"/>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0667CC53-B453-3347-8E9D-40331B5F7397}"/>
              </a:ext>
            </a:extLst>
          </p:cNvPr>
          <p:cNvSpPr/>
          <p:nvPr/>
        </p:nvSpPr>
        <p:spPr>
          <a:xfrm>
            <a:off x="978136" y="2238281"/>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41" name="Straight Connector 40">
            <a:extLst>
              <a:ext uri="{FF2B5EF4-FFF2-40B4-BE49-F238E27FC236}">
                <a16:creationId xmlns:a16="http://schemas.microsoft.com/office/drawing/2014/main" id="{ADF5E448-9183-5345-8B62-12AEFFB84985}"/>
              </a:ext>
            </a:extLst>
          </p:cNvPr>
          <p:cNvCxnSpPr>
            <a:cxnSpLocks/>
          </p:cNvCxnSpPr>
          <p:nvPr/>
        </p:nvCxnSpPr>
        <p:spPr>
          <a:xfrm>
            <a:off x="1632412" y="2238282"/>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DDFE6B69-2C07-C945-B68C-CDDAF4749AB2}"/>
              </a:ext>
            </a:extLst>
          </p:cNvPr>
          <p:cNvSpPr/>
          <p:nvPr/>
        </p:nvSpPr>
        <p:spPr>
          <a:xfrm>
            <a:off x="978136" y="2551069"/>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44" name="Straight Connector 43">
            <a:extLst>
              <a:ext uri="{FF2B5EF4-FFF2-40B4-BE49-F238E27FC236}">
                <a16:creationId xmlns:a16="http://schemas.microsoft.com/office/drawing/2014/main" id="{582BBDDF-5804-9242-9B8E-CA372271AC05}"/>
              </a:ext>
            </a:extLst>
          </p:cNvPr>
          <p:cNvCxnSpPr>
            <a:cxnSpLocks/>
          </p:cNvCxnSpPr>
          <p:nvPr/>
        </p:nvCxnSpPr>
        <p:spPr>
          <a:xfrm>
            <a:off x="1632412" y="2551069"/>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1CC42318-48C6-3F45-8E0F-A8EEE62E3FDB}"/>
              </a:ext>
            </a:extLst>
          </p:cNvPr>
          <p:cNvSpPr/>
          <p:nvPr/>
        </p:nvSpPr>
        <p:spPr>
          <a:xfrm>
            <a:off x="3998494" y="3390630"/>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52" name="Straight Connector 51">
            <a:extLst>
              <a:ext uri="{FF2B5EF4-FFF2-40B4-BE49-F238E27FC236}">
                <a16:creationId xmlns:a16="http://schemas.microsoft.com/office/drawing/2014/main" id="{379C4CF0-8E6F-654B-8A38-D6AE221E5067}"/>
              </a:ext>
            </a:extLst>
          </p:cNvPr>
          <p:cNvCxnSpPr>
            <a:cxnSpLocks/>
          </p:cNvCxnSpPr>
          <p:nvPr/>
        </p:nvCxnSpPr>
        <p:spPr>
          <a:xfrm>
            <a:off x="4652770" y="3390630"/>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18DE3625-35E5-ED49-B954-5C00D936B2B3}"/>
              </a:ext>
            </a:extLst>
          </p:cNvPr>
          <p:cNvSpPr/>
          <p:nvPr/>
        </p:nvSpPr>
        <p:spPr>
          <a:xfrm>
            <a:off x="3998494" y="3703419"/>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54" name="Straight Connector 53">
            <a:extLst>
              <a:ext uri="{FF2B5EF4-FFF2-40B4-BE49-F238E27FC236}">
                <a16:creationId xmlns:a16="http://schemas.microsoft.com/office/drawing/2014/main" id="{B96693D7-F391-4E4C-932C-DDC5E015A0B9}"/>
              </a:ext>
            </a:extLst>
          </p:cNvPr>
          <p:cNvCxnSpPr>
            <a:cxnSpLocks/>
          </p:cNvCxnSpPr>
          <p:nvPr/>
        </p:nvCxnSpPr>
        <p:spPr>
          <a:xfrm>
            <a:off x="4652770" y="3703419"/>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55" name="Rectangle 54">
            <a:extLst>
              <a:ext uri="{FF2B5EF4-FFF2-40B4-BE49-F238E27FC236}">
                <a16:creationId xmlns:a16="http://schemas.microsoft.com/office/drawing/2014/main" id="{627CD42B-1295-FE4B-9E0C-F40EF6F4F5EC}"/>
              </a:ext>
            </a:extLst>
          </p:cNvPr>
          <p:cNvSpPr/>
          <p:nvPr/>
        </p:nvSpPr>
        <p:spPr>
          <a:xfrm>
            <a:off x="3998494" y="4016207"/>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56" name="Straight Connector 55">
            <a:extLst>
              <a:ext uri="{FF2B5EF4-FFF2-40B4-BE49-F238E27FC236}">
                <a16:creationId xmlns:a16="http://schemas.microsoft.com/office/drawing/2014/main" id="{F5C599CC-EFF4-524D-B6AD-4C1E3A7E729B}"/>
              </a:ext>
            </a:extLst>
          </p:cNvPr>
          <p:cNvCxnSpPr>
            <a:cxnSpLocks/>
          </p:cNvCxnSpPr>
          <p:nvPr/>
        </p:nvCxnSpPr>
        <p:spPr>
          <a:xfrm>
            <a:off x="4652770" y="4016207"/>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B5C69533-16B1-9C4D-AC2D-929B2257945D}"/>
              </a:ext>
            </a:extLst>
          </p:cNvPr>
          <p:cNvSpPr/>
          <p:nvPr/>
        </p:nvSpPr>
        <p:spPr>
          <a:xfrm>
            <a:off x="5087281" y="1920598"/>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71" name="Straight Connector 70">
            <a:extLst>
              <a:ext uri="{FF2B5EF4-FFF2-40B4-BE49-F238E27FC236}">
                <a16:creationId xmlns:a16="http://schemas.microsoft.com/office/drawing/2014/main" id="{AF0DA4BA-6741-EE4F-A071-92B75AF69792}"/>
              </a:ext>
            </a:extLst>
          </p:cNvPr>
          <p:cNvCxnSpPr>
            <a:cxnSpLocks/>
          </p:cNvCxnSpPr>
          <p:nvPr/>
        </p:nvCxnSpPr>
        <p:spPr>
          <a:xfrm>
            <a:off x="5741557" y="1920598"/>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985A3DE8-8A3D-A643-B193-230133F4BF39}"/>
              </a:ext>
            </a:extLst>
          </p:cNvPr>
          <p:cNvSpPr/>
          <p:nvPr/>
        </p:nvSpPr>
        <p:spPr>
          <a:xfrm>
            <a:off x="5087281" y="2233386"/>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3" name="Straight Connector 72">
            <a:extLst>
              <a:ext uri="{FF2B5EF4-FFF2-40B4-BE49-F238E27FC236}">
                <a16:creationId xmlns:a16="http://schemas.microsoft.com/office/drawing/2014/main" id="{E5C60074-7ACD-BB45-957C-EE5BA49E0753}"/>
              </a:ext>
            </a:extLst>
          </p:cNvPr>
          <p:cNvCxnSpPr>
            <a:cxnSpLocks/>
          </p:cNvCxnSpPr>
          <p:nvPr/>
        </p:nvCxnSpPr>
        <p:spPr>
          <a:xfrm>
            <a:off x="5741557" y="2233386"/>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74" name="Rectangle 73">
            <a:extLst>
              <a:ext uri="{FF2B5EF4-FFF2-40B4-BE49-F238E27FC236}">
                <a16:creationId xmlns:a16="http://schemas.microsoft.com/office/drawing/2014/main" id="{F50FA6BC-E6B0-BE41-A074-9E070BD6BC10}"/>
              </a:ext>
            </a:extLst>
          </p:cNvPr>
          <p:cNvSpPr/>
          <p:nvPr/>
        </p:nvSpPr>
        <p:spPr>
          <a:xfrm>
            <a:off x="5087281" y="2546173"/>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75" name="Straight Connector 74">
            <a:extLst>
              <a:ext uri="{FF2B5EF4-FFF2-40B4-BE49-F238E27FC236}">
                <a16:creationId xmlns:a16="http://schemas.microsoft.com/office/drawing/2014/main" id="{165CD12B-6398-3E40-AF06-01CA996C4B81}"/>
              </a:ext>
            </a:extLst>
          </p:cNvPr>
          <p:cNvCxnSpPr>
            <a:cxnSpLocks/>
          </p:cNvCxnSpPr>
          <p:nvPr/>
        </p:nvCxnSpPr>
        <p:spPr>
          <a:xfrm>
            <a:off x="5741557" y="2546173"/>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64" name="Rectangle 63">
            <a:extLst>
              <a:ext uri="{FF2B5EF4-FFF2-40B4-BE49-F238E27FC236}">
                <a16:creationId xmlns:a16="http://schemas.microsoft.com/office/drawing/2014/main" id="{1BAB74CB-CB3D-7C42-8A20-D8C8DED4A2D3}"/>
              </a:ext>
            </a:extLst>
          </p:cNvPr>
          <p:cNvSpPr/>
          <p:nvPr/>
        </p:nvSpPr>
        <p:spPr>
          <a:xfrm>
            <a:off x="6226629" y="3921110"/>
            <a:ext cx="1266491" cy="34849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Fish sold</a:t>
            </a:r>
          </a:p>
        </p:txBody>
      </p:sp>
      <p:cxnSp>
        <p:nvCxnSpPr>
          <p:cNvPr id="65" name="Straight Connector 64">
            <a:extLst>
              <a:ext uri="{FF2B5EF4-FFF2-40B4-BE49-F238E27FC236}">
                <a16:creationId xmlns:a16="http://schemas.microsoft.com/office/drawing/2014/main" id="{77007F1B-C221-9D4A-965E-233BD1D274F0}"/>
              </a:ext>
            </a:extLst>
          </p:cNvPr>
          <p:cNvCxnSpPr>
            <a:cxnSpLocks/>
          </p:cNvCxnSpPr>
          <p:nvPr/>
        </p:nvCxnSpPr>
        <p:spPr>
          <a:xfrm>
            <a:off x="7174270" y="3921110"/>
            <a:ext cx="0" cy="34849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32452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E40F6B-7A43-4C40-A089-15652F360CD0}"/>
              </a:ext>
            </a:extLst>
          </p:cNvPr>
          <p:cNvSpPr/>
          <p:nvPr/>
        </p:nvSpPr>
        <p:spPr>
          <a:xfrm>
            <a:off x="24493" y="58287"/>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4EE7C6F6-E655-C747-B73D-EC4CAD1AE383}"/>
              </a:ext>
            </a:extLst>
          </p:cNvPr>
          <p:cNvSpPr/>
          <p:nvPr/>
        </p:nvSpPr>
        <p:spPr>
          <a:xfrm>
            <a:off x="1772265" y="1020272"/>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E562428-C9FC-1645-8D11-2A568498817F}"/>
              </a:ext>
            </a:extLst>
          </p:cNvPr>
          <p:cNvSpPr/>
          <p:nvPr/>
        </p:nvSpPr>
        <p:spPr>
          <a:xfrm>
            <a:off x="3547782" y="2769705"/>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7" name="Rectangle 6">
            <a:extLst>
              <a:ext uri="{FF2B5EF4-FFF2-40B4-BE49-F238E27FC236}">
                <a16:creationId xmlns:a16="http://schemas.microsoft.com/office/drawing/2014/main" id="{39D1FC19-F515-3C4A-BD24-3588CACB159E}"/>
              </a:ext>
            </a:extLst>
          </p:cNvPr>
          <p:cNvSpPr/>
          <p:nvPr/>
        </p:nvSpPr>
        <p:spPr>
          <a:xfrm>
            <a:off x="5469653" y="1021961"/>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7CE5C72-B6D9-3B45-B36C-333F7440A6C5}"/>
              </a:ext>
            </a:extLst>
          </p:cNvPr>
          <p:cNvSpPr/>
          <p:nvPr/>
        </p:nvSpPr>
        <p:spPr>
          <a:xfrm>
            <a:off x="428649" y="230893"/>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4F41224-A071-0E4B-88E5-C2A93F28842B}"/>
              </a:ext>
            </a:extLst>
          </p:cNvPr>
          <p:cNvSpPr/>
          <p:nvPr/>
        </p:nvSpPr>
        <p:spPr>
          <a:xfrm>
            <a:off x="2232080" y="2925794"/>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D3173EE-1C31-C24A-B6C9-1FF985144C49}"/>
              </a:ext>
            </a:extLst>
          </p:cNvPr>
          <p:cNvSpPr/>
          <p:nvPr/>
        </p:nvSpPr>
        <p:spPr>
          <a:xfrm>
            <a:off x="6003147" y="232418"/>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2CD2343-0EDE-A949-8547-3881F5BE65EF}"/>
              </a:ext>
            </a:extLst>
          </p:cNvPr>
          <p:cNvSpPr/>
          <p:nvPr/>
        </p:nvSpPr>
        <p:spPr>
          <a:xfrm>
            <a:off x="3509362" y="58289"/>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FA79CC9D-7D6F-CE47-AC56-736E02AD3E15}"/>
              </a:ext>
            </a:extLst>
          </p:cNvPr>
          <p:cNvGrpSpPr/>
          <p:nvPr/>
        </p:nvGrpSpPr>
        <p:grpSpPr>
          <a:xfrm>
            <a:off x="1638190" y="1202804"/>
            <a:ext cx="364151" cy="364151"/>
            <a:chOff x="-2060668" y="-7437"/>
            <a:chExt cx="2402049" cy="2402050"/>
          </a:xfrm>
          <a:effectLst/>
        </p:grpSpPr>
        <p:sp>
          <p:nvSpPr>
            <p:cNvPr id="14" name="Oval 13">
              <a:extLst>
                <a:ext uri="{FF2B5EF4-FFF2-40B4-BE49-F238E27FC236}">
                  <a16:creationId xmlns:a16="http://schemas.microsoft.com/office/drawing/2014/main" id="{139F68C4-00E5-0B42-BB66-4BA17566F8E8}"/>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FCAAD77B-0E19-2946-9F59-7223617680A3}"/>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0B0758E-10B4-5A44-8E03-8CA79700A7EF}"/>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2B00729-88E0-8640-AE5A-D32F84856ED1}"/>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6B9C1AB-74C2-1447-9C54-1834B470B4E7}"/>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58D2225A-C649-774F-AAAE-662BBDD7B597}"/>
              </a:ext>
            </a:extLst>
          </p:cNvPr>
          <p:cNvGrpSpPr/>
          <p:nvPr/>
        </p:nvGrpSpPr>
        <p:grpSpPr>
          <a:xfrm>
            <a:off x="5488087" y="1208569"/>
            <a:ext cx="364151" cy="364151"/>
            <a:chOff x="-2060668" y="-7437"/>
            <a:chExt cx="2402049" cy="2402050"/>
          </a:xfrm>
          <a:effectLst/>
        </p:grpSpPr>
        <p:sp>
          <p:nvSpPr>
            <p:cNvPr id="20" name="Oval 19">
              <a:extLst>
                <a:ext uri="{FF2B5EF4-FFF2-40B4-BE49-F238E27FC236}">
                  <a16:creationId xmlns:a16="http://schemas.microsoft.com/office/drawing/2014/main" id="{86E660BF-6319-404D-B2CA-67A8EE531237}"/>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2FABDED-7383-BD46-B21C-561B51CEB9DE}"/>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2E5A8BD-A752-AB48-B2E0-C24AA5D2C17D}"/>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A4CA519-F5CA-6E4C-80B7-DF3D84FBFFF8}"/>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438024F-D7AE-6F44-80C3-70C55BF84508}"/>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D24563EF-1411-D64B-8781-EB774B87A42B}"/>
              </a:ext>
            </a:extLst>
          </p:cNvPr>
          <p:cNvGrpSpPr/>
          <p:nvPr/>
        </p:nvGrpSpPr>
        <p:grpSpPr>
          <a:xfrm>
            <a:off x="3554505" y="2973325"/>
            <a:ext cx="364151" cy="364151"/>
            <a:chOff x="-2060668" y="-7437"/>
            <a:chExt cx="2402049" cy="2402050"/>
          </a:xfrm>
          <a:effectLst/>
        </p:grpSpPr>
        <p:sp>
          <p:nvSpPr>
            <p:cNvPr id="26" name="Oval 25">
              <a:extLst>
                <a:ext uri="{FF2B5EF4-FFF2-40B4-BE49-F238E27FC236}">
                  <a16:creationId xmlns:a16="http://schemas.microsoft.com/office/drawing/2014/main" id="{243701DA-60CA-F240-9CB3-AF7972453BED}"/>
                </a:ext>
              </a:extLst>
            </p:cNvPr>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F5B2165-F300-B043-BE98-FDC57E52412D}"/>
                </a:ext>
              </a:extLst>
            </p:cNvPr>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D4A9097-2D5F-2547-9609-6F2E2A3D301B}"/>
                </a:ext>
              </a:extLst>
            </p:cNvPr>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ABF540E-2FF6-9744-8EB7-1E8FCF6F5724}"/>
                </a:ext>
              </a:extLst>
            </p:cNvPr>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5B943427-26C9-474F-9E71-ECD9C0FFA46F}"/>
                </a:ext>
              </a:extLst>
            </p:cNvPr>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D4B91189-E649-C245-9B7B-B13C34358612}"/>
              </a:ext>
            </a:extLst>
          </p:cNvPr>
          <p:cNvSpPr/>
          <p:nvPr/>
        </p:nvSpPr>
        <p:spPr>
          <a:xfrm>
            <a:off x="978136" y="1633184"/>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32" name="Straight Connector 31">
            <a:extLst>
              <a:ext uri="{FF2B5EF4-FFF2-40B4-BE49-F238E27FC236}">
                <a16:creationId xmlns:a16="http://schemas.microsoft.com/office/drawing/2014/main" id="{98EE9EF5-43D5-FA49-BEBE-F88662DA4106}"/>
              </a:ext>
            </a:extLst>
          </p:cNvPr>
          <p:cNvCxnSpPr>
            <a:cxnSpLocks/>
          </p:cNvCxnSpPr>
          <p:nvPr/>
        </p:nvCxnSpPr>
        <p:spPr>
          <a:xfrm>
            <a:off x="1632412" y="1633185"/>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33" name="Rectangle 32">
            <a:extLst>
              <a:ext uri="{FF2B5EF4-FFF2-40B4-BE49-F238E27FC236}">
                <a16:creationId xmlns:a16="http://schemas.microsoft.com/office/drawing/2014/main" id="{9B951A4A-57F0-8649-9755-7C578F0D1511}"/>
              </a:ext>
            </a:extLst>
          </p:cNvPr>
          <p:cNvSpPr/>
          <p:nvPr/>
        </p:nvSpPr>
        <p:spPr>
          <a:xfrm>
            <a:off x="978136" y="1945972"/>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34" name="Straight Connector 33">
            <a:extLst>
              <a:ext uri="{FF2B5EF4-FFF2-40B4-BE49-F238E27FC236}">
                <a16:creationId xmlns:a16="http://schemas.microsoft.com/office/drawing/2014/main" id="{5906CBC1-5741-2A4E-8BC8-A1F2981D28EE}"/>
              </a:ext>
            </a:extLst>
          </p:cNvPr>
          <p:cNvCxnSpPr>
            <a:cxnSpLocks/>
          </p:cNvCxnSpPr>
          <p:nvPr/>
        </p:nvCxnSpPr>
        <p:spPr>
          <a:xfrm>
            <a:off x="1632412" y="1945973"/>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0119EB67-7A6D-244F-9F75-3B1BF8DF80CD}"/>
              </a:ext>
            </a:extLst>
          </p:cNvPr>
          <p:cNvSpPr/>
          <p:nvPr/>
        </p:nvSpPr>
        <p:spPr>
          <a:xfrm>
            <a:off x="3998494" y="3098321"/>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38" name="Straight Connector 37">
            <a:extLst>
              <a:ext uri="{FF2B5EF4-FFF2-40B4-BE49-F238E27FC236}">
                <a16:creationId xmlns:a16="http://schemas.microsoft.com/office/drawing/2014/main" id="{79707D1C-C08A-5440-BD7E-F49EE666AF61}"/>
              </a:ext>
            </a:extLst>
          </p:cNvPr>
          <p:cNvCxnSpPr>
            <a:cxnSpLocks/>
          </p:cNvCxnSpPr>
          <p:nvPr/>
        </p:nvCxnSpPr>
        <p:spPr>
          <a:xfrm>
            <a:off x="4652770" y="3098321"/>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E69345AA-B498-FE41-AF15-21776E26A539}"/>
              </a:ext>
            </a:extLst>
          </p:cNvPr>
          <p:cNvSpPr/>
          <p:nvPr/>
        </p:nvSpPr>
        <p:spPr>
          <a:xfrm>
            <a:off x="3998494" y="3411110"/>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40" name="Straight Connector 39">
            <a:extLst>
              <a:ext uri="{FF2B5EF4-FFF2-40B4-BE49-F238E27FC236}">
                <a16:creationId xmlns:a16="http://schemas.microsoft.com/office/drawing/2014/main" id="{41FE6FB9-ABAC-CC4E-BEDE-8789B2981837}"/>
              </a:ext>
            </a:extLst>
          </p:cNvPr>
          <p:cNvCxnSpPr>
            <a:cxnSpLocks/>
          </p:cNvCxnSpPr>
          <p:nvPr/>
        </p:nvCxnSpPr>
        <p:spPr>
          <a:xfrm>
            <a:off x="4652770" y="3411110"/>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87071F6B-FFF2-AC43-B914-F2C1198B4A19}"/>
              </a:ext>
            </a:extLst>
          </p:cNvPr>
          <p:cNvSpPr/>
          <p:nvPr/>
        </p:nvSpPr>
        <p:spPr>
          <a:xfrm>
            <a:off x="5087281" y="1628289"/>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44" name="Straight Connector 43">
            <a:extLst>
              <a:ext uri="{FF2B5EF4-FFF2-40B4-BE49-F238E27FC236}">
                <a16:creationId xmlns:a16="http://schemas.microsoft.com/office/drawing/2014/main" id="{3FE2FA9B-EC1B-4446-9280-0CD4AF2377C3}"/>
              </a:ext>
            </a:extLst>
          </p:cNvPr>
          <p:cNvCxnSpPr>
            <a:cxnSpLocks/>
          </p:cNvCxnSpPr>
          <p:nvPr/>
        </p:nvCxnSpPr>
        <p:spPr>
          <a:xfrm>
            <a:off x="5741557" y="1628289"/>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45" name="Rectangle 44">
            <a:extLst>
              <a:ext uri="{FF2B5EF4-FFF2-40B4-BE49-F238E27FC236}">
                <a16:creationId xmlns:a16="http://schemas.microsoft.com/office/drawing/2014/main" id="{076A5568-DDB0-AD4D-BD2B-3A712807FE04}"/>
              </a:ext>
            </a:extLst>
          </p:cNvPr>
          <p:cNvSpPr/>
          <p:nvPr/>
        </p:nvSpPr>
        <p:spPr>
          <a:xfrm>
            <a:off x="5087281" y="1941077"/>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46" name="Straight Connector 45">
            <a:extLst>
              <a:ext uri="{FF2B5EF4-FFF2-40B4-BE49-F238E27FC236}">
                <a16:creationId xmlns:a16="http://schemas.microsoft.com/office/drawing/2014/main" id="{6BBDA621-FB71-C842-B436-977C806F6744}"/>
              </a:ext>
            </a:extLst>
          </p:cNvPr>
          <p:cNvCxnSpPr>
            <a:cxnSpLocks/>
          </p:cNvCxnSpPr>
          <p:nvPr/>
        </p:nvCxnSpPr>
        <p:spPr>
          <a:xfrm>
            <a:off x="5741557" y="1941077"/>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49" name="Left Arrow 48">
            <a:extLst>
              <a:ext uri="{FF2B5EF4-FFF2-40B4-BE49-F238E27FC236}">
                <a16:creationId xmlns:a16="http://schemas.microsoft.com/office/drawing/2014/main" id="{3AB729B0-98D2-7E43-95EC-9437C8BD0D66}"/>
              </a:ext>
            </a:extLst>
          </p:cNvPr>
          <p:cNvSpPr/>
          <p:nvPr/>
        </p:nvSpPr>
        <p:spPr>
          <a:xfrm rot="2291670">
            <a:off x="940367" y="888628"/>
            <a:ext cx="754984"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Left Arrow 49">
            <a:extLst>
              <a:ext uri="{FF2B5EF4-FFF2-40B4-BE49-F238E27FC236}">
                <a16:creationId xmlns:a16="http://schemas.microsoft.com/office/drawing/2014/main" id="{C56FC8B5-B822-A64E-80B3-15852BE8985F}"/>
              </a:ext>
            </a:extLst>
          </p:cNvPr>
          <p:cNvSpPr/>
          <p:nvPr/>
        </p:nvSpPr>
        <p:spPr>
          <a:xfrm rot="20597577">
            <a:off x="2765307" y="3182973"/>
            <a:ext cx="755413"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Left Arrow 50">
            <a:extLst>
              <a:ext uri="{FF2B5EF4-FFF2-40B4-BE49-F238E27FC236}">
                <a16:creationId xmlns:a16="http://schemas.microsoft.com/office/drawing/2014/main" id="{28A4FBED-6DB6-3F4A-922F-5D061184E43E}"/>
              </a:ext>
            </a:extLst>
          </p:cNvPr>
          <p:cNvSpPr/>
          <p:nvPr/>
        </p:nvSpPr>
        <p:spPr>
          <a:xfrm rot="8630674">
            <a:off x="5792910" y="855111"/>
            <a:ext cx="885309"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2DE3B2E-0A78-C843-A0A8-A6109CB2D8CA}"/>
              </a:ext>
            </a:extLst>
          </p:cNvPr>
          <p:cNvSpPr/>
          <p:nvPr/>
        </p:nvSpPr>
        <p:spPr>
          <a:xfrm>
            <a:off x="6090624" y="3628801"/>
            <a:ext cx="1402496" cy="34849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Fish sold</a:t>
            </a:r>
          </a:p>
        </p:txBody>
      </p:sp>
      <p:cxnSp>
        <p:nvCxnSpPr>
          <p:cNvPr id="53" name="Straight Connector 52">
            <a:extLst>
              <a:ext uri="{FF2B5EF4-FFF2-40B4-BE49-F238E27FC236}">
                <a16:creationId xmlns:a16="http://schemas.microsoft.com/office/drawing/2014/main" id="{14E436B9-BD6D-6243-AAF7-ADA9F9388D44}"/>
              </a:ext>
            </a:extLst>
          </p:cNvPr>
          <p:cNvCxnSpPr>
            <a:cxnSpLocks/>
          </p:cNvCxnSpPr>
          <p:nvPr/>
        </p:nvCxnSpPr>
        <p:spPr>
          <a:xfrm>
            <a:off x="7021870" y="3628801"/>
            <a:ext cx="0" cy="34849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4" name="Oval 53">
            <a:extLst>
              <a:ext uri="{FF2B5EF4-FFF2-40B4-BE49-F238E27FC236}">
                <a16:creationId xmlns:a16="http://schemas.microsoft.com/office/drawing/2014/main" id="{32D517F1-A5C1-2E48-A5EE-33EA49A5F0EF}"/>
              </a:ext>
            </a:extLst>
          </p:cNvPr>
          <p:cNvSpPr/>
          <p:nvPr/>
        </p:nvSpPr>
        <p:spPr>
          <a:xfrm>
            <a:off x="1683512" y="1682896"/>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2E7197BA-2C07-BF45-8B18-AC91FD09331B}"/>
              </a:ext>
            </a:extLst>
          </p:cNvPr>
          <p:cNvSpPr/>
          <p:nvPr/>
        </p:nvSpPr>
        <p:spPr>
          <a:xfrm>
            <a:off x="1856200" y="1682896"/>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Oval 55">
            <a:extLst>
              <a:ext uri="{FF2B5EF4-FFF2-40B4-BE49-F238E27FC236}">
                <a16:creationId xmlns:a16="http://schemas.microsoft.com/office/drawing/2014/main" id="{58C0DA64-7C3B-E341-A05B-A48CADBA8797}"/>
              </a:ext>
            </a:extLst>
          </p:cNvPr>
          <p:cNvSpPr/>
          <p:nvPr/>
        </p:nvSpPr>
        <p:spPr>
          <a:xfrm>
            <a:off x="2028888" y="1682896"/>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a:extLst>
              <a:ext uri="{FF2B5EF4-FFF2-40B4-BE49-F238E27FC236}">
                <a16:creationId xmlns:a16="http://schemas.microsoft.com/office/drawing/2014/main" id="{77C4A5F7-ABD2-0F4D-B4CB-A4ECC817524B}"/>
              </a:ext>
            </a:extLst>
          </p:cNvPr>
          <p:cNvSpPr/>
          <p:nvPr/>
        </p:nvSpPr>
        <p:spPr>
          <a:xfrm>
            <a:off x="4723468" y="3140749"/>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Oval 57">
            <a:extLst>
              <a:ext uri="{FF2B5EF4-FFF2-40B4-BE49-F238E27FC236}">
                <a16:creationId xmlns:a16="http://schemas.microsoft.com/office/drawing/2014/main" id="{27FCD422-F9EB-5242-A44D-DF4C9803DEC4}"/>
              </a:ext>
            </a:extLst>
          </p:cNvPr>
          <p:cNvSpPr/>
          <p:nvPr/>
        </p:nvSpPr>
        <p:spPr>
          <a:xfrm>
            <a:off x="4896156" y="3140749"/>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Oval 58">
            <a:extLst>
              <a:ext uri="{FF2B5EF4-FFF2-40B4-BE49-F238E27FC236}">
                <a16:creationId xmlns:a16="http://schemas.microsoft.com/office/drawing/2014/main" id="{05C060F5-0FC0-AC47-926A-E3DDC2752E13}"/>
              </a:ext>
            </a:extLst>
          </p:cNvPr>
          <p:cNvSpPr/>
          <p:nvPr/>
        </p:nvSpPr>
        <p:spPr>
          <a:xfrm>
            <a:off x="5068844" y="3140749"/>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Oval 59">
            <a:extLst>
              <a:ext uri="{FF2B5EF4-FFF2-40B4-BE49-F238E27FC236}">
                <a16:creationId xmlns:a16="http://schemas.microsoft.com/office/drawing/2014/main" id="{301C0FEA-2715-4B48-A10D-6C9854790705}"/>
              </a:ext>
            </a:extLst>
          </p:cNvPr>
          <p:cNvSpPr/>
          <p:nvPr/>
        </p:nvSpPr>
        <p:spPr>
          <a:xfrm>
            <a:off x="5790003" y="1673975"/>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1" name="Picture 60">
            <a:extLst>
              <a:ext uri="{FF2B5EF4-FFF2-40B4-BE49-F238E27FC236}">
                <a16:creationId xmlns:a16="http://schemas.microsoft.com/office/drawing/2014/main" id="{72EC9255-9976-9D43-A2D0-B32BC4786480}"/>
              </a:ext>
            </a:extLst>
          </p:cNvPr>
          <p:cNvPicPr>
            <a:picLocks noChangeAspect="1"/>
          </p:cNvPicPr>
          <p:nvPr/>
        </p:nvPicPr>
        <p:blipFill>
          <a:blip r:embed="rId3"/>
          <a:stretch>
            <a:fillRect/>
          </a:stretch>
        </p:blipFill>
        <p:spPr>
          <a:xfrm>
            <a:off x="4664472" y="3464184"/>
            <a:ext cx="636307" cy="127262"/>
          </a:xfrm>
          <a:prstGeom prst="rect">
            <a:avLst/>
          </a:prstGeom>
          <a:ln>
            <a:noFill/>
          </a:ln>
        </p:spPr>
      </p:pic>
      <p:grpSp>
        <p:nvGrpSpPr>
          <p:cNvPr id="62" name="Group 61">
            <a:extLst>
              <a:ext uri="{FF2B5EF4-FFF2-40B4-BE49-F238E27FC236}">
                <a16:creationId xmlns:a16="http://schemas.microsoft.com/office/drawing/2014/main" id="{E49F8823-1D9C-CD44-8652-021B88125A84}"/>
              </a:ext>
            </a:extLst>
          </p:cNvPr>
          <p:cNvGrpSpPr/>
          <p:nvPr/>
        </p:nvGrpSpPr>
        <p:grpSpPr>
          <a:xfrm rot="5400000">
            <a:off x="3571736" y="930788"/>
            <a:ext cx="353488" cy="499714"/>
            <a:chOff x="-1435100" y="2754209"/>
            <a:chExt cx="1003300" cy="1418330"/>
          </a:xfrm>
        </p:grpSpPr>
        <p:sp>
          <p:nvSpPr>
            <p:cNvPr id="63" name="Rectangle 62">
              <a:extLst>
                <a:ext uri="{FF2B5EF4-FFF2-40B4-BE49-F238E27FC236}">
                  <a16:creationId xmlns:a16="http://schemas.microsoft.com/office/drawing/2014/main" id="{B5C4B228-2389-B548-8022-0FBBCF3792D6}"/>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Cloud 63">
              <a:extLst>
                <a:ext uri="{FF2B5EF4-FFF2-40B4-BE49-F238E27FC236}">
                  <a16:creationId xmlns:a16="http://schemas.microsoft.com/office/drawing/2014/main" id="{8BA5C1B5-1281-2348-A54D-44D39D076115}"/>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6" name="Picture 65">
            <a:extLst>
              <a:ext uri="{FF2B5EF4-FFF2-40B4-BE49-F238E27FC236}">
                <a16:creationId xmlns:a16="http://schemas.microsoft.com/office/drawing/2014/main" id="{045BDB42-5F6B-AB42-8FF1-6223FF23B18B}"/>
              </a:ext>
            </a:extLst>
          </p:cNvPr>
          <p:cNvPicPr>
            <a:picLocks noChangeAspect="1"/>
          </p:cNvPicPr>
          <p:nvPr/>
        </p:nvPicPr>
        <p:blipFill>
          <a:blip r:embed="rId3"/>
          <a:stretch>
            <a:fillRect/>
          </a:stretch>
        </p:blipFill>
        <p:spPr>
          <a:xfrm>
            <a:off x="5751151" y="1999546"/>
            <a:ext cx="636307" cy="127262"/>
          </a:xfrm>
          <a:prstGeom prst="rect">
            <a:avLst/>
          </a:prstGeom>
          <a:ln>
            <a:noFill/>
          </a:ln>
        </p:spPr>
      </p:pic>
      <p:pic>
        <p:nvPicPr>
          <p:cNvPr id="67" name="Picture 66">
            <a:extLst>
              <a:ext uri="{FF2B5EF4-FFF2-40B4-BE49-F238E27FC236}">
                <a16:creationId xmlns:a16="http://schemas.microsoft.com/office/drawing/2014/main" id="{732E3813-D338-F04E-92D4-0BD34124E0D1}"/>
              </a:ext>
            </a:extLst>
          </p:cNvPr>
          <p:cNvPicPr>
            <a:picLocks noChangeAspect="1"/>
          </p:cNvPicPr>
          <p:nvPr/>
        </p:nvPicPr>
        <p:blipFill>
          <a:blip r:embed="rId3"/>
          <a:stretch>
            <a:fillRect/>
          </a:stretch>
        </p:blipFill>
        <p:spPr>
          <a:xfrm>
            <a:off x="1650042" y="1995555"/>
            <a:ext cx="636307" cy="127262"/>
          </a:xfrm>
          <a:prstGeom prst="rect">
            <a:avLst/>
          </a:prstGeom>
          <a:ln>
            <a:noFill/>
          </a:ln>
        </p:spPr>
      </p:pic>
      <p:sp>
        <p:nvSpPr>
          <p:cNvPr id="65" name="Isosceles Triangle 6">
            <a:extLst>
              <a:ext uri="{FF2B5EF4-FFF2-40B4-BE49-F238E27FC236}">
                <a16:creationId xmlns:a16="http://schemas.microsoft.com/office/drawing/2014/main" id="{0BFD56B8-06C3-524D-B3E5-DB8134F73E30}"/>
              </a:ext>
            </a:extLst>
          </p:cNvPr>
          <p:cNvSpPr/>
          <p:nvPr/>
        </p:nvSpPr>
        <p:spPr>
          <a:xfrm>
            <a:off x="3409485" y="2457358"/>
            <a:ext cx="512116" cy="333205"/>
          </a:xfrm>
          <a:prstGeom prst="triangle">
            <a:avLst/>
          </a:prstGeom>
          <a:solidFill>
            <a:schemeClr val="accent4"/>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C</a:t>
            </a:r>
          </a:p>
        </p:txBody>
      </p:sp>
      <p:sp>
        <p:nvSpPr>
          <p:cNvPr id="68" name="Isosceles Triangle 6">
            <a:extLst>
              <a:ext uri="{FF2B5EF4-FFF2-40B4-BE49-F238E27FC236}">
                <a16:creationId xmlns:a16="http://schemas.microsoft.com/office/drawing/2014/main" id="{D058518C-3319-C347-BC2E-39CEE7E7FF83}"/>
              </a:ext>
            </a:extLst>
          </p:cNvPr>
          <p:cNvSpPr/>
          <p:nvPr/>
        </p:nvSpPr>
        <p:spPr>
          <a:xfrm>
            <a:off x="1640076" y="682702"/>
            <a:ext cx="512116" cy="333205"/>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A</a:t>
            </a:r>
          </a:p>
        </p:txBody>
      </p:sp>
      <p:sp>
        <p:nvSpPr>
          <p:cNvPr id="69" name="Isosceles Triangle 6">
            <a:extLst>
              <a:ext uri="{FF2B5EF4-FFF2-40B4-BE49-F238E27FC236}">
                <a16:creationId xmlns:a16="http://schemas.microsoft.com/office/drawing/2014/main" id="{B121EC26-9FF7-3041-89DC-3DE428F8B26E}"/>
              </a:ext>
            </a:extLst>
          </p:cNvPr>
          <p:cNvSpPr/>
          <p:nvPr/>
        </p:nvSpPr>
        <p:spPr>
          <a:xfrm>
            <a:off x="5333153" y="692602"/>
            <a:ext cx="512116" cy="333205"/>
          </a:xfrm>
          <a:prstGeom prst="triangle">
            <a:avLst/>
          </a:prstGeom>
          <a:solidFill>
            <a:schemeClr val="tx2"/>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B</a:t>
            </a:r>
          </a:p>
        </p:txBody>
      </p:sp>
    </p:spTree>
    <p:extLst>
      <p:ext uri="{BB962C8B-B14F-4D97-AF65-F5344CB8AC3E}">
        <p14:creationId xmlns:p14="http://schemas.microsoft.com/office/powerpoint/2010/main" val="1667503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B073-1361-3E4D-8067-4E5B6943D628}"/>
              </a:ext>
            </a:extLst>
          </p:cNvPr>
          <p:cNvSpPr txBox="1">
            <a:spLocks/>
          </p:cNvSpPr>
          <p:nvPr/>
        </p:nvSpPr>
        <p:spPr>
          <a:xfrm>
            <a:off x="591946" y="356016"/>
            <a:ext cx="6405947" cy="3402768"/>
          </a:xfrm>
          <a:prstGeom prst="rect">
            <a:avLst/>
          </a:prstGeom>
        </p:spPr>
        <p:txBody>
          <a:bodyPr anchor="ctr">
            <a:normAutofit/>
          </a:bodyPr>
          <a:lstStyle>
            <a:lvl1pPr algn="ctr" defTabSz="457205" rtl="0" eaLnBrk="1" latinLnBrk="0" hangingPunct="1">
              <a:spcBef>
                <a:spcPct val="0"/>
              </a:spcBef>
              <a:buNone/>
              <a:defRPr sz="4400" kern="1200">
                <a:solidFill>
                  <a:schemeClr val="tx1"/>
                </a:solidFill>
                <a:latin typeface="+mj-lt"/>
                <a:ea typeface="+mj-ea"/>
                <a:cs typeface="+mj-cs"/>
              </a:defRPr>
            </a:lvl1pPr>
          </a:lstStyle>
          <a:p>
            <a:r>
              <a:rPr lang="en-US" sz="3200" dirty="0">
                <a:latin typeface="Helvetica Neue Medium" panose="02000503000000020004" pitchFamily="2" charset="0"/>
                <a:ea typeface="Helvetica Neue Medium" panose="02000503000000020004" pitchFamily="2" charset="0"/>
                <a:cs typeface="Helvetica Neue Medium" panose="02000503000000020004" pitchFamily="2" charset="0"/>
              </a:rPr>
              <a:t>Next we will show you a few examples. Choose which actions each fisherman should do to maximize the amount of fish sold by the group as a whole</a:t>
            </a:r>
          </a:p>
        </p:txBody>
      </p:sp>
    </p:spTree>
    <p:extLst>
      <p:ext uri="{BB962C8B-B14F-4D97-AF65-F5344CB8AC3E}">
        <p14:creationId xmlns:p14="http://schemas.microsoft.com/office/powerpoint/2010/main" val="3254394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493" y="58288"/>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1772265" y="1020273"/>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547782" y="2769706"/>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12" name="Rectangle 11"/>
          <p:cNvSpPr/>
          <p:nvPr/>
        </p:nvSpPr>
        <p:spPr>
          <a:xfrm>
            <a:off x="5469653" y="1021962"/>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28649" y="230894"/>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2232080" y="2925795"/>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003147" y="232419"/>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3509362" y="58290"/>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1638190" y="1202805"/>
            <a:ext cx="364151" cy="364151"/>
            <a:chOff x="-2060668" y="-7437"/>
            <a:chExt cx="2402049" cy="2402050"/>
          </a:xfrm>
          <a:effectLst/>
        </p:grpSpPr>
        <p:sp>
          <p:nvSpPr>
            <p:cNvPr id="20" name="Oval 19"/>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Oval 20"/>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5488087" y="1208570"/>
            <a:ext cx="364151" cy="364151"/>
            <a:chOff x="-2060668" y="-7437"/>
            <a:chExt cx="2402049" cy="2402050"/>
          </a:xfrm>
          <a:effectLst/>
        </p:grpSpPr>
        <p:sp>
          <p:nvSpPr>
            <p:cNvPr id="29" name="Oval 28"/>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3554505" y="2973326"/>
            <a:ext cx="364151" cy="364151"/>
            <a:chOff x="-2060668" y="-7437"/>
            <a:chExt cx="2402049" cy="2402050"/>
          </a:xfrm>
          <a:effectLst/>
        </p:grpSpPr>
        <p:sp>
          <p:nvSpPr>
            <p:cNvPr id="35" name="Oval 34"/>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02EF2E8-222F-8947-AF30-C2C65EB17215}"/>
              </a:ext>
            </a:extLst>
          </p:cNvPr>
          <p:cNvSpPr/>
          <p:nvPr/>
        </p:nvSpPr>
        <p:spPr>
          <a:xfrm>
            <a:off x="978136" y="1633185"/>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22" name="Straight Connector 21">
            <a:extLst>
              <a:ext uri="{FF2B5EF4-FFF2-40B4-BE49-F238E27FC236}">
                <a16:creationId xmlns:a16="http://schemas.microsoft.com/office/drawing/2014/main" id="{9987BB72-03C0-DB46-B5B9-F20C5D148CA4}"/>
              </a:ext>
            </a:extLst>
          </p:cNvPr>
          <p:cNvCxnSpPr>
            <a:cxnSpLocks/>
          </p:cNvCxnSpPr>
          <p:nvPr/>
        </p:nvCxnSpPr>
        <p:spPr>
          <a:xfrm>
            <a:off x="1632412" y="1633186"/>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0667CC53-B453-3347-8E9D-40331B5F7397}"/>
              </a:ext>
            </a:extLst>
          </p:cNvPr>
          <p:cNvSpPr/>
          <p:nvPr/>
        </p:nvSpPr>
        <p:spPr>
          <a:xfrm>
            <a:off x="978136" y="1945973"/>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41" name="Straight Connector 40">
            <a:extLst>
              <a:ext uri="{FF2B5EF4-FFF2-40B4-BE49-F238E27FC236}">
                <a16:creationId xmlns:a16="http://schemas.microsoft.com/office/drawing/2014/main" id="{ADF5E448-9183-5345-8B62-12AEFFB84985}"/>
              </a:ext>
            </a:extLst>
          </p:cNvPr>
          <p:cNvCxnSpPr>
            <a:cxnSpLocks/>
          </p:cNvCxnSpPr>
          <p:nvPr/>
        </p:nvCxnSpPr>
        <p:spPr>
          <a:xfrm>
            <a:off x="1632412" y="1945974"/>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1CC42318-48C6-3F45-8E0F-A8EEE62E3FDB}"/>
              </a:ext>
            </a:extLst>
          </p:cNvPr>
          <p:cNvSpPr/>
          <p:nvPr/>
        </p:nvSpPr>
        <p:spPr>
          <a:xfrm>
            <a:off x="3998494" y="3098322"/>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52" name="Straight Connector 51">
            <a:extLst>
              <a:ext uri="{FF2B5EF4-FFF2-40B4-BE49-F238E27FC236}">
                <a16:creationId xmlns:a16="http://schemas.microsoft.com/office/drawing/2014/main" id="{379C4CF0-8E6F-654B-8A38-D6AE221E5067}"/>
              </a:ext>
            </a:extLst>
          </p:cNvPr>
          <p:cNvCxnSpPr>
            <a:cxnSpLocks/>
          </p:cNvCxnSpPr>
          <p:nvPr/>
        </p:nvCxnSpPr>
        <p:spPr>
          <a:xfrm>
            <a:off x="4652770" y="3098322"/>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18DE3625-35E5-ED49-B954-5C00D936B2B3}"/>
              </a:ext>
            </a:extLst>
          </p:cNvPr>
          <p:cNvSpPr/>
          <p:nvPr/>
        </p:nvSpPr>
        <p:spPr>
          <a:xfrm>
            <a:off x="3998494" y="3411111"/>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54" name="Straight Connector 53">
            <a:extLst>
              <a:ext uri="{FF2B5EF4-FFF2-40B4-BE49-F238E27FC236}">
                <a16:creationId xmlns:a16="http://schemas.microsoft.com/office/drawing/2014/main" id="{B96693D7-F391-4E4C-932C-DDC5E015A0B9}"/>
              </a:ext>
            </a:extLst>
          </p:cNvPr>
          <p:cNvCxnSpPr>
            <a:cxnSpLocks/>
          </p:cNvCxnSpPr>
          <p:nvPr/>
        </p:nvCxnSpPr>
        <p:spPr>
          <a:xfrm>
            <a:off x="4652770" y="3411111"/>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B5C69533-16B1-9C4D-AC2D-929B2257945D}"/>
              </a:ext>
            </a:extLst>
          </p:cNvPr>
          <p:cNvSpPr/>
          <p:nvPr/>
        </p:nvSpPr>
        <p:spPr>
          <a:xfrm>
            <a:off x="5087281" y="1628290"/>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71" name="Straight Connector 70">
            <a:extLst>
              <a:ext uri="{FF2B5EF4-FFF2-40B4-BE49-F238E27FC236}">
                <a16:creationId xmlns:a16="http://schemas.microsoft.com/office/drawing/2014/main" id="{AF0DA4BA-6741-EE4F-A071-92B75AF69792}"/>
              </a:ext>
            </a:extLst>
          </p:cNvPr>
          <p:cNvCxnSpPr>
            <a:cxnSpLocks/>
          </p:cNvCxnSpPr>
          <p:nvPr/>
        </p:nvCxnSpPr>
        <p:spPr>
          <a:xfrm>
            <a:off x="5741557" y="1628290"/>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985A3DE8-8A3D-A643-B193-230133F4BF39}"/>
              </a:ext>
            </a:extLst>
          </p:cNvPr>
          <p:cNvSpPr/>
          <p:nvPr/>
        </p:nvSpPr>
        <p:spPr>
          <a:xfrm>
            <a:off x="5087281" y="1941078"/>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3" name="Straight Connector 72">
            <a:extLst>
              <a:ext uri="{FF2B5EF4-FFF2-40B4-BE49-F238E27FC236}">
                <a16:creationId xmlns:a16="http://schemas.microsoft.com/office/drawing/2014/main" id="{E5C60074-7ACD-BB45-957C-EE5BA49E0753}"/>
              </a:ext>
            </a:extLst>
          </p:cNvPr>
          <p:cNvCxnSpPr>
            <a:cxnSpLocks/>
          </p:cNvCxnSpPr>
          <p:nvPr/>
        </p:nvCxnSpPr>
        <p:spPr>
          <a:xfrm>
            <a:off x="5741557" y="1941078"/>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63" name="Oval 62">
            <a:extLst>
              <a:ext uri="{FF2B5EF4-FFF2-40B4-BE49-F238E27FC236}">
                <a16:creationId xmlns:a16="http://schemas.microsoft.com/office/drawing/2014/main" id="{FAD09800-F7FE-804F-809B-0705C323174B}"/>
              </a:ext>
            </a:extLst>
          </p:cNvPr>
          <p:cNvSpPr/>
          <p:nvPr/>
        </p:nvSpPr>
        <p:spPr>
          <a:xfrm>
            <a:off x="1683512" y="1682897"/>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6" name="Oval 65">
            <a:extLst>
              <a:ext uri="{FF2B5EF4-FFF2-40B4-BE49-F238E27FC236}">
                <a16:creationId xmlns:a16="http://schemas.microsoft.com/office/drawing/2014/main" id="{23FBFC14-7F24-0D40-AB72-5C16CCA6FE90}"/>
              </a:ext>
            </a:extLst>
          </p:cNvPr>
          <p:cNvSpPr/>
          <p:nvPr/>
        </p:nvSpPr>
        <p:spPr>
          <a:xfrm>
            <a:off x="1856200" y="1682897"/>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7" name="Oval 66">
            <a:extLst>
              <a:ext uri="{FF2B5EF4-FFF2-40B4-BE49-F238E27FC236}">
                <a16:creationId xmlns:a16="http://schemas.microsoft.com/office/drawing/2014/main" id="{B6DEB0C4-2360-F74C-8A87-139524894F92}"/>
              </a:ext>
            </a:extLst>
          </p:cNvPr>
          <p:cNvSpPr/>
          <p:nvPr/>
        </p:nvSpPr>
        <p:spPr>
          <a:xfrm>
            <a:off x="2028888" y="1682897"/>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Oval 68">
            <a:extLst>
              <a:ext uri="{FF2B5EF4-FFF2-40B4-BE49-F238E27FC236}">
                <a16:creationId xmlns:a16="http://schemas.microsoft.com/office/drawing/2014/main" id="{456A99D5-4AC5-5245-A1B9-E54570799842}"/>
              </a:ext>
            </a:extLst>
          </p:cNvPr>
          <p:cNvSpPr/>
          <p:nvPr/>
        </p:nvSpPr>
        <p:spPr>
          <a:xfrm>
            <a:off x="4723468" y="3140750"/>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a:extLst>
              <a:ext uri="{FF2B5EF4-FFF2-40B4-BE49-F238E27FC236}">
                <a16:creationId xmlns:a16="http://schemas.microsoft.com/office/drawing/2014/main" id="{9566AA08-6340-6E47-8A5E-710FA4792359}"/>
              </a:ext>
            </a:extLst>
          </p:cNvPr>
          <p:cNvSpPr/>
          <p:nvPr/>
        </p:nvSpPr>
        <p:spPr>
          <a:xfrm>
            <a:off x="5790003" y="1673976"/>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3" name="Group 82">
            <a:extLst>
              <a:ext uri="{FF2B5EF4-FFF2-40B4-BE49-F238E27FC236}">
                <a16:creationId xmlns:a16="http://schemas.microsoft.com/office/drawing/2014/main" id="{40817377-E450-F342-A45F-D333C4A4029D}"/>
              </a:ext>
            </a:extLst>
          </p:cNvPr>
          <p:cNvGrpSpPr/>
          <p:nvPr/>
        </p:nvGrpSpPr>
        <p:grpSpPr>
          <a:xfrm rot="5400000">
            <a:off x="3576907" y="180966"/>
            <a:ext cx="353488" cy="499714"/>
            <a:chOff x="-1435100" y="2754209"/>
            <a:chExt cx="1003300" cy="1418330"/>
          </a:xfrm>
        </p:grpSpPr>
        <p:sp>
          <p:nvSpPr>
            <p:cNvPr id="84" name="Rectangle 83">
              <a:extLst>
                <a:ext uri="{FF2B5EF4-FFF2-40B4-BE49-F238E27FC236}">
                  <a16:creationId xmlns:a16="http://schemas.microsoft.com/office/drawing/2014/main" id="{F6DDEB67-0873-C741-84C8-3FE65D60A49D}"/>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Cloud 84">
              <a:extLst>
                <a:ext uri="{FF2B5EF4-FFF2-40B4-BE49-F238E27FC236}">
                  <a16:creationId xmlns:a16="http://schemas.microsoft.com/office/drawing/2014/main" id="{3F0E541A-6D2F-8F42-B6EF-26EF27CCEDAE}"/>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6" name="Group 85">
            <a:extLst>
              <a:ext uri="{FF2B5EF4-FFF2-40B4-BE49-F238E27FC236}">
                <a16:creationId xmlns:a16="http://schemas.microsoft.com/office/drawing/2014/main" id="{F80CF986-B742-104D-9B88-5EBE8B518706}"/>
              </a:ext>
            </a:extLst>
          </p:cNvPr>
          <p:cNvGrpSpPr/>
          <p:nvPr/>
        </p:nvGrpSpPr>
        <p:grpSpPr>
          <a:xfrm rot="5400000">
            <a:off x="3571734" y="559011"/>
            <a:ext cx="353488" cy="499714"/>
            <a:chOff x="-1435100" y="2754209"/>
            <a:chExt cx="1003300" cy="1418330"/>
          </a:xfrm>
        </p:grpSpPr>
        <p:sp>
          <p:nvSpPr>
            <p:cNvPr id="87" name="Rectangle 86">
              <a:extLst>
                <a:ext uri="{FF2B5EF4-FFF2-40B4-BE49-F238E27FC236}">
                  <a16:creationId xmlns:a16="http://schemas.microsoft.com/office/drawing/2014/main" id="{7B260B8A-174C-CC46-A7DE-57C8E1C25DDD}"/>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Cloud 87">
              <a:extLst>
                <a:ext uri="{FF2B5EF4-FFF2-40B4-BE49-F238E27FC236}">
                  <a16:creationId xmlns:a16="http://schemas.microsoft.com/office/drawing/2014/main" id="{D7B41878-AE6A-FC42-BED7-F3BB0FD92550}"/>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34305C2C-1D8E-9746-BCB9-15FC528E17C0}"/>
              </a:ext>
            </a:extLst>
          </p:cNvPr>
          <p:cNvGrpSpPr/>
          <p:nvPr/>
        </p:nvGrpSpPr>
        <p:grpSpPr>
          <a:xfrm rot="5400000">
            <a:off x="3571736" y="930789"/>
            <a:ext cx="353488" cy="499714"/>
            <a:chOff x="-1435100" y="2754209"/>
            <a:chExt cx="1003300" cy="1418330"/>
          </a:xfrm>
        </p:grpSpPr>
        <p:sp>
          <p:nvSpPr>
            <p:cNvPr id="90" name="Rectangle 89">
              <a:extLst>
                <a:ext uri="{FF2B5EF4-FFF2-40B4-BE49-F238E27FC236}">
                  <a16:creationId xmlns:a16="http://schemas.microsoft.com/office/drawing/2014/main" id="{25DF7F77-5BBC-8A4D-9290-E63E489D5498}"/>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Cloud 90">
              <a:extLst>
                <a:ext uri="{FF2B5EF4-FFF2-40B4-BE49-F238E27FC236}">
                  <a16:creationId xmlns:a16="http://schemas.microsoft.com/office/drawing/2014/main" id="{98C53ED2-B432-1F43-8317-39C74C2ACA73}"/>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7" name="Isosceles Triangle 6">
            <a:extLst>
              <a:ext uri="{FF2B5EF4-FFF2-40B4-BE49-F238E27FC236}">
                <a16:creationId xmlns:a16="http://schemas.microsoft.com/office/drawing/2014/main" id="{F04F7537-3D6A-8D44-872E-572DA55F1BA0}"/>
              </a:ext>
            </a:extLst>
          </p:cNvPr>
          <p:cNvSpPr/>
          <p:nvPr/>
        </p:nvSpPr>
        <p:spPr>
          <a:xfrm>
            <a:off x="3409485" y="2457358"/>
            <a:ext cx="512116" cy="333205"/>
          </a:xfrm>
          <a:prstGeom prst="triangle">
            <a:avLst/>
          </a:prstGeom>
          <a:solidFill>
            <a:schemeClr val="accent4"/>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C</a:t>
            </a:r>
          </a:p>
        </p:txBody>
      </p:sp>
      <p:sp>
        <p:nvSpPr>
          <p:cNvPr id="58" name="Isosceles Triangle 6">
            <a:extLst>
              <a:ext uri="{FF2B5EF4-FFF2-40B4-BE49-F238E27FC236}">
                <a16:creationId xmlns:a16="http://schemas.microsoft.com/office/drawing/2014/main" id="{BF61351F-6433-5D41-B535-B7BD4C2B4BF1}"/>
              </a:ext>
            </a:extLst>
          </p:cNvPr>
          <p:cNvSpPr/>
          <p:nvPr/>
        </p:nvSpPr>
        <p:spPr>
          <a:xfrm>
            <a:off x="1640076" y="682702"/>
            <a:ext cx="512116" cy="333205"/>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A</a:t>
            </a:r>
          </a:p>
        </p:txBody>
      </p:sp>
      <p:sp>
        <p:nvSpPr>
          <p:cNvPr id="59" name="Isosceles Triangle 6">
            <a:extLst>
              <a:ext uri="{FF2B5EF4-FFF2-40B4-BE49-F238E27FC236}">
                <a16:creationId xmlns:a16="http://schemas.microsoft.com/office/drawing/2014/main" id="{3580E5CA-612F-B045-ADDB-886E18AD1A57}"/>
              </a:ext>
            </a:extLst>
          </p:cNvPr>
          <p:cNvSpPr/>
          <p:nvPr/>
        </p:nvSpPr>
        <p:spPr>
          <a:xfrm>
            <a:off x="5333153" y="692602"/>
            <a:ext cx="512116" cy="333205"/>
          </a:xfrm>
          <a:prstGeom prst="triangle">
            <a:avLst/>
          </a:prstGeom>
          <a:solidFill>
            <a:schemeClr val="tx2"/>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B</a:t>
            </a:r>
          </a:p>
        </p:txBody>
      </p:sp>
    </p:spTree>
    <p:extLst>
      <p:ext uri="{BB962C8B-B14F-4D97-AF65-F5344CB8AC3E}">
        <p14:creationId xmlns:p14="http://schemas.microsoft.com/office/powerpoint/2010/main" val="1289903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493" y="58288"/>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1772265" y="1020273"/>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547782" y="2769706"/>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12" name="Rectangle 11"/>
          <p:cNvSpPr/>
          <p:nvPr/>
        </p:nvSpPr>
        <p:spPr>
          <a:xfrm>
            <a:off x="5469653" y="1021962"/>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28649" y="230894"/>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2232080" y="2925795"/>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003147" y="232419"/>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3509362" y="58290"/>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1638190" y="1202805"/>
            <a:ext cx="364151" cy="364151"/>
            <a:chOff x="-2060668" y="-7437"/>
            <a:chExt cx="2402049" cy="2402050"/>
          </a:xfrm>
          <a:effectLst/>
        </p:grpSpPr>
        <p:sp>
          <p:nvSpPr>
            <p:cNvPr id="20" name="Oval 19"/>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Oval 20"/>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5488087" y="1208570"/>
            <a:ext cx="364151" cy="364151"/>
            <a:chOff x="-2060668" y="-7437"/>
            <a:chExt cx="2402049" cy="2402050"/>
          </a:xfrm>
          <a:effectLst/>
        </p:grpSpPr>
        <p:sp>
          <p:nvSpPr>
            <p:cNvPr id="29" name="Oval 28"/>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3554505" y="2973326"/>
            <a:ext cx="364151" cy="364151"/>
            <a:chOff x="-2060668" y="-7437"/>
            <a:chExt cx="2402049" cy="2402050"/>
          </a:xfrm>
          <a:effectLst/>
        </p:grpSpPr>
        <p:sp>
          <p:nvSpPr>
            <p:cNvPr id="35" name="Oval 34"/>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02EF2E8-222F-8947-AF30-C2C65EB17215}"/>
              </a:ext>
            </a:extLst>
          </p:cNvPr>
          <p:cNvSpPr/>
          <p:nvPr/>
        </p:nvSpPr>
        <p:spPr>
          <a:xfrm>
            <a:off x="978136" y="1633185"/>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22" name="Straight Connector 21">
            <a:extLst>
              <a:ext uri="{FF2B5EF4-FFF2-40B4-BE49-F238E27FC236}">
                <a16:creationId xmlns:a16="http://schemas.microsoft.com/office/drawing/2014/main" id="{9987BB72-03C0-DB46-B5B9-F20C5D148CA4}"/>
              </a:ext>
            </a:extLst>
          </p:cNvPr>
          <p:cNvCxnSpPr>
            <a:cxnSpLocks/>
          </p:cNvCxnSpPr>
          <p:nvPr/>
        </p:nvCxnSpPr>
        <p:spPr>
          <a:xfrm>
            <a:off x="1632412" y="1633186"/>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0667CC53-B453-3347-8E9D-40331B5F7397}"/>
              </a:ext>
            </a:extLst>
          </p:cNvPr>
          <p:cNvSpPr/>
          <p:nvPr/>
        </p:nvSpPr>
        <p:spPr>
          <a:xfrm>
            <a:off x="978136" y="1945973"/>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41" name="Straight Connector 40">
            <a:extLst>
              <a:ext uri="{FF2B5EF4-FFF2-40B4-BE49-F238E27FC236}">
                <a16:creationId xmlns:a16="http://schemas.microsoft.com/office/drawing/2014/main" id="{ADF5E448-9183-5345-8B62-12AEFFB84985}"/>
              </a:ext>
            </a:extLst>
          </p:cNvPr>
          <p:cNvCxnSpPr>
            <a:cxnSpLocks/>
          </p:cNvCxnSpPr>
          <p:nvPr/>
        </p:nvCxnSpPr>
        <p:spPr>
          <a:xfrm>
            <a:off x="1632412" y="1945974"/>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1CC42318-48C6-3F45-8E0F-A8EEE62E3FDB}"/>
              </a:ext>
            </a:extLst>
          </p:cNvPr>
          <p:cNvSpPr/>
          <p:nvPr/>
        </p:nvSpPr>
        <p:spPr>
          <a:xfrm>
            <a:off x="3998494" y="3098322"/>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52" name="Straight Connector 51">
            <a:extLst>
              <a:ext uri="{FF2B5EF4-FFF2-40B4-BE49-F238E27FC236}">
                <a16:creationId xmlns:a16="http://schemas.microsoft.com/office/drawing/2014/main" id="{379C4CF0-8E6F-654B-8A38-D6AE221E5067}"/>
              </a:ext>
            </a:extLst>
          </p:cNvPr>
          <p:cNvCxnSpPr>
            <a:cxnSpLocks/>
          </p:cNvCxnSpPr>
          <p:nvPr/>
        </p:nvCxnSpPr>
        <p:spPr>
          <a:xfrm>
            <a:off x="4652770" y="3098322"/>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18DE3625-35E5-ED49-B954-5C00D936B2B3}"/>
              </a:ext>
            </a:extLst>
          </p:cNvPr>
          <p:cNvSpPr/>
          <p:nvPr/>
        </p:nvSpPr>
        <p:spPr>
          <a:xfrm>
            <a:off x="3998494" y="3411111"/>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54" name="Straight Connector 53">
            <a:extLst>
              <a:ext uri="{FF2B5EF4-FFF2-40B4-BE49-F238E27FC236}">
                <a16:creationId xmlns:a16="http://schemas.microsoft.com/office/drawing/2014/main" id="{B96693D7-F391-4E4C-932C-DDC5E015A0B9}"/>
              </a:ext>
            </a:extLst>
          </p:cNvPr>
          <p:cNvCxnSpPr>
            <a:cxnSpLocks/>
          </p:cNvCxnSpPr>
          <p:nvPr/>
        </p:nvCxnSpPr>
        <p:spPr>
          <a:xfrm>
            <a:off x="4652770" y="3411111"/>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B5C69533-16B1-9C4D-AC2D-929B2257945D}"/>
              </a:ext>
            </a:extLst>
          </p:cNvPr>
          <p:cNvSpPr/>
          <p:nvPr/>
        </p:nvSpPr>
        <p:spPr>
          <a:xfrm>
            <a:off x="5087281" y="1628290"/>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71" name="Straight Connector 70">
            <a:extLst>
              <a:ext uri="{FF2B5EF4-FFF2-40B4-BE49-F238E27FC236}">
                <a16:creationId xmlns:a16="http://schemas.microsoft.com/office/drawing/2014/main" id="{AF0DA4BA-6741-EE4F-A071-92B75AF69792}"/>
              </a:ext>
            </a:extLst>
          </p:cNvPr>
          <p:cNvCxnSpPr>
            <a:cxnSpLocks/>
          </p:cNvCxnSpPr>
          <p:nvPr/>
        </p:nvCxnSpPr>
        <p:spPr>
          <a:xfrm>
            <a:off x="5741557" y="1628290"/>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985A3DE8-8A3D-A643-B193-230133F4BF39}"/>
              </a:ext>
            </a:extLst>
          </p:cNvPr>
          <p:cNvSpPr/>
          <p:nvPr/>
        </p:nvSpPr>
        <p:spPr>
          <a:xfrm>
            <a:off x="5087281" y="1941078"/>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3" name="Straight Connector 72">
            <a:extLst>
              <a:ext uri="{FF2B5EF4-FFF2-40B4-BE49-F238E27FC236}">
                <a16:creationId xmlns:a16="http://schemas.microsoft.com/office/drawing/2014/main" id="{E5C60074-7ACD-BB45-957C-EE5BA49E0753}"/>
              </a:ext>
            </a:extLst>
          </p:cNvPr>
          <p:cNvCxnSpPr>
            <a:cxnSpLocks/>
          </p:cNvCxnSpPr>
          <p:nvPr/>
        </p:nvCxnSpPr>
        <p:spPr>
          <a:xfrm>
            <a:off x="5741557" y="1941078"/>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63" name="Oval 62">
            <a:extLst>
              <a:ext uri="{FF2B5EF4-FFF2-40B4-BE49-F238E27FC236}">
                <a16:creationId xmlns:a16="http://schemas.microsoft.com/office/drawing/2014/main" id="{FAD09800-F7FE-804F-809B-0705C323174B}"/>
              </a:ext>
            </a:extLst>
          </p:cNvPr>
          <p:cNvSpPr/>
          <p:nvPr/>
        </p:nvSpPr>
        <p:spPr>
          <a:xfrm>
            <a:off x="1683512" y="1682897"/>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6" name="Oval 65">
            <a:extLst>
              <a:ext uri="{FF2B5EF4-FFF2-40B4-BE49-F238E27FC236}">
                <a16:creationId xmlns:a16="http://schemas.microsoft.com/office/drawing/2014/main" id="{23FBFC14-7F24-0D40-AB72-5C16CCA6FE90}"/>
              </a:ext>
            </a:extLst>
          </p:cNvPr>
          <p:cNvSpPr/>
          <p:nvPr/>
        </p:nvSpPr>
        <p:spPr>
          <a:xfrm>
            <a:off x="1856200" y="1682897"/>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7" name="Oval 66">
            <a:extLst>
              <a:ext uri="{FF2B5EF4-FFF2-40B4-BE49-F238E27FC236}">
                <a16:creationId xmlns:a16="http://schemas.microsoft.com/office/drawing/2014/main" id="{B6DEB0C4-2360-F74C-8A87-139524894F92}"/>
              </a:ext>
            </a:extLst>
          </p:cNvPr>
          <p:cNvSpPr/>
          <p:nvPr/>
        </p:nvSpPr>
        <p:spPr>
          <a:xfrm>
            <a:off x="2028888" y="1682897"/>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Oval 68">
            <a:extLst>
              <a:ext uri="{FF2B5EF4-FFF2-40B4-BE49-F238E27FC236}">
                <a16:creationId xmlns:a16="http://schemas.microsoft.com/office/drawing/2014/main" id="{456A99D5-4AC5-5245-A1B9-E54570799842}"/>
              </a:ext>
            </a:extLst>
          </p:cNvPr>
          <p:cNvSpPr/>
          <p:nvPr/>
        </p:nvSpPr>
        <p:spPr>
          <a:xfrm>
            <a:off x="4723468" y="3140750"/>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a:extLst>
              <a:ext uri="{FF2B5EF4-FFF2-40B4-BE49-F238E27FC236}">
                <a16:creationId xmlns:a16="http://schemas.microsoft.com/office/drawing/2014/main" id="{1F93242B-CEE4-C24F-A64C-5093162F6F3B}"/>
              </a:ext>
            </a:extLst>
          </p:cNvPr>
          <p:cNvSpPr/>
          <p:nvPr/>
        </p:nvSpPr>
        <p:spPr>
          <a:xfrm>
            <a:off x="4896156" y="3140750"/>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a:extLst>
              <a:ext uri="{FF2B5EF4-FFF2-40B4-BE49-F238E27FC236}">
                <a16:creationId xmlns:a16="http://schemas.microsoft.com/office/drawing/2014/main" id="{DB872559-D736-EA45-A2C2-45FA98CD0E7F}"/>
              </a:ext>
            </a:extLst>
          </p:cNvPr>
          <p:cNvSpPr/>
          <p:nvPr/>
        </p:nvSpPr>
        <p:spPr>
          <a:xfrm>
            <a:off x="5068844" y="3140750"/>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a:extLst>
              <a:ext uri="{FF2B5EF4-FFF2-40B4-BE49-F238E27FC236}">
                <a16:creationId xmlns:a16="http://schemas.microsoft.com/office/drawing/2014/main" id="{9566AA08-6340-6E47-8A5E-710FA4792359}"/>
              </a:ext>
            </a:extLst>
          </p:cNvPr>
          <p:cNvSpPr/>
          <p:nvPr/>
        </p:nvSpPr>
        <p:spPr>
          <a:xfrm>
            <a:off x="5790003" y="1673976"/>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34305C2C-1D8E-9746-BCB9-15FC528E17C0}"/>
              </a:ext>
            </a:extLst>
          </p:cNvPr>
          <p:cNvGrpSpPr/>
          <p:nvPr/>
        </p:nvGrpSpPr>
        <p:grpSpPr>
          <a:xfrm rot="5400000">
            <a:off x="3571736" y="930789"/>
            <a:ext cx="353488" cy="499714"/>
            <a:chOff x="-1435100" y="2754209"/>
            <a:chExt cx="1003300" cy="1418330"/>
          </a:xfrm>
        </p:grpSpPr>
        <p:sp>
          <p:nvSpPr>
            <p:cNvPr id="90" name="Rectangle 89">
              <a:extLst>
                <a:ext uri="{FF2B5EF4-FFF2-40B4-BE49-F238E27FC236}">
                  <a16:creationId xmlns:a16="http://schemas.microsoft.com/office/drawing/2014/main" id="{25DF7F77-5BBC-8A4D-9290-E63E489D5498}"/>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Cloud 90">
              <a:extLst>
                <a:ext uri="{FF2B5EF4-FFF2-40B4-BE49-F238E27FC236}">
                  <a16:creationId xmlns:a16="http://schemas.microsoft.com/office/drawing/2014/main" id="{98C53ED2-B432-1F43-8317-39C74C2ACA73}"/>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5" name="Isosceles Triangle 6">
            <a:extLst>
              <a:ext uri="{FF2B5EF4-FFF2-40B4-BE49-F238E27FC236}">
                <a16:creationId xmlns:a16="http://schemas.microsoft.com/office/drawing/2014/main" id="{035B3E73-CA20-474D-8535-D6CC379173FE}"/>
              </a:ext>
            </a:extLst>
          </p:cNvPr>
          <p:cNvSpPr/>
          <p:nvPr/>
        </p:nvSpPr>
        <p:spPr>
          <a:xfrm>
            <a:off x="3409485" y="2457358"/>
            <a:ext cx="512116" cy="333205"/>
          </a:xfrm>
          <a:prstGeom prst="triangle">
            <a:avLst/>
          </a:prstGeom>
          <a:solidFill>
            <a:schemeClr val="accent4"/>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C</a:t>
            </a:r>
          </a:p>
        </p:txBody>
      </p:sp>
      <p:sp>
        <p:nvSpPr>
          <p:cNvPr id="56" name="Isosceles Triangle 6">
            <a:extLst>
              <a:ext uri="{FF2B5EF4-FFF2-40B4-BE49-F238E27FC236}">
                <a16:creationId xmlns:a16="http://schemas.microsoft.com/office/drawing/2014/main" id="{31E19A8A-5016-2B4E-BFB2-ABDC081AE182}"/>
              </a:ext>
            </a:extLst>
          </p:cNvPr>
          <p:cNvSpPr/>
          <p:nvPr/>
        </p:nvSpPr>
        <p:spPr>
          <a:xfrm>
            <a:off x="1640076" y="682702"/>
            <a:ext cx="512116" cy="333205"/>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A</a:t>
            </a:r>
          </a:p>
        </p:txBody>
      </p:sp>
      <p:sp>
        <p:nvSpPr>
          <p:cNvPr id="57" name="Isosceles Triangle 6">
            <a:extLst>
              <a:ext uri="{FF2B5EF4-FFF2-40B4-BE49-F238E27FC236}">
                <a16:creationId xmlns:a16="http://schemas.microsoft.com/office/drawing/2014/main" id="{E97EEA05-B85B-6D46-A254-A30B0F692369}"/>
              </a:ext>
            </a:extLst>
          </p:cNvPr>
          <p:cNvSpPr/>
          <p:nvPr/>
        </p:nvSpPr>
        <p:spPr>
          <a:xfrm>
            <a:off x="5333153" y="692602"/>
            <a:ext cx="512116" cy="333205"/>
          </a:xfrm>
          <a:prstGeom prst="triangle">
            <a:avLst/>
          </a:prstGeom>
          <a:solidFill>
            <a:schemeClr val="tx2"/>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B</a:t>
            </a:r>
          </a:p>
        </p:txBody>
      </p:sp>
    </p:spTree>
    <p:extLst>
      <p:ext uri="{BB962C8B-B14F-4D97-AF65-F5344CB8AC3E}">
        <p14:creationId xmlns:p14="http://schemas.microsoft.com/office/powerpoint/2010/main" val="2130674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493" y="58288"/>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1772265" y="1020273"/>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547782" y="2769706"/>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12" name="Rectangle 11"/>
          <p:cNvSpPr/>
          <p:nvPr/>
        </p:nvSpPr>
        <p:spPr>
          <a:xfrm>
            <a:off x="5469653" y="1021962"/>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28649" y="230894"/>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2232080" y="2925795"/>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003147" y="232419"/>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3509362" y="58290"/>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1638190" y="1202805"/>
            <a:ext cx="364151" cy="364151"/>
            <a:chOff x="-2060668" y="-7437"/>
            <a:chExt cx="2402049" cy="2402050"/>
          </a:xfrm>
          <a:effectLst/>
        </p:grpSpPr>
        <p:sp>
          <p:nvSpPr>
            <p:cNvPr id="20" name="Oval 19"/>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Oval 20"/>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5488087" y="1208570"/>
            <a:ext cx="364151" cy="364151"/>
            <a:chOff x="-2060668" y="-7437"/>
            <a:chExt cx="2402049" cy="2402050"/>
          </a:xfrm>
          <a:effectLst/>
        </p:grpSpPr>
        <p:sp>
          <p:nvSpPr>
            <p:cNvPr id="29" name="Oval 28"/>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3554505" y="2973326"/>
            <a:ext cx="364151" cy="364151"/>
            <a:chOff x="-2060668" y="-7437"/>
            <a:chExt cx="2402049" cy="2402050"/>
          </a:xfrm>
          <a:effectLst/>
        </p:grpSpPr>
        <p:sp>
          <p:nvSpPr>
            <p:cNvPr id="35" name="Oval 34"/>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02EF2E8-222F-8947-AF30-C2C65EB17215}"/>
              </a:ext>
            </a:extLst>
          </p:cNvPr>
          <p:cNvSpPr/>
          <p:nvPr/>
        </p:nvSpPr>
        <p:spPr>
          <a:xfrm>
            <a:off x="978136" y="1633185"/>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22" name="Straight Connector 21">
            <a:extLst>
              <a:ext uri="{FF2B5EF4-FFF2-40B4-BE49-F238E27FC236}">
                <a16:creationId xmlns:a16="http://schemas.microsoft.com/office/drawing/2014/main" id="{9987BB72-03C0-DB46-B5B9-F20C5D148CA4}"/>
              </a:ext>
            </a:extLst>
          </p:cNvPr>
          <p:cNvCxnSpPr>
            <a:cxnSpLocks/>
          </p:cNvCxnSpPr>
          <p:nvPr/>
        </p:nvCxnSpPr>
        <p:spPr>
          <a:xfrm>
            <a:off x="1632412" y="1633186"/>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0667CC53-B453-3347-8E9D-40331B5F7397}"/>
              </a:ext>
            </a:extLst>
          </p:cNvPr>
          <p:cNvSpPr/>
          <p:nvPr/>
        </p:nvSpPr>
        <p:spPr>
          <a:xfrm>
            <a:off x="978136" y="1945973"/>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41" name="Straight Connector 40">
            <a:extLst>
              <a:ext uri="{FF2B5EF4-FFF2-40B4-BE49-F238E27FC236}">
                <a16:creationId xmlns:a16="http://schemas.microsoft.com/office/drawing/2014/main" id="{ADF5E448-9183-5345-8B62-12AEFFB84985}"/>
              </a:ext>
            </a:extLst>
          </p:cNvPr>
          <p:cNvCxnSpPr>
            <a:cxnSpLocks/>
          </p:cNvCxnSpPr>
          <p:nvPr/>
        </p:nvCxnSpPr>
        <p:spPr>
          <a:xfrm>
            <a:off x="1632412" y="1945974"/>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1CC42318-48C6-3F45-8E0F-A8EEE62E3FDB}"/>
              </a:ext>
            </a:extLst>
          </p:cNvPr>
          <p:cNvSpPr/>
          <p:nvPr/>
        </p:nvSpPr>
        <p:spPr>
          <a:xfrm>
            <a:off x="3998494" y="3098322"/>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52" name="Straight Connector 51">
            <a:extLst>
              <a:ext uri="{FF2B5EF4-FFF2-40B4-BE49-F238E27FC236}">
                <a16:creationId xmlns:a16="http://schemas.microsoft.com/office/drawing/2014/main" id="{379C4CF0-8E6F-654B-8A38-D6AE221E5067}"/>
              </a:ext>
            </a:extLst>
          </p:cNvPr>
          <p:cNvCxnSpPr>
            <a:cxnSpLocks/>
          </p:cNvCxnSpPr>
          <p:nvPr/>
        </p:nvCxnSpPr>
        <p:spPr>
          <a:xfrm>
            <a:off x="4652770" y="3098322"/>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18DE3625-35E5-ED49-B954-5C00D936B2B3}"/>
              </a:ext>
            </a:extLst>
          </p:cNvPr>
          <p:cNvSpPr/>
          <p:nvPr/>
        </p:nvSpPr>
        <p:spPr>
          <a:xfrm>
            <a:off x="3998494" y="3411111"/>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54" name="Straight Connector 53">
            <a:extLst>
              <a:ext uri="{FF2B5EF4-FFF2-40B4-BE49-F238E27FC236}">
                <a16:creationId xmlns:a16="http://schemas.microsoft.com/office/drawing/2014/main" id="{B96693D7-F391-4E4C-932C-DDC5E015A0B9}"/>
              </a:ext>
            </a:extLst>
          </p:cNvPr>
          <p:cNvCxnSpPr>
            <a:cxnSpLocks/>
          </p:cNvCxnSpPr>
          <p:nvPr/>
        </p:nvCxnSpPr>
        <p:spPr>
          <a:xfrm>
            <a:off x="4652770" y="3411111"/>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B5C69533-16B1-9C4D-AC2D-929B2257945D}"/>
              </a:ext>
            </a:extLst>
          </p:cNvPr>
          <p:cNvSpPr/>
          <p:nvPr/>
        </p:nvSpPr>
        <p:spPr>
          <a:xfrm>
            <a:off x="5087281" y="1628290"/>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71" name="Straight Connector 70">
            <a:extLst>
              <a:ext uri="{FF2B5EF4-FFF2-40B4-BE49-F238E27FC236}">
                <a16:creationId xmlns:a16="http://schemas.microsoft.com/office/drawing/2014/main" id="{AF0DA4BA-6741-EE4F-A071-92B75AF69792}"/>
              </a:ext>
            </a:extLst>
          </p:cNvPr>
          <p:cNvCxnSpPr>
            <a:cxnSpLocks/>
          </p:cNvCxnSpPr>
          <p:nvPr/>
        </p:nvCxnSpPr>
        <p:spPr>
          <a:xfrm>
            <a:off x="5741557" y="1628290"/>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985A3DE8-8A3D-A643-B193-230133F4BF39}"/>
              </a:ext>
            </a:extLst>
          </p:cNvPr>
          <p:cNvSpPr/>
          <p:nvPr/>
        </p:nvSpPr>
        <p:spPr>
          <a:xfrm>
            <a:off x="5087281" y="1941078"/>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3" name="Straight Connector 72">
            <a:extLst>
              <a:ext uri="{FF2B5EF4-FFF2-40B4-BE49-F238E27FC236}">
                <a16:creationId xmlns:a16="http://schemas.microsoft.com/office/drawing/2014/main" id="{E5C60074-7ACD-BB45-957C-EE5BA49E0753}"/>
              </a:ext>
            </a:extLst>
          </p:cNvPr>
          <p:cNvCxnSpPr>
            <a:cxnSpLocks/>
          </p:cNvCxnSpPr>
          <p:nvPr/>
        </p:nvCxnSpPr>
        <p:spPr>
          <a:xfrm>
            <a:off x="5741557" y="1941078"/>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63" name="Oval 62">
            <a:extLst>
              <a:ext uri="{FF2B5EF4-FFF2-40B4-BE49-F238E27FC236}">
                <a16:creationId xmlns:a16="http://schemas.microsoft.com/office/drawing/2014/main" id="{FAD09800-F7FE-804F-809B-0705C323174B}"/>
              </a:ext>
            </a:extLst>
          </p:cNvPr>
          <p:cNvSpPr/>
          <p:nvPr/>
        </p:nvSpPr>
        <p:spPr>
          <a:xfrm>
            <a:off x="1683512" y="1682897"/>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Oval 68">
            <a:extLst>
              <a:ext uri="{FF2B5EF4-FFF2-40B4-BE49-F238E27FC236}">
                <a16:creationId xmlns:a16="http://schemas.microsoft.com/office/drawing/2014/main" id="{456A99D5-4AC5-5245-A1B9-E54570799842}"/>
              </a:ext>
            </a:extLst>
          </p:cNvPr>
          <p:cNvSpPr/>
          <p:nvPr/>
        </p:nvSpPr>
        <p:spPr>
          <a:xfrm>
            <a:off x="4723468" y="3140750"/>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a:extLst>
              <a:ext uri="{FF2B5EF4-FFF2-40B4-BE49-F238E27FC236}">
                <a16:creationId xmlns:a16="http://schemas.microsoft.com/office/drawing/2014/main" id="{1F93242B-CEE4-C24F-A64C-5093162F6F3B}"/>
              </a:ext>
            </a:extLst>
          </p:cNvPr>
          <p:cNvSpPr/>
          <p:nvPr/>
        </p:nvSpPr>
        <p:spPr>
          <a:xfrm>
            <a:off x="4896156" y="3140750"/>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a:extLst>
              <a:ext uri="{FF2B5EF4-FFF2-40B4-BE49-F238E27FC236}">
                <a16:creationId xmlns:a16="http://schemas.microsoft.com/office/drawing/2014/main" id="{DB872559-D736-EA45-A2C2-45FA98CD0E7F}"/>
              </a:ext>
            </a:extLst>
          </p:cNvPr>
          <p:cNvSpPr/>
          <p:nvPr/>
        </p:nvSpPr>
        <p:spPr>
          <a:xfrm>
            <a:off x="5068844" y="3140750"/>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a:extLst>
              <a:ext uri="{FF2B5EF4-FFF2-40B4-BE49-F238E27FC236}">
                <a16:creationId xmlns:a16="http://schemas.microsoft.com/office/drawing/2014/main" id="{9566AA08-6340-6E47-8A5E-710FA4792359}"/>
              </a:ext>
            </a:extLst>
          </p:cNvPr>
          <p:cNvSpPr/>
          <p:nvPr/>
        </p:nvSpPr>
        <p:spPr>
          <a:xfrm>
            <a:off x="5790003" y="1673976"/>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6" name="Group 85">
            <a:extLst>
              <a:ext uri="{FF2B5EF4-FFF2-40B4-BE49-F238E27FC236}">
                <a16:creationId xmlns:a16="http://schemas.microsoft.com/office/drawing/2014/main" id="{F80CF986-B742-104D-9B88-5EBE8B518706}"/>
              </a:ext>
            </a:extLst>
          </p:cNvPr>
          <p:cNvGrpSpPr/>
          <p:nvPr/>
        </p:nvGrpSpPr>
        <p:grpSpPr>
          <a:xfrm rot="5400000">
            <a:off x="3571734" y="559011"/>
            <a:ext cx="353488" cy="499714"/>
            <a:chOff x="-1435100" y="2754209"/>
            <a:chExt cx="1003300" cy="1418330"/>
          </a:xfrm>
        </p:grpSpPr>
        <p:sp>
          <p:nvSpPr>
            <p:cNvPr id="87" name="Rectangle 86">
              <a:extLst>
                <a:ext uri="{FF2B5EF4-FFF2-40B4-BE49-F238E27FC236}">
                  <a16:creationId xmlns:a16="http://schemas.microsoft.com/office/drawing/2014/main" id="{7B260B8A-174C-CC46-A7DE-57C8E1C25DDD}"/>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Cloud 87">
              <a:extLst>
                <a:ext uri="{FF2B5EF4-FFF2-40B4-BE49-F238E27FC236}">
                  <a16:creationId xmlns:a16="http://schemas.microsoft.com/office/drawing/2014/main" id="{D7B41878-AE6A-FC42-BED7-F3BB0FD92550}"/>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34305C2C-1D8E-9746-BCB9-15FC528E17C0}"/>
              </a:ext>
            </a:extLst>
          </p:cNvPr>
          <p:cNvGrpSpPr/>
          <p:nvPr/>
        </p:nvGrpSpPr>
        <p:grpSpPr>
          <a:xfrm rot="5400000">
            <a:off x="3571736" y="930789"/>
            <a:ext cx="353488" cy="499714"/>
            <a:chOff x="-1435100" y="2754209"/>
            <a:chExt cx="1003300" cy="1418330"/>
          </a:xfrm>
        </p:grpSpPr>
        <p:sp>
          <p:nvSpPr>
            <p:cNvPr id="90" name="Rectangle 89">
              <a:extLst>
                <a:ext uri="{FF2B5EF4-FFF2-40B4-BE49-F238E27FC236}">
                  <a16:creationId xmlns:a16="http://schemas.microsoft.com/office/drawing/2014/main" id="{25DF7F77-5BBC-8A4D-9290-E63E489D5498}"/>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Cloud 90">
              <a:extLst>
                <a:ext uri="{FF2B5EF4-FFF2-40B4-BE49-F238E27FC236}">
                  <a16:creationId xmlns:a16="http://schemas.microsoft.com/office/drawing/2014/main" id="{98C53ED2-B432-1F43-8317-39C74C2ACA73}"/>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5" name="Isosceles Triangle 6">
            <a:extLst>
              <a:ext uri="{FF2B5EF4-FFF2-40B4-BE49-F238E27FC236}">
                <a16:creationId xmlns:a16="http://schemas.microsoft.com/office/drawing/2014/main" id="{11E819CF-E279-734E-A0D2-9CB18982C73D}"/>
              </a:ext>
            </a:extLst>
          </p:cNvPr>
          <p:cNvSpPr/>
          <p:nvPr/>
        </p:nvSpPr>
        <p:spPr>
          <a:xfrm>
            <a:off x="3409485" y="2457358"/>
            <a:ext cx="512116" cy="333205"/>
          </a:xfrm>
          <a:prstGeom prst="triangle">
            <a:avLst/>
          </a:prstGeom>
          <a:solidFill>
            <a:schemeClr val="accent4"/>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C</a:t>
            </a:r>
          </a:p>
        </p:txBody>
      </p:sp>
      <p:sp>
        <p:nvSpPr>
          <p:cNvPr id="56" name="Isosceles Triangle 6">
            <a:extLst>
              <a:ext uri="{FF2B5EF4-FFF2-40B4-BE49-F238E27FC236}">
                <a16:creationId xmlns:a16="http://schemas.microsoft.com/office/drawing/2014/main" id="{4172B7D2-60CC-9940-9F9E-739DFB9ADAEA}"/>
              </a:ext>
            </a:extLst>
          </p:cNvPr>
          <p:cNvSpPr/>
          <p:nvPr/>
        </p:nvSpPr>
        <p:spPr>
          <a:xfrm>
            <a:off x="1640076" y="682702"/>
            <a:ext cx="512116" cy="333205"/>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A</a:t>
            </a:r>
          </a:p>
        </p:txBody>
      </p:sp>
      <p:sp>
        <p:nvSpPr>
          <p:cNvPr id="57" name="Isosceles Triangle 6">
            <a:extLst>
              <a:ext uri="{FF2B5EF4-FFF2-40B4-BE49-F238E27FC236}">
                <a16:creationId xmlns:a16="http://schemas.microsoft.com/office/drawing/2014/main" id="{8E4D35E9-2683-AE4D-807A-283294110C66}"/>
              </a:ext>
            </a:extLst>
          </p:cNvPr>
          <p:cNvSpPr/>
          <p:nvPr/>
        </p:nvSpPr>
        <p:spPr>
          <a:xfrm>
            <a:off x="5333153" y="692602"/>
            <a:ext cx="512116" cy="333205"/>
          </a:xfrm>
          <a:prstGeom prst="triangle">
            <a:avLst/>
          </a:prstGeom>
          <a:solidFill>
            <a:schemeClr val="tx2"/>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B</a:t>
            </a:r>
          </a:p>
        </p:txBody>
      </p:sp>
    </p:spTree>
    <p:extLst>
      <p:ext uri="{BB962C8B-B14F-4D97-AF65-F5344CB8AC3E}">
        <p14:creationId xmlns:p14="http://schemas.microsoft.com/office/powerpoint/2010/main" val="4021276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B073-1361-3E4D-8067-4E5B6943D628}"/>
              </a:ext>
            </a:extLst>
          </p:cNvPr>
          <p:cNvSpPr txBox="1">
            <a:spLocks/>
          </p:cNvSpPr>
          <p:nvPr/>
        </p:nvSpPr>
        <p:spPr>
          <a:xfrm>
            <a:off x="770654" y="356016"/>
            <a:ext cx="6048531" cy="3402768"/>
          </a:xfrm>
          <a:prstGeom prst="rect">
            <a:avLst/>
          </a:prstGeom>
        </p:spPr>
        <p:txBody>
          <a:bodyPr anchor="ctr">
            <a:normAutofit lnSpcReduction="10000"/>
          </a:bodyPr>
          <a:lstStyle>
            <a:lvl1pPr algn="ctr" defTabSz="457205" rtl="0" eaLnBrk="1" latinLnBrk="0" hangingPunct="1">
              <a:spcBef>
                <a:spcPct val="0"/>
              </a:spcBef>
              <a:buNone/>
              <a:defRPr sz="4400" kern="1200">
                <a:solidFill>
                  <a:schemeClr val="tx1"/>
                </a:solidFill>
                <a:latin typeface="+mj-lt"/>
                <a:ea typeface="+mj-ea"/>
                <a:cs typeface="+mj-cs"/>
              </a:defRPr>
            </a:lvl1pPr>
          </a:lstStyle>
          <a:p>
            <a:r>
              <a:rPr lang="en-US" sz="3200" dirty="0">
                <a:latin typeface="Helvetica Neue Medium" panose="02000503000000020004" pitchFamily="2" charset="0"/>
                <a:ea typeface="Helvetica Neue Medium" panose="02000503000000020004" pitchFamily="2" charset="0"/>
                <a:cs typeface="Helvetica Neue Medium" panose="02000503000000020004" pitchFamily="2" charset="0"/>
              </a:rPr>
              <a:t>Now we will show you some situations in which the group of fishermen failed to get the best possible outcome. In each situation, we will ask you how much each fisherman is to blame.</a:t>
            </a:r>
          </a:p>
        </p:txBody>
      </p:sp>
    </p:spTree>
    <p:extLst>
      <p:ext uri="{BB962C8B-B14F-4D97-AF65-F5344CB8AC3E}">
        <p14:creationId xmlns:p14="http://schemas.microsoft.com/office/powerpoint/2010/main" val="2516112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493" y="58288"/>
            <a:ext cx="7537459" cy="3989858"/>
          </a:xfrm>
          <a:prstGeom prst="rect">
            <a:avLst/>
          </a:prstGeom>
          <a:solidFill>
            <a:schemeClr val="accent3"/>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1772265" y="1020273"/>
            <a:ext cx="239116" cy="239117"/>
          </a:xfrm>
          <a:prstGeom prst="rect">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547782" y="2769706"/>
            <a:ext cx="239116" cy="239117"/>
          </a:xfrm>
          <a:prstGeom prst="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12" name="Rectangle 11"/>
          <p:cNvSpPr/>
          <p:nvPr/>
        </p:nvSpPr>
        <p:spPr>
          <a:xfrm>
            <a:off x="5469653" y="1021962"/>
            <a:ext cx="239116" cy="239117"/>
          </a:xfrm>
          <a:prstGeom prst="rect">
            <a:avLst/>
          </a:prstGeom>
          <a:solidFill>
            <a:schemeClr val="tx2">
              <a:lumMod val="75000"/>
            </a:schemeClr>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28649" y="230894"/>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2232080" y="2925795"/>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003147" y="232419"/>
            <a:ext cx="1076780" cy="10767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3509362" y="58290"/>
            <a:ext cx="460732" cy="1421991"/>
          </a:xfrm>
          <a:prstGeom prst="rect">
            <a:avLst/>
          </a:prstGeom>
          <a:solidFill>
            <a:srgbClr val="4A452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1638190" y="1202805"/>
            <a:ext cx="364151" cy="364151"/>
            <a:chOff x="-2060668" y="-7437"/>
            <a:chExt cx="2402049" cy="2402050"/>
          </a:xfrm>
          <a:effectLst/>
        </p:grpSpPr>
        <p:sp>
          <p:nvSpPr>
            <p:cNvPr id="20" name="Oval 19"/>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Oval 20"/>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5488087" y="1208570"/>
            <a:ext cx="364151" cy="364151"/>
            <a:chOff x="-2060668" y="-7437"/>
            <a:chExt cx="2402049" cy="2402050"/>
          </a:xfrm>
          <a:effectLst/>
        </p:grpSpPr>
        <p:sp>
          <p:nvSpPr>
            <p:cNvPr id="29" name="Oval 28"/>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3554505" y="2973326"/>
            <a:ext cx="364151" cy="364151"/>
            <a:chOff x="-2060668" y="-7437"/>
            <a:chExt cx="2402049" cy="2402050"/>
          </a:xfrm>
          <a:effectLst/>
        </p:grpSpPr>
        <p:sp>
          <p:nvSpPr>
            <p:cNvPr id="35" name="Oval 34"/>
            <p:cNvSpPr/>
            <p:nvPr/>
          </p:nvSpPr>
          <p:spPr>
            <a:xfrm>
              <a:off x="-2060668" y="-7437"/>
              <a:ext cx="2402049" cy="240205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653149"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761917" y="359120"/>
              <a:ext cx="683067" cy="68306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1501296"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03434" y="572326"/>
              <a:ext cx="346141" cy="34614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02EF2E8-222F-8947-AF30-C2C65EB17215}"/>
              </a:ext>
            </a:extLst>
          </p:cNvPr>
          <p:cNvSpPr/>
          <p:nvPr/>
        </p:nvSpPr>
        <p:spPr>
          <a:xfrm>
            <a:off x="978136" y="1633185"/>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22" name="Straight Connector 21">
            <a:extLst>
              <a:ext uri="{FF2B5EF4-FFF2-40B4-BE49-F238E27FC236}">
                <a16:creationId xmlns:a16="http://schemas.microsoft.com/office/drawing/2014/main" id="{9987BB72-03C0-DB46-B5B9-F20C5D148CA4}"/>
              </a:ext>
            </a:extLst>
          </p:cNvPr>
          <p:cNvCxnSpPr>
            <a:cxnSpLocks/>
          </p:cNvCxnSpPr>
          <p:nvPr/>
        </p:nvCxnSpPr>
        <p:spPr>
          <a:xfrm>
            <a:off x="1632412" y="1633186"/>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0667CC53-B453-3347-8E9D-40331B5F7397}"/>
              </a:ext>
            </a:extLst>
          </p:cNvPr>
          <p:cNvSpPr/>
          <p:nvPr/>
        </p:nvSpPr>
        <p:spPr>
          <a:xfrm>
            <a:off x="978136" y="1945973"/>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41" name="Straight Connector 40">
            <a:extLst>
              <a:ext uri="{FF2B5EF4-FFF2-40B4-BE49-F238E27FC236}">
                <a16:creationId xmlns:a16="http://schemas.microsoft.com/office/drawing/2014/main" id="{ADF5E448-9183-5345-8B62-12AEFFB84985}"/>
              </a:ext>
            </a:extLst>
          </p:cNvPr>
          <p:cNvCxnSpPr>
            <a:cxnSpLocks/>
          </p:cNvCxnSpPr>
          <p:nvPr/>
        </p:nvCxnSpPr>
        <p:spPr>
          <a:xfrm>
            <a:off x="1632412" y="1945974"/>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1CC42318-48C6-3F45-8E0F-A8EEE62E3FDB}"/>
              </a:ext>
            </a:extLst>
          </p:cNvPr>
          <p:cNvSpPr/>
          <p:nvPr/>
        </p:nvSpPr>
        <p:spPr>
          <a:xfrm>
            <a:off x="3998494" y="3098322"/>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52" name="Straight Connector 51">
            <a:extLst>
              <a:ext uri="{FF2B5EF4-FFF2-40B4-BE49-F238E27FC236}">
                <a16:creationId xmlns:a16="http://schemas.microsoft.com/office/drawing/2014/main" id="{379C4CF0-8E6F-654B-8A38-D6AE221E5067}"/>
              </a:ext>
            </a:extLst>
          </p:cNvPr>
          <p:cNvCxnSpPr>
            <a:cxnSpLocks/>
          </p:cNvCxnSpPr>
          <p:nvPr/>
        </p:nvCxnSpPr>
        <p:spPr>
          <a:xfrm>
            <a:off x="4652770" y="3098322"/>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18DE3625-35E5-ED49-B954-5C00D936B2B3}"/>
              </a:ext>
            </a:extLst>
          </p:cNvPr>
          <p:cNvSpPr/>
          <p:nvPr/>
        </p:nvSpPr>
        <p:spPr>
          <a:xfrm>
            <a:off x="3998494" y="3411111"/>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54" name="Straight Connector 53">
            <a:extLst>
              <a:ext uri="{FF2B5EF4-FFF2-40B4-BE49-F238E27FC236}">
                <a16:creationId xmlns:a16="http://schemas.microsoft.com/office/drawing/2014/main" id="{B96693D7-F391-4E4C-932C-DDC5E015A0B9}"/>
              </a:ext>
            </a:extLst>
          </p:cNvPr>
          <p:cNvCxnSpPr>
            <a:cxnSpLocks/>
          </p:cNvCxnSpPr>
          <p:nvPr/>
        </p:nvCxnSpPr>
        <p:spPr>
          <a:xfrm>
            <a:off x="4652770" y="3411111"/>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B5C69533-16B1-9C4D-AC2D-929B2257945D}"/>
              </a:ext>
            </a:extLst>
          </p:cNvPr>
          <p:cNvSpPr/>
          <p:nvPr/>
        </p:nvSpPr>
        <p:spPr>
          <a:xfrm>
            <a:off x="5087281" y="1628290"/>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Strength</a:t>
            </a:r>
          </a:p>
        </p:txBody>
      </p:sp>
      <p:cxnSp>
        <p:nvCxnSpPr>
          <p:cNvPr id="71" name="Straight Connector 70">
            <a:extLst>
              <a:ext uri="{FF2B5EF4-FFF2-40B4-BE49-F238E27FC236}">
                <a16:creationId xmlns:a16="http://schemas.microsoft.com/office/drawing/2014/main" id="{AF0DA4BA-6741-EE4F-A071-92B75AF69792}"/>
              </a:ext>
            </a:extLst>
          </p:cNvPr>
          <p:cNvCxnSpPr>
            <a:cxnSpLocks/>
          </p:cNvCxnSpPr>
          <p:nvPr/>
        </p:nvCxnSpPr>
        <p:spPr>
          <a:xfrm>
            <a:off x="5741557" y="1628290"/>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985A3DE8-8A3D-A643-B193-230133F4BF39}"/>
              </a:ext>
            </a:extLst>
          </p:cNvPr>
          <p:cNvSpPr/>
          <p:nvPr/>
        </p:nvSpPr>
        <p:spPr>
          <a:xfrm>
            <a:off x="5087281" y="1941078"/>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Choice</a:t>
            </a:r>
          </a:p>
        </p:txBody>
      </p:sp>
      <p:cxnSp>
        <p:nvCxnSpPr>
          <p:cNvPr id="73" name="Straight Connector 72">
            <a:extLst>
              <a:ext uri="{FF2B5EF4-FFF2-40B4-BE49-F238E27FC236}">
                <a16:creationId xmlns:a16="http://schemas.microsoft.com/office/drawing/2014/main" id="{E5C60074-7ACD-BB45-957C-EE5BA49E0753}"/>
              </a:ext>
            </a:extLst>
          </p:cNvPr>
          <p:cNvCxnSpPr>
            <a:cxnSpLocks/>
          </p:cNvCxnSpPr>
          <p:nvPr/>
        </p:nvCxnSpPr>
        <p:spPr>
          <a:xfrm>
            <a:off x="5741557" y="1941078"/>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63" name="Oval 62">
            <a:extLst>
              <a:ext uri="{FF2B5EF4-FFF2-40B4-BE49-F238E27FC236}">
                <a16:creationId xmlns:a16="http://schemas.microsoft.com/office/drawing/2014/main" id="{FAD09800-F7FE-804F-809B-0705C323174B}"/>
              </a:ext>
            </a:extLst>
          </p:cNvPr>
          <p:cNvSpPr/>
          <p:nvPr/>
        </p:nvSpPr>
        <p:spPr>
          <a:xfrm>
            <a:off x="1683512" y="1682897"/>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6" name="Oval 65">
            <a:extLst>
              <a:ext uri="{FF2B5EF4-FFF2-40B4-BE49-F238E27FC236}">
                <a16:creationId xmlns:a16="http://schemas.microsoft.com/office/drawing/2014/main" id="{23FBFC14-7F24-0D40-AB72-5C16CCA6FE90}"/>
              </a:ext>
            </a:extLst>
          </p:cNvPr>
          <p:cNvSpPr/>
          <p:nvPr/>
        </p:nvSpPr>
        <p:spPr>
          <a:xfrm>
            <a:off x="1856200" y="1682897"/>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7" name="Oval 66">
            <a:extLst>
              <a:ext uri="{FF2B5EF4-FFF2-40B4-BE49-F238E27FC236}">
                <a16:creationId xmlns:a16="http://schemas.microsoft.com/office/drawing/2014/main" id="{B6DEB0C4-2360-F74C-8A87-139524894F92}"/>
              </a:ext>
            </a:extLst>
          </p:cNvPr>
          <p:cNvSpPr/>
          <p:nvPr/>
        </p:nvSpPr>
        <p:spPr>
          <a:xfrm>
            <a:off x="2028888" y="1682897"/>
            <a:ext cx="126316" cy="126316"/>
          </a:xfrm>
          <a:prstGeom prst="ellipse">
            <a:avLst/>
          </a:prstGeom>
          <a:solidFill>
            <a:schemeClr val="accent6">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Oval 68">
            <a:extLst>
              <a:ext uri="{FF2B5EF4-FFF2-40B4-BE49-F238E27FC236}">
                <a16:creationId xmlns:a16="http://schemas.microsoft.com/office/drawing/2014/main" id="{456A99D5-4AC5-5245-A1B9-E54570799842}"/>
              </a:ext>
            </a:extLst>
          </p:cNvPr>
          <p:cNvSpPr/>
          <p:nvPr/>
        </p:nvSpPr>
        <p:spPr>
          <a:xfrm>
            <a:off x="4723468" y="3140750"/>
            <a:ext cx="126316" cy="126316"/>
          </a:xfrm>
          <a:prstGeom prst="ellipse">
            <a:avLst/>
          </a:prstGeom>
          <a:solidFill>
            <a:schemeClr val="accent4">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a:extLst>
              <a:ext uri="{FF2B5EF4-FFF2-40B4-BE49-F238E27FC236}">
                <a16:creationId xmlns:a16="http://schemas.microsoft.com/office/drawing/2014/main" id="{9566AA08-6340-6E47-8A5E-710FA4792359}"/>
              </a:ext>
            </a:extLst>
          </p:cNvPr>
          <p:cNvSpPr/>
          <p:nvPr/>
        </p:nvSpPr>
        <p:spPr>
          <a:xfrm>
            <a:off x="5790003" y="1673976"/>
            <a:ext cx="126316" cy="126316"/>
          </a:xfrm>
          <a:prstGeom prst="ellipse">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3" name="Group 82">
            <a:extLst>
              <a:ext uri="{FF2B5EF4-FFF2-40B4-BE49-F238E27FC236}">
                <a16:creationId xmlns:a16="http://schemas.microsoft.com/office/drawing/2014/main" id="{40817377-E450-F342-A45F-D333C4A4029D}"/>
              </a:ext>
            </a:extLst>
          </p:cNvPr>
          <p:cNvGrpSpPr/>
          <p:nvPr/>
        </p:nvGrpSpPr>
        <p:grpSpPr>
          <a:xfrm rot="5400000">
            <a:off x="3576907" y="180966"/>
            <a:ext cx="353488" cy="499714"/>
            <a:chOff x="-1435100" y="2754209"/>
            <a:chExt cx="1003300" cy="1418330"/>
          </a:xfrm>
        </p:grpSpPr>
        <p:sp>
          <p:nvSpPr>
            <p:cNvPr id="84" name="Rectangle 83">
              <a:extLst>
                <a:ext uri="{FF2B5EF4-FFF2-40B4-BE49-F238E27FC236}">
                  <a16:creationId xmlns:a16="http://schemas.microsoft.com/office/drawing/2014/main" id="{F6DDEB67-0873-C741-84C8-3FE65D60A49D}"/>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Cloud 84">
              <a:extLst>
                <a:ext uri="{FF2B5EF4-FFF2-40B4-BE49-F238E27FC236}">
                  <a16:creationId xmlns:a16="http://schemas.microsoft.com/office/drawing/2014/main" id="{3F0E541A-6D2F-8F42-B6EF-26EF27CCEDAE}"/>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6" name="Group 85">
            <a:extLst>
              <a:ext uri="{FF2B5EF4-FFF2-40B4-BE49-F238E27FC236}">
                <a16:creationId xmlns:a16="http://schemas.microsoft.com/office/drawing/2014/main" id="{F80CF986-B742-104D-9B88-5EBE8B518706}"/>
              </a:ext>
            </a:extLst>
          </p:cNvPr>
          <p:cNvGrpSpPr/>
          <p:nvPr/>
        </p:nvGrpSpPr>
        <p:grpSpPr>
          <a:xfrm rot="5400000">
            <a:off x="3571734" y="559011"/>
            <a:ext cx="353488" cy="499714"/>
            <a:chOff x="-1435100" y="2754209"/>
            <a:chExt cx="1003300" cy="1418330"/>
          </a:xfrm>
        </p:grpSpPr>
        <p:sp>
          <p:nvSpPr>
            <p:cNvPr id="87" name="Rectangle 86">
              <a:extLst>
                <a:ext uri="{FF2B5EF4-FFF2-40B4-BE49-F238E27FC236}">
                  <a16:creationId xmlns:a16="http://schemas.microsoft.com/office/drawing/2014/main" id="{7B260B8A-174C-CC46-A7DE-57C8E1C25DDD}"/>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Cloud 87">
              <a:extLst>
                <a:ext uri="{FF2B5EF4-FFF2-40B4-BE49-F238E27FC236}">
                  <a16:creationId xmlns:a16="http://schemas.microsoft.com/office/drawing/2014/main" id="{D7B41878-AE6A-FC42-BED7-F3BB0FD92550}"/>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34305C2C-1D8E-9746-BCB9-15FC528E17C0}"/>
              </a:ext>
            </a:extLst>
          </p:cNvPr>
          <p:cNvGrpSpPr/>
          <p:nvPr/>
        </p:nvGrpSpPr>
        <p:grpSpPr>
          <a:xfrm rot="5400000">
            <a:off x="3571736" y="930789"/>
            <a:ext cx="353488" cy="499714"/>
            <a:chOff x="-1435100" y="2754209"/>
            <a:chExt cx="1003300" cy="1418330"/>
          </a:xfrm>
        </p:grpSpPr>
        <p:sp>
          <p:nvSpPr>
            <p:cNvPr id="90" name="Rectangle 89">
              <a:extLst>
                <a:ext uri="{FF2B5EF4-FFF2-40B4-BE49-F238E27FC236}">
                  <a16:creationId xmlns:a16="http://schemas.microsoft.com/office/drawing/2014/main" id="{25DF7F77-5BBC-8A4D-9290-E63E489D5498}"/>
                </a:ext>
              </a:extLst>
            </p:cNvPr>
            <p:cNvSpPr/>
            <p:nvPr/>
          </p:nvSpPr>
          <p:spPr>
            <a:xfrm>
              <a:off x="-1016001" y="3200398"/>
              <a:ext cx="177800" cy="972141"/>
            </a:xfrm>
            <a:prstGeom prst="rect">
              <a:avLst/>
            </a:prstGeom>
            <a:solidFill>
              <a:srgbClr val="835E1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Cloud 90">
              <a:extLst>
                <a:ext uri="{FF2B5EF4-FFF2-40B4-BE49-F238E27FC236}">
                  <a16:creationId xmlns:a16="http://schemas.microsoft.com/office/drawing/2014/main" id="{98C53ED2-B432-1F43-8317-39C74C2ACA73}"/>
                </a:ext>
              </a:extLst>
            </p:cNvPr>
            <p:cNvSpPr/>
            <p:nvPr/>
          </p:nvSpPr>
          <p:spPr>
            <a:xfrm>
              <a:off x="-1435100" y="2754209"/>
              <a:ext cx="1003300" cy="821475"/>
            </a:xfrm>
            <a:prstGeom prst="cloud">
              <a:avLst/>
            </a:prstGeom>
            <a:solidFill>
              <a:srgbClr val="008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7" name="Rectangle 56">
            <a:extLst>
              <a:ext uri="{FF2B5EF4-FFF2-40B4-BE49-F238E27FC236}">
                <a16:creationId xmlns:a16="http://schemas.microsoft.com/office/drawing/2014/main" id="{56443611-003E-A34A-B795-0AFAC85543B5}"/>
              </a:ext>
            </a:extLst>
          </p:cNvPr>
          <p:cNvSpPr/>
          <p:nvPr/>
        </p:nvSpPr>
        <p:spPr>
          <a:xfrm>
            <a:off x="978136" y="2258761"/>
            <a:ext cx="1402496" cy="2176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58" name="Straight Connector 57">
            <a:extLst>
              <a:ext uri="{FF2B5EF4-FFF2-40B4-BE49-F238E27FC236}">
                <a16:creationId xmlns:a16="http://schemas.microsoft.com/office/drawing/2014/main" id="{FEF3A963-06E0-6B45-AF2A-9F7D99FEE743}"/>
              </a:ext>
            </a:extLst>
          </p:cNvPr>
          <p:cNvCxnSpPr>
            <a:cxnSpLocks/>
          </p:cNvCxnSpPr>
          <p:nvPr/>
        </p:nvCxnSpPr>
        <p:spPr>
          <a:xfrm>
            <a:off x="1632412" y="2258761"/>
            <a:ext cx="0" cy="2176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59" name="Rectangle 58">
            <a:extLst>
              <a:ext uri="{FF2B5EF4-FFF2-40B4-BE49-F238E27FC236}">
                <a16:creationId xmlns:a16="http://schemas.microsoft.com/office/drawing/2014/main" id="{11AE1790-F918-9C4B-AE69-88B092D46167}"/>
              </a:ext>
            </a:extLst>
          </p:cNvPr>
          <p:cNvSpPr/>
          <p:nvPr/>
        </p:nvSpPr>
        <p:spPr>
          <a:xfrm>
            <a:off x="5087281" y="2253865"/>
            <a:ext cx="1402496" cy="21769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1">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60" name="Straight Connector 59">
            <a:extLst>
              <a:ext uri="{FF2B5EF4-FFF2-40B4-BE49-F238E27FC236}">
                <a16:creationId xmlns:a16="http://schemas.microsoft.com/office/drawing/2014/main" id="{7E2642B6-DB65-9243-92F2-751892110E09}"/>
              </a:ext>
            </a:extLst>
          </p:cNvPr>
          <p:cNvCxnSpPr>
            <a:cxnSpLocks/>
          </p:cNvCxnSpPr>
          <p:nvPr/>
        </p:nvCxnSpPr>
        <p:spPr>
          <a:xfrm>
            <a:off x="5741557" y="2253865"/>
            <a:ext cx="0" cy="217690"/>
          </a:xfrm>
          <a:prstGeom prst="line">
            <a:avLst/>
          </a:pr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61" name="Rectangle 60">
            <a:extLst>
              <a:ext uri="{FF2B5EF4-FFF2-40B4-BE49-F238E27FC236}">
                <a16:creationId xmlns:a16="http://schemas.microsoft.com/office/drawing/2014/main" id="{59174084-3BBD-6446-B279-91A3834CD04E}"/>
              </a:ext>
            </a:extLst>
          </p:cNvPr>
          <p:cNvSpPr/>
          <p:nvPr/>
        </p:nvSpPr>
        <p:spPr>
          <a:xfrm>
            <a:off x="3998494" y="3723899"/>
            <a:ext cx="1402496" cy="217690"/>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Blame</a:t>
            </a:r>
            <a:endParaRPr lang="en-US" sz="1000"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62" name="Straight Connector 61">
            <a:extLst>
              <a:ext uri="{FF2B5EF4-FFF2-40B4-BE49-F238E27FC236}">
                <a16:creationId xmlns:a16="http://schemas.microsoft.com/office/drawing/2014/main" id="{C90153F0-5C1D-F041-A3AA-A54E3D35AE1B}"/>
              </a:ext>
            </a:extLst>
          </p:cNvPr>
          <p:cNvCxnSpPr>
            <a:cxnSpLocks/>
          </p:cNvCxnSpPr>
          <p:nvPr/>
        </p:nvCxnSpPr>
        <p:spPr>
          <a:xfrm>
            <a:off x="4652770" y="3723899"/>
            <a:ext cx="0" cy="217690"/>
          </a:xfrm>
          <a:prstGeom prst="line">
            <a:avLst/>
          </a:prstGeom>
          <a:ln w="19050">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64" name="Left Arrow 63">
            <a:extLst>
              <a:ext uri="{FF2B5EF4-FFF2-40B4-BE49-F238E27FC236}">
                <a16:creationId xmlns:a16="http://schemas.microsoft.com/office/drawing/2014/main" id="{2B4EFECF-67AF-AF49-9B7B-66630562C857}"/>
              </a:ext>
            </a:extLst>
          </p:cNvPr>
          <p:cNvSpPr/>
          <p:nvPr/>
        </p:nvSpPr>
        <p:spPr>
          <a:xfrm rot="2291670">
            <a:off x="940367" y="888628"/>
            <a:ext cx="754984"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5" name="Left Arrow 64">
            <a:extLst>
              <a:ext uri="{FF2B5EF4-FFF2-40B4-BE49-F238E27FC236}">
                <a16:creationId xmlns:a16="http://schemas.microsoft.com/office/drawing/2014/main" id="{F435A22F-C882-FB4D-A151-33EAFF478013}"/>
              </a:ext>
            </a:extLst>
          </p:cNvPr>
          <p:cNvSpPr/>
          <p:nvPr/>
        </p:nvSpPr>
        <p:spPr>
          <a:xfrm rot="20597577">
            <a:off x="2765307" y="3182973"/>
            <a:ext cx="755413"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8" name="Left Arrow 67">
            <a:extLst>
              <a:ext uri="{FF2B5EF4-FFF2-40B4-BE49-F238E27FC236}">
                <a16:creationId xmlns:a16="http://schemas.microsoft.com/office/drawing/2014/main" id="{01226CC3-8660-5A4B-87E2-0A7A694A5727}"/>
              </a:ext>
            </a:extLst>
          </p:cNvPr>
          <p:cNvSpPr/>
          <p:nvPr/>
        </p:nvSpPr>
        <p:spPr>
          <a:xfrm rot="8630674">
            <a:off x="5792910" y="855111"/>
            <a:ext cx="885309" cy="297583"/>
          </a:xfrm>
          <a:prstGeom prst="leftArrow">
            <a:avLst>
              <a:gd name="adj1" fmla="val 30490"/>
              <a:gd name="adj2" fmla="val 7438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4" name="Picture 73">
            <a:extLst>
              <a:ext uri="{FF2B5EF4-FFF2-40B4-BE49-F238E27FC236}">
                <a16:creationId xmlns:a16="http://schemas.microsoft.com/office/drawing/2014/main" id="{CF788B6B-2B53-4249-9AA5-6D0DE5DEEEE7}"/>
              </a:ext>
            </a:extLst>
          </p:cNvPr>
          <p:cNvPicPr>
            <a:picLocks noChangeAspect="1"/>
          </p:cNvPicPr>
          <p:nvPr/>
        </p:nvPicPr>
        <p:blipFill>
          <a:blip r:embed="rId3"/>
          <a:stretch>
            <a:fillRect/>
          </a:stretch>
        </p:blipFill>
        <p:spPr>
          <a:xfrm>
            <a:off x="4664472" y="3464184"/>
            <a:ext cx="636307" cy="127262"/>
          </a:xfrm>
          <a:prstGeom prst="rect">
            <a:avLst/>
          </a:prstGeom>
          <a:ln>
            <a:noFill/>
          </a:ln>
        </p:spPr>
      </p:pic>
      <p:pic>
        <p:nvPicPr>
          <p:cNvPr id="75" name="Picture 74">
            <a:extLst>
              <a:ext uri="{FF2B5EF4-FFF2-40B4-BE49-F238E27FC236}">
                <a16:creationId xmlns:a16="http://schemas.microsoft.com/office/drawing/2014/main" id="{D6D4CFAE-E802-1A40-8F7B-78E90842C142}"/>
              </a:ext>
            </a:extLst>
          </p:cNvPr>
          <p:cNvPicPr>
            <a:picLocks noChangeAspect="1"/>
          </p:cNvPicPr>
          <p:nvPr/>
        </p:nvPicPr>
        <p:blipFill>
          <a:blip r:embed="rId3"/>
          <a:stretch>
            <a:fillRect/>
          </a:stretch>
        </p:blipFill>
        <p:spPr>
          <a:xfrm>
            <a:off x="5751151" y="1999546"/>
            <a:ext cx="636307" cy="127262"/>
          </a:xfrm>
          <a:prstGeom prst="rect">
            <a:avLst/>
          </a:prstGeom>
          <a:ln>
            <a:noFill/>
          </a:ln>
        </p:spPr>
      </p:pic>
      <p:pic>
        <p:nvPicPr>
          <p:cNvPr id="76" name="Picture 75">
            <a:extLst>
              <a:ext uri="{FF2B5EF4-FFF2-40B4-BE49-F238E27FC236}">
                <a16:creationId xmlns:a16="http://schemas.microsoft.com/office/drawing/2014/main" id="{C7AECCD1-7E9A-FD48-B298-87A92AFD1EA7}"/>
              </a:ext>
            </a:extLst>
          </p:cNvPr>
          <p:cNvPicPr>
            <a:picLocks noChangeAspect="1"/>
          </p:cNvPicPr>
          <p:nvPr/>
        </p:nvPicPr>
        <p:blipFill>
          <a:blip r:embed="rId3"/>
          <a:stretch>
            <a:fillRect/>
          </a:stretch>
        </p:blipFill>
        <p:spPr>
          <a:xfrm>
            <a:off x="1650042" y="1995555"/>
            <a:ext cx="636307" cy="127262"/>
          </a:xfrm>
          <a:prstGeom prst="rect">
            <a:avLst/>
          </a:prstGeom>
          <a:ln>
            <a:noFill/>
          </a:ln>
        </p:spPr>
      </p:pic>
      <p:sp>
        <p:nvSpPr>
          <p:cNvPr id="77" name="Isosceles Triangle 6">
            <a:extLst>
              <a:ext uri="{FF2B5EF4-FFF2-40B4-BE49-F238E27FC236}">
                <a16:creationId xmlns:a16="http://schemas.microsoft.com/office/drawing/2014/main" id="{0E68BF97-18C3-7A4C-9B77-45009FF0249F}"/>
              </a:ext>
            </a:extLst>
          </p:cNvPr>
          <p:cNvSpPr/>
          <p:nvPr/>
        </p:nvSpPr>
        <p:spPr>
          <a:xfrm>
            <a:off x="3409485" y="2457358"/>
            <a:ext cx="512116" cy="333205"/>
          </a:xfrm>
          <a:prstGeom prst="triangle">
            <a:avLst/>
          </a:prstGeom>
          <a:solidFill>
            <a:schemeClr val="accent4"/>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C</a:t>
            </a:r>
          </a:p>
        </p:txBody>
      </p:sp>
      <p:sp>
        <p:nvSpPr>
          <p:cNvPr id="79" name="Isosceles Triangle 6">
            <a:extLst>
              <a:ext uri="{FF2B5EF4-FFF2-40B4-BE49-F238E27FC236}">
                <a16:creationId xmlns:a16="http://schemas.microsoft.com/office/drawing/2014/main" id="{132E9BFE-122B-EE46-ADC0-E39211E1A0B0}"/>
              </a:ext>
            </a:extLst>
          </p:cNvPr>
          <p:cNvSpPr/>
          <p:nvPr/>
        </p:nvSpPr>
        <p:spPr>
          <a:xfrm>
            <a:off x="1640076" y="682702"/>
            <a:ext cx="512116" cy="333205"/>
          </a:xfrm>
          <a:prstGeom prst="triangle">
            <a:avLst/>
          </a:prstGeom>
          <a:solidFill>
            <a:schemeClr val="accent6">
              <a:lumMod val="75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A</a:t>
            </a:r>
          </a:p>
        </p:txBody>
      </p:sp>
      <p:sp>
        <p:nvSpPr>
          <p:cNvPr id="80" name="Isosceles Triangle 6">
            <a:extLst>
              <a:ext uri="{FF2B5EF4-FFF2-40B4-BE49-F238E27FC236}">
                <a16:creationId xmlns:a16="http://schemas.microsoft.com/office/drawing/2014/main" id="{63B40BA2-05CB-6C4A-AFC2-08593546D885}"/>
              </a:ext>
            </a:extLst>
          </p:cNvPr>
          <p:cNvSpPr/>
          <p:nvPr/>
        </p:nvSpPr>
        <p:spPr>
          <a:xfrm>
            <a:off x="5333153" y="692602"/>
            <a:ext cx="512116" cy="333205"/>
          </a:xfrm>
          <a:prstGeom prst="triangle">
            <a:avLst/>
          </a:prstGeom>
          <a:solidFill>
            <a:schemeClr val="tx2"/>
          </a:solidFill>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B</a:t>
            </a:r>
          </a:p>
        </p:txBody>
      </p:sp>
    </p:spTree>
    <p:extLst>
      <p:ext uri="{BB962C8B-B14F-4D97-AF65-F5344CB8AC3E}">
        <p14:creationId xmlns:p14="http://schemas.microsoft.com/office/powerpoint/2010/main" val="4012648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29981</TotalTime>
  <Words>508</Words>
  <Application>Microsoft Macintosh PowerPoint</Application>
  <PresentationFormat>Custom</PresentationFormat>
  <Paragraphs>227</Paragraphs>
  <Slides>24</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Helvetica Neue</vt:lpstr>
      <vt:lpstr>Helvetica Neue Condensed Black</vt:lpstr>
      <vt:lpstr>Helvetica Neue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Try to fill in the missing information</vt:lpstr>
    </vt:vector>
  </TitlesOfParts>
  <Company>Massachusetts Institute of Technology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much is fisherman A to blame for the outcome?</dc:title>
  <dc:creator>Julian Jara-Ettinger</dc:creator>
  <cp:lastModifiedBy>Microsoft Office User</cp:lastModifiedBy>
  <cp:revision>105</cp:revision>
  <dcterms:created xsi:type="dcterms:W3CDTF">2015-01-20T23:19:47Z</dcterms:created>
  <dcterms:modified xsi:type="dcterms:W3CDTF">2021-03-22T23:45:29Z</dcterms:modified>
</cp:coreProperties>
</file>