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7" r:id="rId4"/>
    <p:sldId id="262" r:id="rId5"/>
    <p:sldId id="258" r:id="rId6"/>
    <p:sldId id="259" r:id="rId7"/>
    <p:sldId id="260" r:id="rId8"/>
    <p:sldId id="261" r:id="rId9"/>
  </p:sldIdLst>
  <p:sldSz cx="7589838" cy="4664075"/>
  <p:notesSz cx="6858000" cy="9144000"/>
  <p:defaultTextStyle>
    <a:defPPr>
      <a:defRPr lang="en-US"/>
    </a:defPPr>
    <a:lvl1pPr marL="0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1pPr>
    <a:lvl2pPr marL="350078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2pPr>
    <a:lvl3pPr marL="700156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3pPr>
    <a:lvl4pPr marL="1050234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4pPr>
    <a:lvl5pPr marL="1400312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5pPr>
    <a:lvl6pPr marL="1750390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6pPr>
    <a:lvl7pPr marL="2100468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7pPr>
    <a:lvl8pPr marL="2450546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8pPr>
    <a:lvl9pPr marL="2800624" algn="l" defTabSz="350078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9" userDrawn="1">
          <p15:clr>
            <a:srgbClr val="A4A3A4"/>
          </p15:clr>
        </p15:guide>
        <p15:guide id="2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0"/>
    <p:restoredTop sz="94728"/>
  </p:normalViewPr>
  <p:slideViewPr>
    <p:cSldViewPr snapToGrid="0" snapToObjects="1">
      <p:cViewPr varScale="1">
        <p:scale>
          <a:sx n="150" d="100"/>
          <a:sy n="150" d="100"/>
        </p:scale>
        <p:origin x="624" y="168"/>
      </p:cViewPr>
      <p:guideLst>
        <p:guide orient="horz" pos="1469"/>
        <p:guide pos="23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E28CA-621F-A149-806F-24F500419C0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1143000"/>
            <a:ext cx="502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3F4D5-FC0B-F24A-8720-6BD50FC40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3F4D5-FC0B-F24A-8720-6BD50FC40A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9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 check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3F4D5-FC0B-F24A-8720-6BD50FC40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5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 check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3F4D5-FC0B-F24A-8720-6BD50FC40A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includes arrows and fish sold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3F4D5-FC0B-F24A-8720-6BD50FC40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9" y="1448887"/>
            <a:ext cx="6451362" cy="99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476" y="2642976"/>
            <a:ext cx="5312887" cy="1191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2632" y="186780"/>
            <a:ext cx="1707714" cy="39795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92" y="186780"/>
            <a:ext cx="4996643" cy="39795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46" y="2997101"/>
            <a:ext cx="6451362" cy="926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546" y="1976835"/>
            <a:ext cx="6451362" cy="10202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93" y="1088285"/>
            <a:ext cx="3352178" cy="3078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168" y="1088285"/>
            <a:ext cx="3352178" cy="3078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93" y="1044019"/>
            <a:ext cx="3353496" cy="4350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493" y="1479116"/>
            <a:ext cx="3353496" cy="26872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5533" y="1044019"/>
            <a:ext cx="3354814" cy="4350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5533" y="1479116"/>
            <a:ext cx="3354814" cy="26872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93" y="185699"/>
            <a:ext cx="2497005" cy="7903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17" y="185700"/>
            <a:ext cx="4242929" cy="39806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93" y="976002"/>
            <a:ext cx="2497005" cy="3190357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9" indent="0">
              <a:buNone/>
              <a:defRPr sz="1000"/>
            </a:lvl3pPr>
            <a:lvl4pPr marL="1371614" indent="0">
              <a:buNone/>
              <a:defRPr sz="900"/>
            </a:lvl4pPr>
            <a:lvl5pPr marL="1828818" indent="0">
              <a:buNone/>
              <a:defRPr sz="900"/>
            </a:lvl5pPr>
            <a:lvl6pPr marL="2286023" indent="0">
              <a:buNone/>
              <a:defRPr sz="900"/>
            </a:lvl6pPr>
            <a:lvl7pPr marL="2743227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61" y="3264853"/>
            <a:ext cx="4553903" cy="385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7661" y="416744"/>
            <a:ext cx="4553903" cy="2798445"/>
          </a:xfrm>
        </p:spPr>
        <p:txBody>
          <a:bodyPr/>
          <a:lstStyle>
            <a:lvl1pPr marL="0" indent="0">
              <a:buNone/>
              <a:defRPr sz="3200"/>
            </a:lvl1pPr>
            <a:lvl2pPr marL="457205" indent="0">
              <a:buNone/>
              <a:defRPr sz="2800"/>
            </a:lvl2pPr>
            <a:lvl3pPr marL="914409" indent="0">
              <a:buNone/>
              <a:defRPr sz="2400"/>
            </a:lvl3pPr>
            <a:lvl4pPr marL="1371614" indent="0">
              <a:buNone/>
              <a:defRPr sz="2000"/>
            </a:lvl4pPr>
            <a:lvl5pPr marL="1828818" indent="0">
              <a:buNone/>
              <a:defRPr sz="2000"/>
            </a:lvl5pPr>
            <a:lvl6pPr marL="2286023" indent="0">
              <a:buNone/>
              <a:defRPr sz="2000"/>
            </a:lvl6pPr>
            <a:lvl7pPr marL="2743227" indent="0">
              <a:buNone/>
              <a:defRPr sz="2000"/>
            </a:lvl7pPr>
            <a:lvl8pPr marL="3200432" indent="0">
              <a:buNone/>
              <a:defRPr sz="2000"/>
            </a:lvl8pPr>
            <a:lvl9pPr marL="365763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661" y="3650287"/>
            <a:ext cx="4553903" cy="547381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9" indent="0">
              <a:buNone/>
              <a:defRPr sz="1000"/>
            </a:lvl3pPr>
            <a:lvl4pPr marL="1371614" indent="0">
              <a:buNone/>
              <a:defRPr sz="900"/>
            </a:lvl4pPr>
            <a:lvl5pPr marL="1828818" indent="0">
              <a:buNone/>
              <a:defRPr sz="900"/>
            </a:lvl5pPr>
            <a:lvl6pPr marL="2286023" indent="0">
              <a:buNone/>
              <a:defRPr sz="900"/>
            </a:lvl6pPr>
            <a:lvl7pPr marL="2743227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92" y="186779"/>
            <a:ext cx="6830855" cy="77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92" y="1088285"/>
            <a:ext cx="6830855" cy="307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492" y="4322907"/>
            <a:ext cx="1770962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2F4D-39CE-5341-AE99-FD49933B39C0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5" y="4322907"/>
            <a:ext cx="2403449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39384" y="4322907"/>
            <a:ext cx="1770962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B9-3F54-224B-BA81-AC4531C6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3" indent="-342903" algn="l" defTabSz="45720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7" indent="-285753" algn="l" defTabSz="45720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1" indent="-228602" algn="l" defTabSz="45720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6" indent="-228602" algn="l" defTabSz="45720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1" indent="-228602" algn="l" defTabSz="45720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5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0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4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39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8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7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92" y="625233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5785" y="1587217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629285" y="1254010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984" y="3336650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9653" y="1588906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649" y="797839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32080" y="349274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3147" y="799364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9362" y="625234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38189" y="1769749"/>
            <a:ext cx="364151" cy="364151"/>
            <a:chOff x="-2060668" y="-7437"/>
            <a:chExt cx="2402049" cy="2402050"/>
          </a:xfrm>
          <a:effectLst/>
        </p:grpSpPr>
        <p:sp>
          <p:nvSpPr>
            <p:cNvPr id="20" name="Oval 19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88086" y="1775514"/>
            <a:ext cx="364151" cy="364151"/>
            <a:chOff x="-2060668" y="-7437"/>
            <a:chExt cx="2402049" cy="2402050"/>
          </a:xfrm>
          <a:effectLst/>
        </p:grpSpPr>
        <p:sp>
          <p:nvSpPr>
            <p:cNvPr id="29" name="Oval 28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54504" y="3540270"/>
            <a:ext cx="364151" cy="364151"/>
            <a:chOff x="-2060668" y="-7437"/>
            <a:chExt cx="2402049" cy="2402050"/>
          </a:xfrm>
          <a:effectLst/>
        </p:grpSpPr>
        <p:sp>
          <p:nvSpPr>
            <p:cNvPr id="35" name="Oval 34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1581" y="-107120"/>
            <a:ext cx="8229600" cy="7968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Try to fill in the missing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EF2E8-222F-8947-AF30-C2C65EB17215}"/>
              </a:ext>
            </a:extLst>
          </p:cNvPr>
          <p:cNvSpPr/>
          <p:nvPr/>
        </p:nvSpPr>
        <p:spPr>
          <a:xfrm>
            <a:off x="978136" y="2200130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7BB72-03C0-DB46-B5B9-F20C5D148CA4}"/>
              </a:ext>
            </a:extLst>
          </p:cNvPr>
          <p:cNvCxnSpPr>
            <a:cxnSpLocks/>
          </p:cNvCxnSpPr>
          <p:nvPr/>
        </p:nvCxnSpPr>
        <p:spPr>
          <a:xfrm>
            <a:off x="1632412" y="2200131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67CC53-B453-3347-8E9D-40331B5F7397}"/>
              </a:ext>
            </a:extLst>
          </p:cNvPr>
          <p:cNvSpPr/>
          <p:nvPr/>
        </p:nvSpPr>
        <p:spPr>
          <a:xfrm>
            <a:off x="978136" y="2512918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F5E448-9183-5345-8B62-12AEFFB84985}"/>
              </a:ext>
            </a:extLst>
          </p:cNvPr>
          <p:cNvCxnSpPr>
            <a:cxnSpLocks/>
          </p:cNvCxnSpPr>
          <p:nvPr/>
        </p:nvCxnSpPr>
        <p:spPr>
          <a:xfrm>
            <a:off x="1632412" y="2512919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DFE6B69-2C07-C945-B68C-CDDAF4749AB2}"/>
              </a:ext>
            </a:extLst>
          </p:cNvPr>
          <p:cNvSpPr/>
          <p:nvPr/>
        </p:nvSpPr>
        <p:spPr>
          <a:xfrm>
            <a:off x="978136" y="2825706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2BBDDF-5804-9242-9B8E-CA372271AC05}"/>
              </a:ext>
            </a:extLst>
          </p:cNvPr>
          <p:cNvCxnSpPr>
            <a:cxnSpLocks/>
          </p:cNvCxnSpPr>
          <p:nvPr/>
        </p:nvCxnSpPr>
        <p:spPr>
          <a:xfrm>
            <a:off x="1632412" y="2825706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C42318-48C6-3F45-8E0F-A8EEE62E3FDB}"/>
              </a:ext>
            </a:extLst>
          </p:cNvPr>
          <p:cNvSpPr/>
          <p:nvPr/>
        </p:nvSpPr>
        <p:spPr>
          <a:xfrm>
            <a:off x="3998494" y="3665267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9C4CF0-8E6F-654B-8A38-D6AE221E5067}"/>
              </a:ext>
            </a:extLst>
          </p:cNvPr>
          <p:cNvCxnSpPr>
            <a:cxnSpLocks/>
          </p:cNvCxnSpPr>
          <p:nvPr/>
        </p:nvCxnSpPr>
        <p:spPr>
          <a:xfrm>
            <a:off x="4652770" y="3665267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DE3625-35E5-ED49-B954-5C00D936B2B3}"/>
              </a:ext>
            </a:extLst>
          </p:cNvPr>
          <p:cNvSpPr/>
          <p:nvPr/>
        </p:nvSpPr>
        <p:spPr>
          <a:xfrm>
            <a:off x="3998494" y="3978056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6693D7-F391-4E4C-932C-DDC5E015A0B9}"/>
              </a:ext>
            </a:extLst>
          </p:cNvPr>
          <p:cNvCxnSpPr>
            <a:cxnSpLocks/>
          </p:cNvCxnSpPr>
          <p:nvPr/>
        </p:nvCxnSpPr>
        <p:spPr>
          <a:xfrm>
            <a:off x="4652770" y="3978056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27CD42B-1295-FE4B-9E0C-F40EF6F4F5EC}"/>
              </a:ext>
            </a:extLst>
          </p:cNvPr>
          <p:cNvSpPr/>
          <p:nvPr/>
        </p:nvSpPr>
        <p:spPr>
          <a:xfrm>
            <a:off x="3998494" y="4290844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endParaRPr lang="en-US" sz="1000" dirty="0">
              <a:solidFill>
                <a:schemeClr val="accent4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C599CC-EFF4-524D-B6AD-4C1E3A7E729B}"/>
              </a:ext>
            </a:extLst>
          </p:cNvPr>
          <p:cNvCxnSpPr>
            <a:cxnSpLocks/>
          </p:cNvCxnSpPr>
          <p:nvPr/>
        </p:nvCxnSpPr>
        <p:spPr>
          <a:xfrm>
            <a:off x="4652770" y="4290844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5C69533-16B1-9C4D-AC2D-929B2257945D}"/>
              </a:ext>
            </a:extLst>
          </p:cNvPr>
          <p:cNvSpPr/>
          <p:nvPr/>
        </p:nvSpPr>
        <p:spPr>
          <a:xfrm>
            <a:off x="5087281" y="2195235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0DA4BA-6741-EE4F-A071-92B75AF69792}"/>
              </a:ext>
            </a:extLst>
          </p:cNvPr>
          <p:cNvCxnSpPr>
            <a:cxnSpLocks/>
          </p:cNvCxnSpPr>
          <p:nvPr/>
        </p:nvCxnSpPr>
        <p:spPr>
          <a:xfrm>
            <a:off x="5741557" y="2195235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85A3DE8-8A3D-A643-B193-230133F4BF39}"/>
              </a:ext>
            </a:extLst>
          </p:cNvPr>
          <p:cNvSpPr/>
          <p:nvPr/>
        </p:nvSpPr>
        <p:spPr>
          <a:xfrm>
            <a:off x="5087281" y="2508023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C60074-7ACD-BB45-957C-EE5BA49E0753}"/>
              </a:ext>
            </a:extLst>
          </p:cNvPr>
          <p:cNvCxnSpPr>
            <a:cxnSpLocks/>
          </p:cNvCxnSpPr>
          <p:nvPr/>
        </p:nvCxnSpPr>
        <p:spPr>
          <a:xfrm>
            <a:off x="5741557" y="2508023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50FA6BC-E6B0-BE41-A074-9E070BD6BC10}"/>
              </a:ext>
            </a:extLst>
          </p:cNvPr>
          <p:cNvSpPr/>
          <p:nvPr/>
        </p:nvSpPr>
        <p:spPr>
          <a:xfrm>
            <a:off x="5087281" y="2820810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5CD12B-6398-3E40-AF06-01CA996C4B81}"/>
              </a:ext>
            </a:extLst>
          </p:cNvPr>
          <p:cNvCxnSpPr>
            <a:cxnSpLocks/>
          </p:cNvCxnSpPr>
          <p:nvPr/>
        </p:nvCxnSpPr>
        <p:spPr>
          <a:xfrm>
            <a:off x="5741557" y="2820810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">
            <a:extLst>
              <a:ext uri="{FF2B5EF4-FFF2-40B4-BE49-F238E27FC236}">
                <a16:creationId xmlns:a16="http://schemas.microsoft.com/office/drawing/2014/main" id="{0B1859AA-146B-6E47-A0E1-181C3B046D4C}"/>
              </a:ext>
            </a:extLst>
          </p:cNvPr>
          <p:cNvSpPr/>
          <p:nvPr/>
        </p:nvSpPr>
        <p:spPr>
          <a:xfrm>
            <a:off x="5333153" y="1255480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66" name="Isosceles Triangle 6">
            <a:extLst>
              <a:ext uri="{FF2B5EF4-FFF2-40B4-BE49-F238E27FC236}">
                <a16:creationId xmlns:a16="http://schemas.microsoft.com/office/drawing/2014/main" id="{85DA073B-9284-064B-9240-EE351282F71D}"/>
              </a:ext>
            </a:extLst>
          </p:cNvPr>
          <p:cNvSpPr/>
          <p:nvPr/>
        </p:nvSpPr>
        <p:spPr>
          <a:xfrm>
            <a:off x="3409484" y="3002037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42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92" y="625233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5785" y="1587217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629285" y="1254010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984" y="3336650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9653" y="1588906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649" y="797839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32080" y="349274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3147" y="799364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9362" y="625234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38189" y="1769749"/>
            <a:ext cx="364151" cy="364151"/>
            <a:chOff x="-2060668" y="-7437"/>
            <a:chExt cx="2402049" cy="2402050"/>
          </a:xfrm>
          <a:effectLst/>
        </p:grpSpPr>
        <p:sp>
          <p:nvSpPr>
            <p:cNvPr id="20" name="Oval 19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88086" y="1775514"/>
            <a:ext cx="364151" cy="364151"/>
            <a:chOff x="-2060668" y="-7437"/>
            <a:chExt cx="2402049" cy="2402050"/>
          </a:xfrm>
          <a:effectLst/>
        </p:grpSpPr>
        <p:sp>
          <p:nvSpPr>
            <p:cNvPr id="29" name="Oval 28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54504" y="3540270"/>
            <a:ext cx="364151" cy="364151"/>
            <a:chOff x="-2060668" y="-7437"/>
            <a:chExt cx="2402049" cy="2402050"/>
          </a:xfrm>
          <a:effectLst/>
        </p:grpSpPr>
        <p:sp>
          <p:nvSpPr>
            <p:cNvPr id="35" name="Oval 34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1581" y="-107120"/>
            <a:ext cx="8229600" cy="7968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Try to fill in the missing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EF2E8-222F-8947-AF30-C2C65EB17215}"/>
              </a:ext>
            </a:extLst>
          </p:cNvPr>
          <p:cNvSpPr/>
          <p:nvPr/>
        </p:nvSpPr>
        <p:spPr>
          <a:xfrm>
            <a:off x="978136" y="2200130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7BB72-03C0-DB46-B5B9-F20C5D148CA4}"/>
              </a:ext>
            </a:extLst>
          </p:cNvPr>
          <p:cNvCxnSpPr>
            <a:cxnSpLocks/>
          </p:cNvCxnSpPr>
          <p:nvPr/>
        </p:nvCxnSpPr>
        <p:spPr>
          <a:xfrm>
            <a:off x="1632412" y="2200131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67CC53-B453-3347-8E9D-40331B5F7397}"/>
              </a:ext>
            </a:extLst>
          </p:cNvPr>
          <p:cNvSpPr/>
          <p:nvPr/>
        </p:nvSpPr>
        <p:spPr>
          <a:xfrm>
            <a:off x="978136" y="2512918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F5E448-9183-5345-8B62-12AEFFB84985}"/>
              </a:ext>
            </a:extLst>
          </p:cNvPr>
          <p:cNvCxnSpPr>
            <a:cxnSpLocks/>
          </p:cNvCxnSpPr>
          <p:nvPr/>
        </p:nvCxnSpPr>
        <p:spPr>
          <a:xfrm>
            <a:off x="1632412" y="2512919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DFE6B69-2C07-C945-B68C-CDDAF4749AB2}"/>
              </a:ext>
            </a:extLst>
          </p:cNvPr>
          <p:cNvSpPr/>
          <p:nvPr/>
        </p:nvSpPr>
        <p:spPr>
          <a:xfrm>
            <a:off x="978136" y="2825706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       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2BBDDF-5804-9242-9B8E-CA372271AC05}"/>
              </a:ext>
            </a:extLst>
          </p:cNvPr>
          <p:cNvCxnSpPr>
            <a:cxnSpLocks/>
          </p:cNvCxnSpPr>
          <p:nvPr/>
        </p:nvCxnSpPr>
        <p:spPr>
          <a:xfrm>
            <a:off x="1632412" y="2825706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C42318-48C6-3F45-8E0F-A8EEE62E3FDB}"/>
              </a:ext>
            </a:extLst>
          </p:cNvPr>
          <p:cNvSpPr/>
          <p:nvPr/>
        </p:nvSpPr>
        <p:spPr>
          <a:xfrm>
            <a:off x="3998494" y="3665267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9C4CF0-8E6F-654B-8A38-D6AE221E5067}"/>
              </a:ext>
            </a:extLst>
          </p:cNvPr>
          <p:cNvCxnSpPr>
            <a:cxnSpLocks/>
          </p:cNvCxnSpPr>
          <p:nvPr/>
        </p:nvCxnSpPr>
        <p:spPr>
          <a:xfrm>
            <a:off x="4652770" y="3665267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DE3625-35E5-ED49-B954-5C00D936B2B3}"/>
              </a:ext>
            </a:extLst>
          </p:cNvPr>
          <p:cNvSpPr/>
          <p:nvPr/>
        </p:nvSpPr>
        <p:spPr>
          <a:xfrm>
            <a:off x="3998494" y="3978056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6693D7-F391-4E4C-932C-DDC5E015A0B9}"/>
              </a:ext>
            </a:extLst>
          </p:cNvPr>
          <p:cNvCxnSpPr>
            <a:cxnSpLocks/>
          </p:cNvCxnSpPr>
          <p:nvPr/>
        </p:nvCxnSpPr>
        <p:spPr>
          <a:xfrm>
            <a:off x="4652770" y="3978056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27CD42B-1295-FE4B-9E0C-F40EF6F4F5EC}"/>
              </a:ext>
            </a:extLst>
          </p:cNvPr>
          <p:cNvSpPr/>
          <p:nvPr/>
        </p:nvSpPr>
        <p:spPr>
          <a:xfrm>
            <a:off x="3998494" y="4290844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   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C599CC-EFF4-524D-B6AD-4C1E3A7E729B}"/>
              </a:ext>
            </a:extLst>
          </p:cNvPr>
          <p:cNvCxnSpPr>
            <a:cxnSpLocks/>
          </p:cNvCxnSpPr>
          <p:nvPr/>
        </p:nvCxnSpPr>
        <p:spPr>
          <a:xfrm>
            <a:off x="4652770" y="4290844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5C69533-16B1-9C4D-AC2D-929B2257945D}"/>
              </a:ext>
            </a:extLst>
          </p:cNvPr>
          <p:cNvSpPr/>
          <p:nvPr/>
        </p:nvSpPr>
        <p:spPr>
          <a:xfrm>
            <a:off x="5087281" y="2195235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0DA4BA-6741-EE4F-A071-92B75AF69792}"/>
              </a:ext>
            </a:extLst>
          </p:cNvPr>
          <p:cNvCxnSpPr>
            <a:cxnSpLocks/>
          </p:cNvCxnSpPr>
          <p:nvPr/>
        </p:nvCxnSpPr>
        <p:spPr>
          <a:xfrm>
            <a:off x="5741557" y="2195235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85A3DE8-8A3D-A643-B193-230133F4BF39}"/>
              </a:ext>
            </a:extLst>
          </p:cNvPr>
          <p:cNvSpPr/>
          <p:nvPr/>
        </p:nvSpPr>
        <p:spPr>
          <a:xfrm>
            <a:off x="5087281" y="2508023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C60074-7ACD-BB45-957C-EE5BA49E0753}"/>
              </a:ext>
            </a:extLst>
          </p:cNvPr>
          <p:cNvCxnSpPr>
            <a:cxnSpLocks/>
          </p:cNvCxnSpPr>
          <p:nvPr/>
        </p:nvCxnSpPr>
        <p:spPr>
          <a:xfrm>
            <a:off x="5741557" y="2508023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50FA6BC-E6B0-BE41-A074-9E070BD6BC10}"/>
              </a:ext>
            </a:extLst>
          </p:cNvPr>
          <p:cNvSpPr/>
          <p:nvPr/>
        </p:nvSpPr>
        <p:spPr>
          <a:xfrm>
            <a:off x="5087281" y="2820810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      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5CD12B-6398-3E40-AF06-01CA996C4B81}"/>
              </a:ext>
            </a:extLst>
          </p:cNvPr>
          <p:cNvCxnSpPr>
            <a:cxnSpLocks/>
          </p:cNvCxnSpPr>
          <p:nvPr/>
        </p:nvCxnSpPr>
        <p:spPr>
          <a:xfrm>
            <a:off x="5741557" y="2820810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">
            <a:extLst>
              <a:ext uri="{FF2B5EF4-FFF2-40B4-BE49-F238E27FC236}">
                <a16:creationId xmlns:a16="http://schemas.microsoft.com/office/drawing/2014/main" id="{0B1859AA-146B-6E47-A0E1-181C3B046D4C}"/>
              </a:ext>
            </a:extLst>
          </p:cNvPr>
          <p:cNvSpPr/>
          <p:nvPr/>
        </p:nvSpPr>
        <p:spPr>
          <a:xfrm>
            <a:off x="5333153" y="1255480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66" name="Isosceles Triangle 6">
            <a:extLst>
              <a:ext uri="{FF2B5EF4-FFF2-40B4-BE49-F238E27FC236}">
                <a16:creationId xmlns:a16="http://schemas.microsoft.com/office/drawing/2014/main" id="{85DA073B-9284-064B-9240-EE351282F71D}"/>
              </a:ext>
            </a:extLst>
          </p:cNvPr>
          <p:cNvSpPr/>
          <p:nvPr/>
        </p:nvSpPr>
        <p:spPr>
          <a:xfrm>
            <a:off x="3409484" y="3002037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A49628-955D-2149-A5A8-3050D194DE01}"/>
              </a:ext>
            </a:extLst>
          </p:cNvPr>
          <p:cNvSpPr/>
          <p:nvPr/>
        </p:nvSpPr>
        <p:spPr>
          <a:xfrm>
            <a:off x="6226628" y="4195746"/>
            <a:ext cx="1266491" cy="3484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 sold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4FC67D-C63C-3C4F-81F2-DAC7D6C3E515}"/>
              </a:ext>
            </a:extLst>
          </p:cNvPr>
          <p:cNvCxnSpPr>
            <a:cxnSpLocks/>
          </p:cNvCxnSpPr>
          <p:nvPr/>
        </p:nvCxnSpPr>
        <p:spPr>
          <a:xfrm>
            <a:off x="7174270" y="4195746"/>
            <a:ext cx="0" cy="348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CB000D0-2704-364F-B5E5-5C2B2086442D}"/>
              </a:ext>
            </a:extLst>
          </p:cNvPr>
          <p:cNvGrpSpPr/>
          <p:nvPr/>
        </p:nvGrpSpPr>
        <p:grpSpPr>
          <a:xfrm rot="5400000">
            <a:off x="3571734" y="1125956"/>
            <a:ext cx="353488" cy="499714"/>
            <a:chOff x="-1435100" y="2754209"/>
            <a:chExt cx="1003300" cy="1418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E36101B-9E49-F549-9A33-0371F9967C4A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loud 83">
              <a:extLst>
                <a:ext uri="{FF2B5EF4-FFF2-40B4-BE49-F238E27FC236}">
                  <a16:creationId xmlns:a16="http://schemas.microsoft.com/office/drawing/2014/main" id="{205C9AB9-E20E-E744-95A5-83A612AA732F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04BD09C-08CC-F24E-BF2F-0E8E36C4D5E9}"/>
              </a:ext>
            </a:extLst>
          </p:cNvPr>
          <p:cNvGrpSpPr/>
          <p:nvPr/>
        </p:nvGrpSpPr>
        <p:grpSpPr>
          <a:xfrm rot="5400000">
            <a:off x="3571736" y="1497734"/>
            <a:ext cx="353488" cy="499714"/>
            <a:chOff x="-1435100" y="2754209"/>
            <a:chExt cx="1003300" cy="1418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758528-9475-7B41-85AB-78B5CCD7467B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loud 86">
              <a:extLst>
                <a:ext uri="{FF2B5EF4-FFF2-40B4-BE49-F238E27FC236}">
                  <a16:creationId xmlns:a16="http://schemas.microsoft.com/office/drawing/2014/main" id="{FB5CD91F-EE48-2D41-A946-F2D0FCFFC7EA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AE31191-D8CC-4C48-A54F-3A18930501AD}"/>
              </a:ext>
            </a:extLst>
          </p:cNvPr>
          <p:cNvSpPr/>
          <p:nvPr/>
        </p:nvSpPr>
        <p:spPr>
          <a:xfrm>
            <a:off x="1684425" y="2242152"/>
            <a:ext cx="126316" cy="1263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A39411D-F929-8A43-8673-1C4CA8216B45}"/>
              </a:ext>
            </a:extLst>
          </p:cNvPr>
          <p:cNvSpPr/>
          <p:nvPr/>
        </p:nvSpPr>
        <p:spPr>
          <a:xfrm>
            <a:off x="1857113" y="2242152"/>
            <a:ext cx="126316" cy="1263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Left Arrow 89">
            <a:extLst>
              <a:ext uri="{FF2B5EF4-FFF2-40B4-BE49-F238E27FC236}">
                <a16:creationId xmlns:a16="http://schemas.microsoft.com/office/drawing/2014/main" id="{55E382C7-8C08-BE48-826E-F27EC0BCFBEF}"/>
              </a:ext>
            </a:extLst>
          </p:cNvPr>
          <p:cNvSpPr/>
          <p:nvPr/>
        </p:nvSpPr>
        <p:spPr>
          <a:xfrm rot="10303390">
            <a:off x="2084579" y="1761161"/>
            <a:ext cx="1088608" cy="197342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6F21C79-A2B3-0D47-AFE6-E100496F31BC}"/>
              </a:ext>
            </a:extLst>
          </p:cNvPr>
          <p:cNvSpPr/>
          <p:nvPr/>
        </p:nvSpPr>
        <p:spPr>
          <a:xfrm>
            <a:off x="5790003" y="2240921"/>
            <a:ext cx="126316" cy="126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26BC29-84EA-5745-95BB-DDEB2CC2DD0B}"/>
              </a:ext>
            </a:extLst>
          </p:cNvPr>
          <p:cNvSpPr/>
          <p:nvPr/>
        </p:nvSpPr>
        <p:spPr>
          <a:xfrm>
            <a:off x="5962691" y="2240921"/>
            <a:ext cx="126316" cy="126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Left Arrow 92">
            <a:extLst>
              <a:ext uri="{FF2B5EF4-FFF2-40B4-BE49-F238E27FC236}">
                <a16:creationId xmlns:a16="http://schemas.microsoft.com/office/drawing/2014/main" id="{62948F07-6159-BA40-9757-88C7622A801B}"/>
              </a:ext>
            </a:extLst>
          </p:cNvPr>
          <p:cNvSpPr/>
          <p:nvPr/>
        </p:nvSpPr>
        <p:spPr>
          <a:xfrm rot="8630674">
            <a:off x="5792909" y="1422056"/>
            <a:ext cx="885309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C290F1-21D5-D545-8D75-905733DAA2BB}"/>
              </a:ext>
            </a:extLst>
          </p:cNvPr>
          <p:cNvSpPr/>
          <p:nvPr/>
        </p:nvSpPr>
        <p:spPr>
          <a:xfrm>
            <a:off x="4708810" y="3721428"/>
            <a:ext cx="126316" cy="1263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C85F1D1-F3BA-F24F-A754-254E7E58C8E8}"/>
              </a:ext>
            </a:extLst>
          </p:cNvPr>
          <p:cNvSpPr/>
          <p:nvPr/>
        </p:nvSpPr>
        <p:spPr>
          <a:xfrm>
            <a:off x="4881498" y="3721428"/>
            <a:ext cx="126316" cy="1263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6945F4F6-3DD0-F24D-A5B7-FD6BAFA23F1C}"/>
              </a:ext>
            </a:extLst>
          </p:cNvPr>
          <p:cNvSpPr/>
          <p:nvPr/>
        </p:nvSpPr>
        <p:spPr>
          <a:xfrm rot="20255602">
            <a:off x="2903699" y="3808963"/>
            <a:ext cx="617421" cy="214662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1F381A7C-1459-834D-BD49-1F5FA485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69" y="2576688"/>
            <a:ext cx="346669" cy="10261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8E43285-FFC4-9049-B467-D2BDDC7A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737" y="4015916"/>
            <a:ext cx="636307" cy="127262"/>
          </a:xfrm>
          <a:prstGeom prst="rect">
            <a:avLst/>
          </a:prstGeom>
          <a:ln>
            <a:noFill/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F12C0D38-F610-2944-A4CF-E023E6815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527" y="2553989"/>
            <a:ext cx="636307" cy="127262"/>
          </a:xfrm>
          <a:prstGeom prst="rect">
            <a:avLst/>
          </a:prstGeom>
          <a:ln>
            <a:noFill/>
          </a:ln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94C97CBB-135A-B046-95D1-5C9361E26D46}"/>
              </a:ext>
            </a:extLst>
          </p:cNvPr>
          <p:cNvSpPr/>
          <p:nvPr/>
        </p:nvSpPr>
        <p:spPr>
          <a:xfrm>
            <a:off x="6680756" y="3478358"/>
            <a:ext cx="647001" cy="327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respond here!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7A35E0-2FB7-DA49-BB92-03174817B15B}"/>
              </a:ext>
            </a:extLst>
          </p:cNvPr>
          <p:cNvCxnSpPr/>
          <p:nvPr/>
        </p:nvCxnSpPr>
        <p:spPr>
          <a:xfrm>
            <a:off x="7165012" y="3856160"/>
            <a:ext cx="107191" cy="290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7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92" y="625233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5785" y="1587217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629285" y="1254010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984" y="3336650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9653" y="1588906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649" y="797839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32080" y="349274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3147" y="799364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9362" y="625234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38189" y="1769749"/>
            <a:ext cx="364151" cy="364151"/>
            <a:chOff x="-2060668" y="-7437"/>
            <a:chExt cx="2402049" cy="2402050"/>
          </a:xfrm>
          <a:effectLst/>
        </p:grpSpPr>
        <p:sp>
          <p:nvSpPr>
            <p:cNvPr id="20" name="Oval 19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88086" y="1775514"/>
            <a:ext cx="364151" cy="364151"/>
            <a:chOff x="-2060668" y="-7437"/>
            <a:chExt cx="2402049" cy="2402050"/>
          </a:xfrm>
          <a:effectLst/>
        </p:grpSpPr>
        <p:sp>
          <p:nvSpPr>
            <p:cNvPr id="29" name="Oval 28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54504" y="3540270"/>
            <a:ext cx="364151" cy="364151"/>
            <a:chOff x="-2060668" y="-7437"/>
            <a:chExt cx="2402049" cy="2402050"/>
          </a:xfrm>
          <a:effectLst/>
        </p:grpSpPr>
        <p:sp>
          <p:nvSpPr>
            <p:cNvPr id="35" name="Oval 34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1581" y="-107120"/>
            <a:ext cx="8229600" cy="7968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Try to fill in the missing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EF2E8-222F-8947-AF30-C2C65EB17215}"/>
              </a:ext>
            </a:extLst>
          </p:cNvPr>
          <p:cNvSpPr/>
          <p:nvPr/>
        </p:nvSpPr>
        <p:spPr>
          <a:xfrm>
            <a:off x="978136" y="2200130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7BB72-03C0-DB46-B5B9-F20C5D148CA4}"/>
              </a:ext>
            </a:extLst>
          </p:cNvPr>
          <p:cNvCxnSpPr>
            <a:cxnSpLocks/>
          </p:cNvCxnSpPr>
          <p:nvPr/>
        </p:nvCxnSpPr>
        <p:spPr>
          <a:xfrm>
            <a:off x="1632412" y="2200131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67CC53-B453-3347-8E9D-40331B5F7397}"/>
              </a:ext>
            </a:extLst>
          </p:cNvPr>
          <p:cNvSpPr/>
          <p:nvPr/>
        </p:nvSpPr>
        <p:spPr>
          <a:xfrm>
            <a:off x="978136" y="2512918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F5E448-9183-5345-8B62-12AEFFB84985}"/>
              </a:ext>
            </a:extLst>
          </p:cNvPr>
          <p:cNvCxnSpPr>
            <a:cxnSpLocks/>
          </p:cNvCxnSpPr>
          <p:nvPr/>
        </p:nvCxnSpPr>
        <p:spPr>
          <a:xfrm>
            <a:off x="1632412" y="2512919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DFE6B69-2C07-C945-B68C-CDDAF4749AB2}"/>
              </a:ext>
            </a:extLst>
          </p:cNvPr>
          <p:cNvSpPr/>
          <p:nvPr/>
        </p:nvSpPr>
        <p:spPr>
          <a:xfrm>
            <a:off x="978136" y="2825706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       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2BBDDF-5804-9242-9B8E-CA372271AC05}"/>
              </a:ext>
            </a:extLst>
          </p:cNvPr>
          <p:cNvCxnSpPr>
            <a:cxnSpLocks/>
          </p:cNvCxnSpPr>
          <p:nvPr/>
        </p:nvCxnSpPr>
        <p:spPr>
          <a:xfrm>
            <a:off x="1632412" y="2825706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C42318-48C6-3F45-8E0F-A8EEE62E3FDB}"/>
              </a:ext>
            </a:extLst>
          </p:cNvPr>
          <p:cNvSpPr/>
          <p:nvPr/>
        </p:nvSpPr>
        <p:spPr>
          <a:xfrm>
            <a:off x="3998494" y="3665267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9C4CF0-8E6F-654B-8A38-D6AE221E5067}"/>
              </a:ext>
            </a:extLst>
          </p:cNvPr>
          <p:cNvCxnSpPr>
            <a:cxnSpLocks/>
          </p:cNvCxnSpPr>
          <p:nvPr/>
        </p:nvCxnSpPr>
        <p:spPr>
          <a:xfrm>
            <a:off x="4652770" y="3665267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DE3625-35E5-ED49-B954-5C00D936B2B3}"/>
              </a:ext>
            </a:extLst>
          </p:cNvPr>
          <p:cNvSpPr/>
          <p:nvPr/>
        </p:nvSpPr>
        <p:spPr>
          <a:xfrm>
            <a:off x="3998494" y="3978056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6693D7-F391-4E4C-932C-DDC5E015A0B9}"/>
              </a:ext>
            </a:extLst>
          </p:cNvPr>
          <p:cNvCxnSpPr>
            <a:cxnSpLocks/>
          </p:cNvCxnSpPr>
          <p:nvPr/>
        </p:nvCxnSpPr>
        <p:spPr>
          <a:xfrm>
            <a:off x="4652770" y="3978056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27CD42B-1295-FE4B-9E0C-F40EF6F4F5EC}"/>
              </a:ext>
            </a:extLst>
          </p:cNvPr>
          <p:cNvSpPr/>
          <p:nvPr/>
        </p:nvSpPr>
        <p:spPr>
          <a:xfrm>
            <a:off x="3998494" y="4290844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   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C599CC-EFF4-524D-B6AD-4C1E3A7E729B}"/>
              </a:ext>
            </a:extLst>
          </p:cNvPr>
          <p:cNvCxnSpPr>
            <a:cxnSpLocks/>
          </p:cNvCxnSpPr>
          <p:nvPr/>
        </p:nvCxnSpPr>
        <p:spPr>
          <a:xfrm>
            <a:off x="4652770" y="4290844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5C69533-16B1-9C4D-AC2D-929B2257945D}"/>
              </a:ext>
            </a:extLst>
          </p:cNvPr>
          <p:cNvSpPr/>
          <p:nvPr/>
        </p:nvSpPr>
        <p:spPr>
          <a:xfrm>
            <a:off x="5087281" y="2195235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0DA4BA-6741-EE4F-A071-92B75AF69792}"/>
              </a:ext>
            </a:extLst>
          </p:cNvPr>
          <p:cNvCxnSpPr>
            <a:cxnSpLocks/>
          </p:cNvCxnSpPr>
          <p:nvPr/>
        </p:nvCxnSpPr>
        <p:spPr>
          <a:xfrm>
            <a:off x="5741557" y="2195235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85A3DE8-8A3D-A643-B193-230133F4BF39}"/>
              </a:ext>
            </a:extLst>
          </p:cNvPr>
          <p:cNvSpPr/>
          <p:nvPr/>
        </p:nvSpPr>
        <p:spPr>
          <a:xfrm>
            <a:off x="5087281" y="2508023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C60074-7ACD-BB45-957C-EE5BA49E0753}"/>
              </a:ext>
            </a:extLst>
          </p:cNvPr>
          <p:cNvCxnSpPr>
            <a:cxnSpLocks/>
          </p:cNvCxnSpPr>
          <p:nvPr/>
        </p:nvCxnSpPr>
        <p:spPr>
          <a:xfrm>
            <a:off x="5741557" y="2508023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50FA6BC-E6B0-BE41-A074-9E070BD6BC10}"/>
              </a:ext>
            </a:extLst>
          </p:cNvPr>
          <p:cNvSpPr/>
          <p:nvPr/>
        </p:nvSpPr>
        <p:spPr>
          <a:xfrm>
            <a:off x="5087281" y="2820810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      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5CD12B-6398-3E40-AF06-01CA996C4B81}"/>
              </a:ext>
            </a:extLst>
          </p:cNvPr>
          <p:cNvCxnSpPr>
            <a:cxnSpLocks/>
          </p:cNvCxnSpPr>
          <p:nvPr/>
        </p:nvCxnSpPr>
        <p:spPr>
          <a:xfrm>
            <a:off x="5741557" y="2820810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">
            <a:extLst>
              <a:ext uri="{FF2B5EF4-FFF2-40B4-BE49-F238E27FC236}">
                <a16:creationId xmlns:a16="http://schemas.microsoft.com/office/drawing/2014/main" id="{0B1859AA-146B-6E47-A0E1-181C3B046D4C}"/>
              </a:ext>
            </a:extLst>
          </p:cNvPr>
          <p:cNvSpPr/>
          <p:nvPr/>
        </p:nvSpPr>
        <p:spPr>
          <a:xfrm>
            <a:off x="5333153" y="1255480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66" name="Isosceles Triangle 6">
            <a:extLst>
              <a:ext uri="{FF2B5EF4-FFF2-40B4-BE49-F238E27FC236}">
                <a16:creationId xmlns:a16="http://schemas.microsoft.com/office/drawing/2014/main" id="{85DA073B-9284-064B-9240-EE351282F71D}"/>
              </a:ext>
            </a:extLst>
          </p:cNvPr>
          <p:cNvSpPr/>
          <p:nvPr/>
        </p:nvSpPr>
        <p:spPr>
          <a:xfrm>
            <a:off x="3409484" y="3002037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A49628-955D-2149-A5A8-3050D194DE01}"/>
              </a:ext>
            </a:extLst>
          </p:cNvPr>
          <p:cNvSpPr/>
          <p:nvPr/>
        </p:nvSpPr>
        <p:spPr>
          <a:xfrm>
            <a:off x="6226628" y="4195746"/>
            <a:ext cx="1266491" cy="3484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 sold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4FC67D-C63C-3C4F-81F2-DAC7D6C3E515}"/>
              </a:ext>
            </a:extLst>
          </p:cNvPr>
          <p:cNvCxnSpPr>
            <a:cxnSpLocks/>
          </p:cNvCxnSpPr>
          <p:nvPr/>
        </p:nvCxnSpPr>
        <p:spPr>
          <a:xfrm>
            <a:off x="7174270" y="4195746"/>
            <a:ext cx="0" cy="348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04BD09C-08CC-F24E-BF2F-0E8E36C4D5E9}"/>
              </a:ext>
            </a:extLst>
          </p:cNvPr>
          <p:cNvGrpSpPr/>
          <p:nvPr/>
        </p:nvGrpSpPr>
        <p:grpSpPr>
          <a:xfrm rot="5400000">
            <a:off x="3571736" y="1497734"/>
            <a:ext cx="353488" cy="499714"/>
            <a:chOff x="-1435100" y="2754209"/>
            <a:chExt cx="1003300" cy="1418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758528-9475-7B41-85AB-78B5CCD7467B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loud 86">
              <a:extLst>
                <a:ext uri="{FF2B5EF4-FFF2-40B4-BE49-F238E27FC236}">
                  <a16:creationId xmlns:a16="http://schemas.microsoft.com/office/drawing/2014/main" id="{FB5CD91F-EE48-2D41-A946-F2D0FCFFC7EA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AE31191-D8CC-4C48-A54F-3A18930501AD}"/>
              </a:ext>
            </a:extLst>
          </p:cNvPr>
          <p:cNvSpPr/>
          <p:nvPr/>
        </p:nvSpPr>
        <p:spPr>
          <a:xfrm>
            <a:off x="1684425" y="2242152"/>
            <a:ext cx="126316" cy="1263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A39411D-F929-8A43-8673-1C4CA8216B45}"/>
              </a:ext>
            </a:extLst>
          </p:cNvPr>
          <p:cNvSpPr/>
          <p:nvPr/>
        </p:nvSpPr>
        <p:spPr>
          <a:xfrm>
            <a:off x="1857113" y="2242152"/>
            <a:ext cx="126316" cy="1263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Left Arrow 89">
            <a:extLst>
              <a:ext uri="{FF2B5EF4-FFF2-40B4-BE49-F238E27FC236}">
                <a16:creationId xmlns:a16="http://schemas.microsoft.com/office/drawing/2014/main" id="{55E382C7-8C08-BE48-826E-F27EC0BCFBEF}"/>
              </a:ext>
            </a:extLst>
          </p:cNvPr>
          <p:cNvSpPr/>
          <p:nvPr/>
        </p:nvSpPr>
        <p:spPr>
          <a:xfrm rot="10303390">
            <a:off x="2084579" y="1761161"/>
            <a:ext cx="1088608" cy="197342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6F21C79-A2B3-0D47-AFE6-E100496F31BC}"/>
              </a:ext>
            </a:extLst>
          </p:cNvPr>
          <p:cNvSpPr/>
          <p:nvPr/>
        </p:nvSpPr>
        <p:spPr>
          <a:xfrm>
            <a:off x="5790003" y="2240921"/>
            <a:ext cx="126316" cy="126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26BC29-84EA-5745-95BB-DDEB2CC2DD0B}"/>
              </a:ext>
            </a:extLst>
          </p:cNvPr>
          <p:cNvSpPr/>
          <p:nvPr/>
        </p:nvSpPr>
        <p:spPr>
          <a:xfrm>
            <a:off x="5962691" y="2240921"/>
            <a:ext cx="126316" cy="126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C290F1-21D5-D545-8D75-905733DAA2BB}"/>
              </a:ext>
            </a:extLst>
          </p:cNvPr>
          <p:cNvSpPr/>
          <p:nvPr/>
        </p:nvSpPr>
        <p:spPr>
          <a:xfrm>
            <a:off x="4708810" y="3721428"/>
            <a:ext cx="126316" cy="1263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C85F1D1-F3BA-F24F-A754-254E7E58C8E8}"/>
              </a:ext>
            </a:extLst>
          </p:cNvPr>
          <p:cNvSpPr/>
          <p:nvPr/>
        </p:nvSpPr>
        <p:spPr>
          <a:xfrm>
            <a:off x="4881498" y="3721428"/>
            <a:ext cx="126316" cy="1263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1F381A7C-1459-834D-BD49-1F5FA485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69" y="2576688"/>
            <a:ext cx="346669" cy="102614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04A33AE6-9D9A-0548-AB44-533DBC31B14B}"/>
              </a:ext>
            </a:extLst>
          </p:cNvPr>
          <p:cNvSpPr/>
          <p:nvPr/>
        </p:nvSpPr>
        <p:spPr>
          <a:xfrm>
            <a:off x="2030498" y="2242152"/>
            <a:ext cx="126316" cy="1263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85C372-C0FC-6B43-AC5A-DC0E0CC9EC27}"/>
              </a:ext>
            </a:extLst>
          </p:cNvPr>
          <p:cNvSpPr/>
          <p:nvPr/>
        </p:nvSpPr>
        <p:spPr>
          <a:xfrm>
            <a:off x="6136076" y="2240921"/>
            <a:ext cx="126316" cy="1263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88265B5-2866-4848-84AF-5E7BAA08DB32}"/>
              </a:ext>
            </a:extLst>
          </p:cNvPr>
          <p:cNvSpPr/>
          <p:nvPr/>
        </p:nvSpPr>
        <p:spPr>
          <a:xfrm>
            <a:off x="5054532" y="3723422"/>
            <a:ext cx="126316" cy="1263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0E4B979D-0B9D-2642-B81E-C8E171876B31}"/>
              </a:ext>
            </a:extLst>
          </p:cNvPr>
          <p:cNvSpPr/>
          <p:nvPr/>
        </p:nvSpPr>
        <p:spPr>
          <a:xfrm rot="5400000">
            <a:off x="3453557" y="2664160"/>
            <a:ext cx="530476" cy="218201"/>
          </a:xfrm>
          <a:prstGeom prst="leftArrow">
            <a:avLst>
              <a:gd name="adj1" fmla="val 25651"/>
              <a:gd name="adj2" fmla="val 574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A32E19FA-3C1A-5F4E-8913-FC16E9C092E1}"/>
              </a:ext>
            </a:extLst>
          </p:cNvPr>
          <p:cNvSpPr/>
          <p:nvPr/>
        </p:nvSpPr>
        <p:spPr>
          <a:xfrm rot="422170">
            <a:off x="4134298" y="1713320"/>
            <a:ext cx="1288132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E72570-B299-3F40-8789-391E64424FD7}"/>
              </a:ext>
            </a:extLst>
          </p:cNvPr>
          <p:cNvSpPr/>
          <p:nvPr/>
        </p:nvSpPr>
        <p:spPr>
          <a:xfrm>
            <a:off x="6680756" y="3478358"/>
            <a:ext cx="647001" cy="327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respond here!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6774D62-B703-314C-A4FF-9634A86D4E48}"/>
              </a:ext>
            </a:extLst>
          </p:cNvPr>
          <p:cNvCxnSpPr/>
          <p:nvPr/>
        </p:nvCxnSpPr>
        <p:spPr>
          <a:xfrm>
            <a:off x="7165012" y="3856160"/>
            <a:ext cx="107191" cy="290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0CAB493-4A48-3D47-B0AE-9CAEF3C2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63" y="4041826"/>
            <a:ext cx="346669" cy="10261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F739C86-9B71-4841-ABEE-C0A186FF6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56" y="2576688"/>
            <a:ext cx="346669" cy="1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92" y="625233"/>
            <a:ext cx="7537459" cy="39898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5785" y="1587217"/>
            <a:ext cx="239116" cy="239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629285" y="1254010"/>
            <a:ext cx="512116" cy="33320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984" y="3336650"/>
            <a:ext cx="239116" cy="239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9653" y="1588906"/>
            <a:ext cx="239116" cy="2391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649" y="797839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32080" y="3492740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3147" y="799364"/>
            <a:ext cx="1076780" cy="1076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9362" y="625234"/>
            <a:ext cx="460732" cy="1421991"/>
          </a:xfrm>
          <a:prstGeom prst="rect">
            <a:avLst/>
          </a:prstGeom>
          <a:solidFill>
            <a:srgbClr val="4A452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38189" y="1769749"/>
            <a:ext cx="364151" cy="364151"/>
            <a:chOff x="-2060668" y="-7437"/>
            <a:chExt cx="2402049" cy="2402050"/>
          </a:xfrm>
          <a:effectLst/>
        </p:grpSpPr>
        <p:sp>
          <p:nvSpPr>
            <p:cNvPr id="20" name="Oval 19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88086" y="1775514"/>
            <a:ext cx="364151" cy="364151"/>
            <a:chOff x="-2060668" y="-7437"/>
            <a:chExt cx="2402049" cy="2402050"/>
          </a:xfrm>
          <a:effectLst/>
        </p:grpSpPr>
        <p:sp>
          <p:nvSpPr>
            <p:cNvPr id="29" name="Oval 28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54504" y="3540270"/>
            <a:ext cx="364151" cy="364151"/>
            <a:chOff x="-2060668" y="-7437"/>
            <a:chExt cx="2402049" cy="2402050"/>
          </a:xfrm>
          <a:effectLst/>
        </p:grpSpPr>
        <p:sp>
          <p:nvSpPr>
            <p:cNvPr id="35" name="Oval 34"/>
            <p:cNvSpPr/>
            <p:nvPr/>
          </p:nvSpPr>
          <p:spPr>
            <a:xfrm>
              <a:off x="-2060668" y="-7437"/>
              <a:ext cx="2402049" cy="2402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-1653149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-761917" y="359120"/>
              <a:ext cx="683067" cy="6830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-1501296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-603434" y="572326"/>
              <a:ext cx="346141" cy="346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1581" y="-107120"/>
            <a:ext cx="8229600" cy="7968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Try to fill in the missing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EF2E8-222F-8947-AF30-C2C65EB17215}"/>
              </a:ext>
            </a:extLst>
          </p:cNvPr>
          <p:cNvSpPr/>
          <p:nvPr/>
        </p:nvSpPr>
        <p:spPr>
          <a:xfrm>
            <a:off x="978136" y="2200130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87BB72-03C0-DB46-B5B9-F20C5D148CA4}"/>
              </a:ext>
            </a:extLst>
          </p:cNvPr>
          <p:cNvCxnSpPr>
            <a:cxnSpLocks/>
          </p:cNvCxnSpPr>
          <p:nvPr/>
        </p:nvCxnSpPr>
        <p:spPr>
          <a:xfrm>
            <a:off x="1632412" y="2200131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67CC53-B453-3347-8E9D-40331B5F7397}"/>
              </a:ext>
            </a:extLst>
          </p:cNvPr>
          <p:cNvSpPr/>
          <p:nvPr/>
        </p:nvSpPr>
        <p:spPr>
          <a:xfrm>
            <a:off x="978136" y="2512918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F5E448-9183-5345-8B62-12AEFFB84985}"/>
              </a:ext>
            </a:extLst>
          </p:cNvPr>
          <p:cNvCxnSpPr>
            <a:cxnSpLocks/>
          </p:cNvCxnSpPr>
          <p:nvPr/>
        </p:nvCxnSpPr>
        <p:spPr>
          <a:xfrm>
            <a:off x="1632412" y="2512919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DFE6B69-2C07-C945-B68C-CDDAF4749AB2}"/>
              </a:ext>
            </a:extLst>
          </p:cNvPr>
          <p:cNvSpPr/>
          <p:nvPr/>
        </p:nvSpPr>
        <p:spPr>
          <a:xfrm>
            <a:off x="978136" y="2825706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2BBDDF-5804-9242-9B8E-CA372271AC05}"/>
              </a:ext>
            </a:extLst>
          </p:cNvPr>
          <p:cNvCxnSpPr>
            <a:cxnSpLocks/>
          </p:cNvCxnSpPr>
          <p:nvPr/>
        </p:nvCxnSpPr>
        <p:spPr>
          <a:xfrm>
            <a:off x="1632412" y="2825706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C42318-48C6-3F45-8E0F-A8EEE62E3FDB}"/>
              </a:ext>
            </a:extLst>
          </p:cNvPr>
          <p:cNvSpPr/>
          <p:nvPr/>
        </p:nvSpPr>
        <p:spPr>
          <a:xfrm>
            <a:off x="3998494" y="3665267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9C4CF0-8E6F-654B-8A38-D6AE221E5067}"/>
              </a:ext>
            </a:extLst>
          </p:cNvPr>
          <p:cNvCxnSpPr>
            <a:cxnSpLocks/>
          </p:cNvCxnSpPr>
          <p:nvPr/>
        </p:nvCxnSpPr>
        <p:spPr>
          <a:xfrm>
            <a:off x="4652770" y="3665267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DE3625-35E5-ED49-B954-5C00D936B2B3}"/>
              </a:ext>
            </a:extLst>
          </p:cNvPr>
          <p:cNvSpPr/>
          <p:nvPr/>
        </p:nvSpPr>
        <p:spPr>
          <a:xfrm>
            <a:off x="3998494" y="3978056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6693D7-F391-4E4C-932C-DDC5E015A0B9}"/>
              </a:ext>
            </a:extLst>
          </p:cNvPr>
          <p:cNvCxnSpPr>
            <a:cxnSpLocks/>
          </p:cNvCxnSpPr>
          <p:nvPr/>
        </p:nvCxnSpPr>
        <p:spPr>
          <a:xfrm>
            <a:off x="4652770" y="3978056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27CD42B-1295-FE4B-9E0C-F40EF6F4F5EC}"/>
              </a:ext>
            </a:extLst>
          </p:cNvPr>
          <p:cNvSpPr/>
          <p:nvPr/>
        </p:nvSpPr>
        <p:spPr>
          <a:xfrm>
            <a:off x="3998494" y="4290844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endParaRPr lang="en-US" sz="1000" dirty="0">
              <a:solidFill>
                <a:schemeClr val="accent4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C599CC-EFF4-524D-B6AD-4C1E3A7E729B}"/>
              </a:ext>
            </a:extLst>
          </p:cNvPr>
          <p:cNvCxnSpPr>
            <a:cxnSpLocks/>
          </p:cNvCxnSpPr>
          <p:nvPr/>
        </p:nvCxnSpPr>
        <p:spPr>
          <a:xfrm>
            <a:off x="4652770" y="4290844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5C69533-16B1-9C4D-AC2D-929B2257945D}"/>
              </a:ext>
            </a:extLst>
          </p:cNvPr>
          <p:cNvSpPr/>
          <p:nvPr/>
        </p:nvSpPr>
        <p:spPr>
          <a:xfrm>
            <a:off x="5087281" y="2195235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Strength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0DA4BA-6741-EE4F-A071-92B75AF69792}"/>
              </a:ext>
            </a:extLst>
          </p:cNvPr>
          <p:cNvCxnSpPr>
            <a:cxnSpLocks/>
          </p:cNvCxnSpPr>
          <p:nvPr/>
        </p:nvCxnSpPr>
        <p:spPr>
          <a:xfrm>
            <a:off x="5741557" y="2195235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85A3DE8-8A3D-A643-B193-230133F4BF39}"/>
              </a:ext>
            </a:extLst>
          </p:cNvPr>
          <p:cNvSpPr/>
          <p:nvPr/>
        </p:nvSpPr>
        <p:spPr>
          <a:xfrm>
            <a:off x="5087281" y="2508023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C60074-7ACD-BB45-957C-EE5BA49E0753}"/>
              </a:ext>
            </a:extLst>
          </p:cNvPr>
          <p:cNvCxnSpPr>
            <a:cxnSpLocks/>
          </p:cNvCxnSpPr>
          <p:nvPr/>
        </p:nvCxnSpPr>
        <p:spPr>
          <a:xfrm>
            <a:off x="5741557" y="2508023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50FA6BC-E6B0-BE41-A074-9E070BD6BC10}"/>
              </a:ext>
            </a:extLst>
          </p:cNvPr>
          <p:cNvSpPr/>
          <p:nvPr/>
        </p:nvSpPr>
        <p:spPr>
          <a:xfrm>
            <a:off x="5087281" y="2820810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5CD12B-6398-3E40-AF06-01CA996C4B81}"/>
              </a:ext>
            </a:extLst>
          </p:cNvPr>
          <p:cNvCxnSpPr>
            <a:cxnSpLocks/>
          </p:cNvCxnSpPr>
          <p:nvPr/>
        </p:nvCxnSpPr>
        <p:spPr>
          <a:xfrm>
            <a:off x="5741557" y="2820810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Left Arrow 56">
            <a:extLst>
              <a:ext uri="{FF2B5EF4-FFF2-40B4-BE49-F238E27FC236}">
                <a16:creationId xmlns:a16="http://schemas.microsoft.com/office/drawing/2014/main" id="{5C95DEE9-3F6A-2B40-8D6A-876623FFA0F5}"/>
              </a:ext>
            </a:extLst>
          </p:cNvPr>
          <p:cNvSpPr/>
          <p:nvPr/>
        </p:nvSpPr>
        <p:spPr>
          <a:xfrm rot="2291670">
            <a:off x="940367" y="1455573"/>
            <a:ext cx="754984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Arrow 57">
            <a:extLst>
              <a:ext uri="{FF2B5EF4-FFF2-40B4-BE49-F238E27FC236}">
                <a16:creationId xmlns:a16="http://schemas.microsoft.com/office/drawing/2014/main" id="{89892559-7B26-7446-8606-320FDC785051}"/>
              </a:ext>
            </a:extLst>
          </p:cNvPr>
          <p:cNvSpPr/>
          <p:nvPr/>
        </p:nvSpPr>
        <p:spPr>
          <a:xfrm rot="10303390">
            <a:off x="2046299" y="1702559"/>
            <a:ext cx="1335739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Arrow 58">
            <a:extLst>
              <a:ext uri="{FF2B5EF4-FFF2-40B4-BE49-F238E27FC236}">
                <a16:creationId xmlns:a16="http://schemas.microsoft.com/office/drawing/2014/main" id="{473B8F23-D730-CB41-8328-B769E7FB1B6F}"/>
              </a:ext>
            </a:extLst>
          </p:cNvPr>
          <p:cNvSpPr/>
          <p:nvPr/>
        </p:nvSpPr>
        <p:spPr>
          <a:xfrm rot="20597577">
            <a:off x="2765306" y="3749918"/>
            <a:ext cx="755413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E710AFAB-439B-BF4E-A163-A5FEE2F85B50}"/>
              </a:ext>
            </a:extLst>
          </p:cNvPr>
          <p:cNvSpPr/>
          <p:nvPr/>
        </p:nvSpPr>
        <p:spPr>
          <a:xfrm rot="5400000">
            <a:off x="3453557" y="2664160"/>
            <a:ext cx="530476" cy="218201"/>
          </a:xfrm>
          <a:prstGeom prst="leftArrow">
            <a:avLst>
              <a:gd name="adj1" fmla="val 25651"/>
              <a:gd name="adj2" fmla="val 574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F0C49AFF-1214-3647-BE79-05C0B00DF6A4}"/>
              </a:ext>
            </a:extLst>
          </p:cNvPr>
          <p:cNvSpPr/>
          <p:nvPr/>
        </p:nvSpPr>
        <p:spPr>
          <a:xfrm rot="422170">
            <a:off x="4134298" y="1713320"/>
            <a:ext cx="1288132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F3A1CEDC-8FAA-9C4E-AC73-80C7623EEFAA}"/>
              </a:ext>
            </a:extLst>
          </p:cNvPr>
          <p:cNvSpPr/>
          <p:nvPr/>
        </p:nvSpPr>
        <p:spPr>
          <a:xfrm rot="8630674">
            <a:off x="5792909" y="1422056"/>
            <a:ext cx="885309" cy="297583"/>
          </a:xfrm>
          <a:prstGeom prst="leftArrow">
            <a:avLst>
              <a:gd name="adj1" fmla="val 30490"/>
              <a:gd name="adj2" fmla="val 743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">
            <a:extLst>
              <a:ext uri="{FF2B5EF4-FFF2-40B4-BE49-F238E27FC236}">
                <a16:creationId xmlns:a16="http://schemas.microsoft.com/office/drawing/2014/main" id="{0B1859AA-146B-6E47-A0E1-181C3B046D4C}"/>
              </a:ext>
            </a:extLst>
          </p:cNvPr>
          <p:cNvSpPr/>
          <p:nvPr/>
        </p:nvSpPr>
        <p:spPr>
          <a:xfrm>
            <a:off x="5333153" y="1255480"/>
            <a:ext cx="512116" cy="333205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66" name="Isosceles Triangle 6">
            <a:extLst>
              <a:ext uri="{FF2B5EF4-FFF2-40B4-BE49-F238E27FC236}">
                <a16:creationId xmlns:a16="http://schemas.microsoft.com/office/drawing/2014/main" id="{85DA073B-9284-064B-9240-EE351282F71D}"/>
              </a:ext>
            </a:extLst>
          </p:cNvPr>
          <p:cNvSpPr/>
          <p:nvPr/>
        </p:nvSpPr>
        <p:spPr>
          <a:xfrm>
            <a:off x="3409484" y="3002037"/>
            <a:ext cx="512116" cy="33320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3D1B26-E7E1-9545-A1CD-9C4A79AA8CD7}"/>
              </a:ext>
            </a:extLst>
          </p:cNvPr>
          <p:cNvSpPr/>
          <p:nvPr/>
        </p:nvSpPr>
        <p:spPr>
          <a:xfrm>
            <a:off x="6226628" y="4195746"/>
            <a:ext cx="1266491" cy="3484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Fish sold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9FA6427-CF59-B74A-A52D-89DA8257FBCE}"/>
              </a:ext>
            </a:extLst>
          </p:cNvPr>
          <p:cNvCxnSpPr>
            <a:cxnSpLocks/>
          </p:cNvCxnSpPr>
          <p:nvPr/>
        </p:nvCxnSpPr>
        <p:spPr>
          <a:xfrm>
            <a:off x="7174270" y="4195746"/>
            <a:ext cx="0" cy="348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C6064408-F465-494D-86C5-BAC642C83BAB}"/>
              </a:ext>
            </a:extLst>
          </p:cNvPr>
          <p:cNvSpPr/>
          <p:nvPr/>
        </p:nvSpPr>
        <p:spPr>
          <a:xfrm>
            <a:off x="0" y="0"/>
            <a:ext cx="1828344" cy="18283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760298-BF5C-3546-9926-0D23CE83F3F2}"/>
              </a:ext>
            </a:extLst>
          </p:cNvPr>
          <p:cNvSpPr/>
          <p:nvPr/>
        </p:nvSpPr>
        <p:spPr>
          <a:xfrm>
            <a:off x="1927411" y="0"/>
            <a:ext cx="1828344" cy="18283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C433361-B57C-9B4F-8969-CABCC944976A}"/>
              </a:ext>
            </a:extLst>
          </p:cNvPr>
          <p:cNvSpPr/>
          <p:nvPr/>
        </p:nvSpPr>
        <p:spPr>
          <a:xfrm>
            <a:off x="3854822" y="0"/>
            <a:ext cx="1828344" cy="18283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9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42F92FC-A5FB-6740-9108-12D939CE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0" y="66467"/>
            <a:ext cx="2215646" cy="65583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BC73252-6586-C448-B599-94A2FB5D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0" y="900070"/>
            <a:ext cx="4297845" cy="8595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0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DFE6B69-2C07-C945-B68C-CDDAF4749AB2}"/>
              </a:ext>
            </a:extLst>
          </p:cNvPr>
          <p:cNvSpPr/>
          <p:nvPr/>
        </p:nvSpPr>
        <p:spPr>
          <a:xfrm>
            <a:off x="216179" y="214141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Low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2BBDDF-5804-9242-9B8E-CA372271AC05}"/>
              </a:ext>
            </a:extLst>
          </p:cNvPr>
          <p:cNvCxnSpPr>
            <a:cxnSpLocks/>
          </p:cNvCxnSpPr>
          <p:nvPr/>
        </p:nvCxnSpPr>
        <p:spPr>
          <a:xfrm>
            <a:off x="870455" y="214141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B311F3A-BA54-7A42-8163-86EF5EB7F886}"/>
              </a:ext>
            </a:extLst>
          </p:cNvPr>
          <p:cNvSpPr/>
          <p:nvPr/>
        </p:nvSpPr>
        <p:spPr>
          <a:xfrm>
            <a:off x="216179" y="527905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Medium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E4C7157-3384-9045-B6FE-C33A733B0909}"/>
              </a:ext>
            </a:extLst>
          </p:cNvPr>
          <p:cNvCxnSpPr>
            <a:cxnSpLocks/>
          </p:cNvCxnSpPr>
          <p:nvPr/>
        </p:nvCxnSpPr>
        <p:spPr>
          <a:xfrm>
            <a:off x="870455" y="527905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1D6B0F9-0B99-E64D-8671-AE014FDAE563}"/>
              </a:ext>
            </a:extLst>
          </p:cNvPr>
          <p:cNvSpPr/>
          <p:nvPr/>
        </p:nvSpPr>
        <p:spPr>
          <a:xfrm>
            <a:off x="216179" y="841669"/>
            <a:ext cx="1402496" cy="2176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High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400B60-E094-4A46-B9BD-80FA441917D0}"/>
              </a:ext>
            </a:extLst>
          </p:cNvPr>
          <p:cNvCxnSpPr>
            <a:cxnSpLocks/>
          </p:cNvCxnSpPr>
          <p:nvPr/>
        </p:nvCxnSpPr>
        <p:spPr>
          <a:xfrm>
            <a:off x="870455" y="841669"/>
            <a:ext cx="0" cy="2176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C9E09D-1BD8-934D-B293-B5210497DB6C}"/>
              </a:ext>
            </a:extLst>
          </p:cNvPr>
          <p:cNvSpPr/>
          <p:nvPr/>
        </p:nvSpPr>
        <p:spPr>
          <a:xfrm>
            <a:off x="3741870" y="214141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Low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5AE3326-7F4C-7D47-91F0-738D2126CBA3}"/>
              </a:ext>
            </a:extLst>
          </p:cNvPr>
          <p:cNvCxnSpPr>
            <a:cxnSpLocks/>
          </p:cNvCxnSpPr>
          <p:nvPr/>
        </p:nvCxnSpPr>
        <p:spPr>
          <a:xfrm>
            <a:off x="4396146" y="214141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7BCCCE0-3E04-2F42-874B-0117ED3C7485}"/>
              </a:ext>
            </a:extLst>
          </p:cNvPr>
          <p:cNvSpPr/>
          <p:nvPr/>
        </p:nvSpPr>
        <p:spPr>
          <a:xfrm>
            <a:off x="3741870" y="527905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Medium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166EF69-3F80-784C-9815-A992D745795D}"/>
              </a:ext>
            </a:extLst>
          </p:cNvPr>
          <p:cNvCxnSpPr>
            <a:cxnSpLocks/>
          </p:cNvCxnSpPr>
          <p:nvPr/>
        </p:nvCxnSpPr>
        <p:spPr>
          <a:xfrm>
            <a:off x="4396146" y="527905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C9DB14B-F5B1-CD42-930C-8C266D83BC7F}"/>
              </a:ext>
            </a:extLst>
          </p:cNvPr>
          <p:cNvSpPr/>
          <p:nvPr/>
        </p:nvSpPr>
        <p:spPr>
          <a:xfrm>
            <a:off x="3741870" y="841669"/>
            <a:ext cx="1402496" cy="2176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High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39D726A-E33D-D64A-8C95-03753703C9A6}"/>
              </a:ext>
            </a:extLst>
          </p:cNvPr>
          <p:cNvCxnSpPr>
            <a:cxnSpLocks/>
          </p:cNvCxnSpPr>
          <p:nvPr/>
        </p:nvCxnSpPr>
        <p:spPr>
          <a:xfrm>
            <a:off x="4396146" y="841669"/>
            <a:ext cx="0" cy="2176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7A53DB-115F-444E-9B06-690258918B17}"/>
              </a:ext>
            </a:extLst>
          </p:cNvPr>
          <p:cNvSpPr/>
          <p:nvPr/>
        </p:nvSpPr>
        <p:spPr>
          <a:xfrm>
            <a:off x="1979024" y="214141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Low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2D77E6-1757-594E-B2BB-CE6768944644}"/>
              </a:ext>
            </a:extLst>
          </p:cNvPr>
          <p:cNvCxnSpPr>
            <a:cxnSpLocks/>
          </p:cNvCxnSpPr>
          <p:nvPr/>
        </p:nvCxnSpPr>
        <p:spPr>
          <a:xfrm>
            <a:off x="2633300" y="214141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F2658AD-68A6-904C-8963-EDA8FCEA7CB6}"/>
              </a:ext>
            </a:extLst>
          </p:cNvPr>
          <p:cNvSpPr/>
          <p:nvPr/>
        </p:nvSpPr>
        <p:spPr>
          <a:xfrm>
            <a:off x="1979024" y="527905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Medium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148B8F-544B-6F42-8996-513AB947B43D}"/>
              </a:ext>
            </a:extLst>
          </p:cNvPr>
          <p:cNvCxnSpPr>
            <a:cxnSpLocks/>
          </p:cNvCxnSpPr>
          <p:nvPr/>
        </p:nvCxnSpPr>
        <p:spPr>
          <a:xfrm>
            <a:off x="2633300" y="527905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82FFED-EB49-C348-BE72-28C4A25130FA}"/>
              </a:ext>
            </a:extLst>
          </p:cNvPr>
          <p:cNvSpPr/>
          <p:nvPr/>
        </p:nvSpPr>
        <p:spPr>
          <a:xfrm>
            <a:off x="1979024" y="841669"/>
            <a:ext cx="1402496" cy="2176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Blame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High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2DA0A71-3731-7E4E-AB91-76C5EAE75CFE}"/>
              </a:ext>
            </a:extLst>
          </p:cNvPr>
          <p:cNvCxnSpPr>
            <a:cxnSpLocks/>
          </p:cNvCxnSpPr>
          <p:nvPr/>
        </p:nvCxnSpPr>
        <p:spPr>
          <a:xfrm>
            <a:off x="2633300" y="841669"/>
            <a:ext cx="0" cy="2176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9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A9FECC94-8F5E-AD4D-B112-23C5A9E563C2}"/>
              </a:ext>
            </a:extLst>
          </p:cNvPr>
          <p:cNvGrpSpPr/>
          <p:nvPr/>
        </p:nvGrpSpPr>
        <p:grpSpPr>
          <a:xfrm rot="5400000">
            <a:off x="389861" y="-83793"/>
            <a:ext cx="956744" cy="1352516"/>
            <a:chOff x="-1435100" y="2754209"/>
            <a:chExt cx="1003300" cy="14183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D6ADD9E-73C8-E741-AD46-C1FF0A9160EA}"/>
                </a:ext>
              </a:extLst>
            </p:cNvPr>
            <p:cNvSpPr/>
            <p:nvPr/>
          </p:nvSpPr>
          <p:spPr>
            <a:xfrm>
              <a:off x="-1016001" y="3200398"/>
              <a:ext cx="177800" cy="972141"/>
            </a:xfrm>
            <a:prstGeom prst="rect">
              <a:avLst/>
            </a:prstGeom>
            <a:solidFill>
              <a:srgbClr val="835E1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FD562E87-48B5-F54B-8EE4-0EBB9926DFB7}"/>
                </a:ext>
              </a:extLst>
            </p:cNvPr>
            <p:cNvSpPr/>
            <p:nvPr/>
          </p:nvSpPr>
          <p:spPr>
            <a:xfrm>
              <a:off x="-1435100" y="2754209"/>
              <a:ext cx="1003300" cy="821475"/>
            </a:xfrm>
            <a:prstGeom prst="cloud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0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6964</TotalTime>
  <Words>127</Words>
  <Application>Microsoft Macintosh PowerPoint</Application>
  <PresentationFormat>Custom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</vt:lpstr>
      <vt:lpstr>Office Theme</vt:lpstr>
      <vt:lpstr>Try to fill in the missing information</vt:lpstr>
      <vt:lpstr>Try to fill in the missing information</vt:lpstr>
      <vt:lpstr>Try to fill in the missing information</vt:lpstr>
      <vt:lpstr>Try to fill in the missing information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fisherman A to blame for the outcome?</dc:title>
  <dc:creator>Julian Jara-Ettinger</dc:creator>
  <cp:lastModifiedBy>Microsoft Office User</cp:lastModifiedBy>
  <cp:revision>58</cp:revision>
  <cp:lastPrinted>2021-01-22T00:20:05Z</cp:lastPrinted>
  <dcterms:created xsi:type="dcterms:W3CDTF">2015-01-20T23:19:47Z</dcterms:created>
  <dcterms:modified xsi:type="dcterms:W3CDTF">2021-05-12T19:57:28Z</dcterms:modified>
</cp:coreProperties>
</file>