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38" r:id="rId7"/>
    <p:sldId id="337" r:id="rId8"/>
    <p:sldId id="340" r:id="rId9"/>
    <p:sldId id="342" r:id="rId10"/>
    <p:sldId id="272" r:id="rId11"/>
    <p:sldId id="343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1"/>
    <p:restoredTop sz="95687" autoAdjust="0"/>
  </p:normalViewPr>
  <p:slideViewPr>
    <p:cSldViewPr snapToGrid="0" snapToObjects="1">
      <p:cViewPr varScale="1">
        <p:scale>
          <a:sx n="103" d="100"/>
          <a:sy n="103" d="100"/>
        </p:scale>
        <p:origin x="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3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0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8EEF-E585-D946-AF1E-051B1113DF5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C831-7A7C-E749-B4AA-D86AA76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370977" y="2498837"/>
            <a:ext cx="2402047" cy="2402047"/>
            <a:chOff x="3810144" y="1919073"/>
            <a:chExt cx="2402047" cy="2402047"/>
          </a:xfrm>
        </p:grpSpPr>
        <p:sp>
          <p:nvSpPr>
            <p:cNvPr id="5" name="Oval 4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2625" y="1007819"/>
            <a:ext cx="741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This game is about fishermen.</a:t>
            </a:r>
          </a:p>
        </p:txBody>
      </p:sp>
    </p:spTree>
    <p:extLst>
      <p:ext uri="{BB962C8B-B14F-4D97-AF65-F5344CB8AC3E}">
        <p14:creationId xmlns:p14="http://schemas.microsoft.com/office/powerpoint/2010/main" val="209448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17873" y="2397323"/>
            <a:ext cx="1288131" cy="1288131"/>
            <a:chOff x="3810144" y="1919073"/>
            <a:chExt cx="2402047" cy="2402047"/>
          </a:xfrm>
        </p:grpSpPr>
        <p:sp>
          <p:nvSpPr>
            <p:cNvPr id="5" name="Oval 4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6416" y="346099"/>
            <a:ext cx="8499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Each fisherman’s strength also determines how many trees they can move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44" y="3692171"/>
            <a:ext cx="286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Strength=3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86576" y="5176695"/>
            <a:ext cx="1201024" cy="1474051"/>
            <a:chOff x="-1642779" y="2804994"/>
            <a:chExt cx="1532340" cy="1880684"/>
          </a:xfrm>
        </p:grpSpPr>
        <p:sp>
          <p:nvSpPr>
            <p:cNvPr id="33" name="Oval 32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35" name="Picture 3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36" name="Picture 3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37" name="Picture 3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38" name="Picture 37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39" name="Picture 38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0" name="Trapezoid 39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03360" y="5141412"/>
            <a:ext cx="1201024" cy="1474051"/>
            <a:chOff x="-1642779" y="2804994"/>
            <a:chExt cx="1532340" cy="1880684"/>
          </a:xfrm>
        </p:grpSpPr>
        <p:sp>
          <p:nvSpPr>
            <p:cNvPr id="42" name="Oval 41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44" name="Picture 4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45" name="Picture 4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46" name="Picture 4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47" name="Picture 4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48" name="Picture 47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9" name="Trapezoid 48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1397" y="5230899"/>
            <a:ext cx="1201024" cy="1474051"/>
            <a:chOff x="-1642779" y="2804994"/>
            <a:chExt cx="1532340" cy="1880684"/>
          </a:xfrm>
        </p:grpSpPr>
        <p:sp>
          <p:nvSpPr>
            <p:cNvPr id="3" name="Oval 2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26" name="Picture 2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27" name="Picture 2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28" name="Picture 27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29" name="Picture 28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30" name="Picture 29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" name="Trapezoid 3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839866" y="5085865"/>
            <a:ext cx="1174119" cy="1659813"/>
            <a:chOff x="-1435100" y="2754210"/>
            <a:chExt cx="1003300" cy="1418332"/>
          </a:xfrm>
        </p:grpSpPr>
        <p:sp>
          <p:nvSpPr>
            <p:cNvPr id="60" name="Rectangle 59"/>
            <p:cNvSpPr/>
            <p:nvPr/>
          </p:nvSpPr>
          <p:spPr>
            <a:xfrm>
              <a:off x="-1016000" y="3200400"/>
              <a:ext cx="177800" cy="972142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loud 60"/>
            <p:cNvSpPr/>
            <p:nvPr/>
          </p:nvSpPr>
          <p:spPr>
            <a:xfrm>
              <a:off x="-1435100" y="2754210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10199" y="5075215"/>
            <a:ext cx="1174119" cy="1659813"/>
            <a:chOff x="-1435100" y="2754210"/>
            <a:chExt cx="1003300" cy="1418332"/>
          </a:xfrm>
        </p:grpSpPr>
        <p:sp>
          <p:nvSpPr>
            <p:cNvPr id="63" name="Rectangle 62"/>
            <p:cNvSpPr/>
            <p:nvPr/>
          </p:nvSpPr>
          <p:spPr>
            <a:xfrm>
              <a:off x="-1016000" y="3200400"/>
              <a:ext cx="177800" cy="972142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loud 63"/>
            <p:cNvSpPr/>
            <p:nvPr/>
          </p:nvSpPr>
          <p:spPr>
            <a:xfrm>
              <a:off x="-1435100" y="2754210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74136" y="5151249"/>
            <a:ext cx="1174119" cy="1659813"/>
            <a:chOff x="-1435100" y="2754210"/>
            <a:chExt cx="1003300" cy="1418332"/>
          </a:xfrm>
        </p:grpSpPr>
        <p:sp>
          <p:nvSpPr>
            <p:cNvPr id="66" name="Rectangle 65"/>
            <p:cNvSpPr/>
            <p:nvPr/>
          </p:nvSpPr>
          <p:spPr>
            <a:xfrm>
              <a:off x="-1016000" y="3200400"/>
              <a:ext cx="177800" cy="972142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loud 66"/>
            <p:cNvSpPr/>
            <p:nvPr/>
          </p:nvSpPr>
          <p:spPr>
            <a:xfrm>
              <a:off x="-1435100" y="2754210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415584" y="4488968"/>
            <a:ext cx="4364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Catch 3 sacks of fish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43762" y="4533012"/>
            <a:ext cx="4364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Clear 3 trees from road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9897" y="5720189"/>
            <a:ext cx="43646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1507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9CAAC88-6870-0341-B151-2C0679ABA779}"/>
              </a:ext>
            </a:extLst>
          </p:cNvPr>
          <p:cNvSpPr/>
          <p:nvPr/>
        </p:nvSpPr>
        <p:spPr>
          <a:xfrm>
            <a:off x="823278" y="2390971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5B008-7808-7C41-A0B7-3D4098B5AB28}"/>
              </a:ext>
            </a:extLst>
          </p:cNvPr>
          <p:cNvSpPr/>
          <p:nvPr/>
        </p:nvSpPr>
        <p:spPr>
          <a:xfrm>
            <a:off x="1227435" y="2563577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769202-52DC-4546-BE3D-E2E2196DA89A}"/>
              </a:ext>
            </a:extLst>
          </p:cNvPr>
          <p:cNvSpPr/>
          <p:nvPr/>
        </p:nvSpPr>
        <p:spPr>
          <a:xfrm>
            <a:off x="3030866" y="5258478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38A4CE-9FB2-BE41-88C5-DEE5F4899F6A}"/>
              </a:ext>
            </a:extLst>
          </p:cNvPr>
          <p:cNvSpPr/>
          <p:nvPr/>
        </p:nvSpPr>
        <p:spPr>
          <a:xfrm>
            <a:off x="6801933" y="2565102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23EA8B-5E37-C54A-AF61-7C72ABDA0C28}"/>
              </a:ext>
            </a:extLst>
          </p:cNvPr>
          <p:cNvSpPr/>
          <p:nvPr/>
        </p:nvSpPr>
        <p:spPr>
          <a:xfrm>
            <a:off x="4308148" y="2390972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80AE8C6-8DAE-6C44-B03B-8FC2870FC6DD}"/>
              </a:ext>
            </a:extLst>
          </p:cNvPr>
          <p:cNvGrpSpPr/>
          <p:nvPr/>
        </p:nvGrpSpPr>
        <p:grpSpPr>
          <a:xfrm rot="5400000">
            <a:off x="4373798" y="2518185"/>
            <a:ext cx="353488" cy="499714"/>
            <a:chOff x="-1435100" y="2754209"/>
            <a:chExt cx="1003300" cy="141833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BD1E6A1-BF8B-D64F-8258-C9DC4BDF7642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loud 134">
              <a:extLst>
                <a:ext uri="{FF2B5EF4-FFF2-40B4-BE49-F238E27FC236}">
                  <a16:creationId xmlns:a16="http://schemas.microsoft.com/office/drawing/2014/main" id="{2A91B958-731D-EE43-9CB0-B00CB96D5CF2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73089F2-E4D4-6441-99A1-5BBD52C3453B}"/>
              </a:ext>
            </a:extLst>
          </p:cNvPr>
          <p:cNvGrpSpPr/>
          <p:nvPr/>
        </p:nvGrpSpPr>
        <p:grpSpPr>
          <a:xfrm rot="5400000">
            <a:off x="4368625" y="2896230"/>
            <a:ext cx="353488" cy="499714"/>
            <a:chOff x="-1435100" y="2754209"/>
            <a:chExt cx="1003300" cy="14183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EC5E80-9293-1B49-ABDE-C5F4F6855537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loud 137">
              <a:extLst>
                <a:ext uri="{FF2B5EF4-FFF2-40B4-BE49-F238E27FC236}">
                  <a16:creationId xmlns:a16="http://schemas.microsoft.com/office/drawing/2014/main" id="{A5B9EFE2-0AC4-9648-9E2C-5E81EDB41D14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0A7F763-C371-3E4B-AB60-EB9644D2DD91}"/>
              </a:ext>
            </a:extLst>
          </p:cNvPr>
          <p:cNvGrpSpPr/>
          <p:nvPr/>
        </p:nvGrpSpPr>
        <p:grpSpPr>
          <a:xfrm rot="5400000">
            <a:off x="4368627" y="3268008"/>
            <a:ext cx="353488" cy="499714"/>
            <a:chOff x="-1435100" y="2754209"/>
            <a:chExt cx="1003300" cy="141833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EEF22C-66AB-8B47-9321-FE5B27204455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loud 140">
              <a:extLst>
                <a:ext uri="{FF2B5EF4-FFF2-40B4-BE49-F238E27FC236}">
                  <a16:creationId xmlns:a16="http://schemas.microsoft.com/office/drawing/2014/main" id="{3B281D15-F10B-D640-84CA-F5FB321EEF31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75C2CDC-01FA-1042-A17B-DA4E1DD02ADA}"/>
              </a:ext>
            </a:extLst>
          </p:cNvPr>
          <p:cNvSpPr txBox="1"/>
          <p:nvPr/>
        </p:nvSpPr>
        <p:spPr>
          <a:xfrm>
            <a:off x="2014319" y="386254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7B5FA3-307F-684E-8042-BBE7BE5A9B18}"/>
              </a:ext>
            </a:extLst>
          </p:cNvPr>
          <p:cNvSpPr txBox="1"/>
          <p:nvPr/>
        </p:nvSpPr>
        <p:spPr>
          <a:xfrm>
            <a:off x="5807937" y="389660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B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947285F-7B2D-6F4D-BB65-5E4D4389DB11}"/>
              </a:ext>
            </a:extLst>
          </p:cNvPr>
          <p:cNvSpPr txBox="1"/>
          <p:nvPr/>
        </p:nvSpPr>
        <p:spPr>
          <a:xfrm>
            <a:off x="4186804" y="570646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C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A2251B88-5566-4D48-8ABE-E4267D38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All fishermen can see at a distance how many trees are blocking the road.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2D86D7-0890-5D43-891B-FDCBCBDB488E}"/>
              </a:ext>
            </a:extLst>
          </p:cNvPr>
          <p:cNvSpPr/>
          <p:nvPr/>
        </p:nvSpPr>
        <p:spPr>
          <a:xfrm>
            <a:off x="2588814" y="3348352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BCD09-03DC-F348-B0BE-A71C88E8C56D}"/>
              </a:ext>
            </a:extLst>
          </p:cNvPr>
          <p:cNvSpPr/>
          <p:nvPr/>
        </p:nvSpPr>
        <p:spPr>
          <a:xfrm>
            <a:off x="4358223" y="5097785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3A12A3-1733-F343-A4A7-1539DE046E0F}"/>
              </a:ext>
            </a:extLst>
          </p:cNvPr>
          <p:cNvSpPr/>
          <p:nvPr/>
        </p:nvSpPr>
        <p:spPr>
          <a:xfrm>
            <a:off x="6281891" y="3350041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E9FB08-859A-7842-ACE9-EA1D7A973CD8}"/>
              </a:ext>
            </a:extLst>
          </p:cNvPr>
          <p:cNvGrpSpPr/>
          <p:nvPr/>
        </p:nvGrpSpPr>
        <p:grpSpPr>
          <a:xfrm>
            <a:off x="2443459" y="3530884"/>
            <a:ext cx="364151" cy="364151"/>
            <a:chOff x="-2060668" y="-7437"/>
            <a:chExt cx="2402049" cy="2402050"/>
          </a:xfrm>
          <a:effectLst/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AF7054F-D587-8449-9470-52EAA6172FC6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8605880-2E8B-C344-B55C-A1454C681A88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2BE8F8C-6FAA-324B-AFB5-314B95E9B8CD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E2CABF0-4ADA-3744-A3DE-46ED66E1BB4C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395434-3B63-E54B-ABD1-B055BE34C570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3890E1-5A38-1E41-B811-7ABDA84DC1CC}"/>
              </a:ext>
            </a:extLst>
          </p:cNvPr>
          <p:cNvGrpSpPr/>
          <p:nvPr/>
        </p:nvGrpSpPr>
        <p:grpSpPr>
          <a:xfrm>
            <a:off x="6293356" y="3536649"/>
            <a:ext cx="364151" cy="364151"/>
            <a:chOff x="-2060668" y="-7437"/>
            <a:chExt cx="2402049" cy="2402050"/>
          </a:xfrm>
          <a:effectLst/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DC318D4-4ACC-5F4C-9532-52BB57F23C90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5694A0-D13B-9044-A5E6-57B07A4DDE6F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C970C7D-9C4B-D54C-8C78-049D6B5F3A72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4122D13-3CDA-7A4E-80E1-0A2BC0E9FB91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3C043BA-92B0-0C4A-9722-89D0BF858994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6DD8C4-94AF-3441-971E-69DFB730CB39}"/>
              </a:ext>
            </a:extLst>
          </p:cNvPr>
          <p:cNvGrpSpPr/>
          <p:nvPr/>
        </p:nvGrpSpPr>
        <p:grpSpPr>
          <a:xfrm>
            <a:off x="4359774" y="5301405"/>
            <a:ext cx="364151" cy="364151"/>
            <a:chOff x="-2060668" y="-7437"/>
            <a:chExt cx="2402049" cy="2402050"/>
          </a:xfrm>
          <a:effectLst/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A5B8BAC-B566-C649-B4FC-458EB861E1EE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DEDCC0-38B0-8744-83C8-ED775ECB7AF0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801D6AA-5496-524B-B6A7-09AEDC572B8B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EB6CCED-103F-BD45-835A-20FB9350798A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F156979-2E4F-FE49-A83D-5E76C1ED5FDD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Isosceles Triangle 6">
            <a:extLst>
              <a:ext uri="{FF2B5EF4-FFF2-40B4-BE49-F238E27FC236}">
                <a16:creationId xmlns:a16="http://schemas.microsoft.com/office/drawing/2014/main" id="{77FE5F57-C60E-AC4B-9C79-884ADBC9CBAD}"/>
              </a:ext>
            </a:extLst>
          </p:cNvPr>
          <p:cNvSpPr/>
          <p:nvPr/>
        </p:nvSpPr>
        <p:spPr>
          <a:xfrm>
            <a:off x="4221723" y="4785401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67" name="Isosceles Triangle 6">
            <a:extLst>
              <a:ext uri="{FF2B5EF4-FFF2-40B4-BE49-F238E27FC236}">
                <a16:creationId xmlns:a16="http://schemas.microsoft.com/office/drawing/2014/main" id="{95569EE0-E277-4649-BC11-8B56073A386A}"/>
              </a:ext>
            </a:extLst>
          </p:cNvPr>
          <p:cNvSpPr/>
          <p:nvPr/>
        </p:nvSpPr>
        <p:spPr>
          <a:xfrm>
            <a:off x="2452314" y="3010745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68" name="Isosceles Triangle 6">
            <a:extLst>
              <a:ext uri="{FF2B5EF4-FFF2-40B4-BE49-F238E27FC236}">
                <a16:creationId xmlns:a16="http://schemas.microsoft.com/office/drawing/2014/main" id="{B732CA10-8B75-0D43-B1D9-54C120B51931}"/>
              </a:ext>
            </a:extLst>
          </p:cNvPr>
          <p:cNvSpPr/>
          <p:nvPr/>
        </p:nvSpPr>
        <p:spPr>
          <a:xfrm>
            <a:off x="6145391" y="3020645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760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Each morning each fisherman wakes up and decides whether to fish or to clear the road.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E5C722-B5F8-4A4A-9129-28C7519225BC}"/>
              </a:ext>
            </a:extLst>
          </p:cNvPr>
          <p:cNvSpPr/>
          <p:nvPr/>
        </p:nvSpPr>
        <p:spPr>
          <a:xfrm>
            <a:off x="823278" y="2390971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9AD43F-B797-7340-AF74-D34645E8970C}"/>
              </a:ext>
            </a:extLst>
          </p:cNvPr>
          <p:cNvSpPr/>
          <p:nvPr/>
        </p:nvSpPr>
        <p:spPr>
          <a:xfrm>
            <a:off x="1227435" y="2563577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4023988-FC8D-434F-8889-9178C306784C}"/>
              </a:ext>
            </a:extLst>
          </p:cNvPr>
          <p:cNvSpPr/>
          <p:nvPr/>
        </p:nvSpPr>
        <p:spPr>
          <a:xfrm>
            <a:off x="3030866" y="5258478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CDB2C22-A162-6B4D-8792-093362695040}"/>
              </a:ext>
            </a:extLst>
          </p:cNvPr>
          <p:cNvSpPr/>
          <p:nvPr/>
        </p:nvSpPr>
        <p:spPr>
          <a:xfrm>
            <a:off x="6801933" y="2565102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B32745-92B7-484E-A2BE-D9DDEA8DD498}"/>
              </a:ext>
            </a:extLst>
          </p:cNvPr>
          <p:cNvSpPr/>
          <p:nvPr/>
        </p:nvSpPr>
        <p:spPr>
          <a:xfrm>
            <a:off x="4308148" y="2390972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BFEF72-1826-544B-AB38-1D88C979C143}"/>
              </a:ext>
            </a:extLst>
          </p:cNvPr>
          <p:cNvGrpSpPr/>
          <p:nvPr/>
        </p:nvGrpSpPr>
        <p:grpSpPr>
          <a:xfrm rot="5400000">
            <a:off x="4373798" y="2518185"/>
            <a:ext cx="353488" cy="499714"/>
            <a:chOff x="-1435100" y="2754209"/>
            <a:chExt cx="1003300" cy="141833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B9E391A-16B0-1D42-9701-2FE643DE9D5F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loud 96">
              <a:extLst>
                <a:ext uri="{FF2B5EF4-FFF2-40B4-BE49-F238E27FC236}">
                  <a16:creationId xmlns:a16="http://schemas.microsoft.com/office/drawing/2014/main" id="{8F37A660-F3CF-3945-83BE-815CB7E8A1A1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2884E1-3318-DE47-8F3D-1314F36FD96C}"/>
              </a:ext>
            </a:extLst>
          </p:cNvPr>
          <p:cNvGrpSpPr/>
          <p:nvPr/>
        </p:nvGrpSpPr>
        <p:grpSpPr>
          <a:xfrm rot="5400000">
            <a:off x="4368625" y="2896230"/>
            <a:ext cx="353488" cy="499714"/>
            <a:chOff x="-1435100" y="2754209"/>
            <a:chExt cx="1003300" cy="141833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158AA1-90FA-5E48-B6A5-F1847E2D09F5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loud 99">
              <a:extLst>
                <a:ext uri="{FF2B5EF4-FFF2-40B4-BE49-F238E27FC236}">
                  <a16:creationId xmlns:a16="http://schemas.microsoft.com/office/drawing/2014/main" id="{58EE96E4-1776-504E-80A7-A6B9997B9A60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8D7CB4-1E70-364D-863F-1592E8DC361D}"/>
              </a:ext>
            </a:extLst>
          </p:cNvPr>
          <p:cNvGrpSpPr/>
          <p:nvPr/>
        </p:nvGrpSpPr>
        <p:grpSpPr>
          <a:xfrm rot="5400000">
            <a:off x="4368627" y="3268008"/>
            <a:ext cx="353488" cy="499714"/>
            <a:chOff x="-1435100" y="2754209"/>
            <a:chExt cx="1003300" cy="141833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3FECF1-4440-C840-AC59-48443A2A6B03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72699541-9BFC-B548-A4F0-4A16090777B5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3CDAF86-07AD-E943-BC00-293D78493F70}"/>
              </a:ext>
            </a:extLst>
          </p:cNvPr>
          <p:cNvSpPr txBox="1"/>
          <p:nvPr/>
        </p:nvSpPr>
        <p:spPr>
          <a:xfrm>
            <a:off x="2014319" y="386254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63EF3E-2862-C84F-92E3-80CC4E922024}"/>
              </a:ext>
            </a:extLst>
          </p:cNvPr>
          <p:cNvSpPr txBox="1"/>
          <p:nvPr/>
        </p:nvSpPr>
        <p:spPr>
          <a:xfrm>
            <a:off x="5807937" y="389660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43258D-F1AB-D24E-B617-A202BF3B826A}"/>
              </a:ext>
            </a:extLst>
          </p:cNvPr>
          <p:cNvSpPr txBox="1"/>
          <p:nvPr/>
        </p:nvSpPr>
        <p:spPr>
          <a:xfrm>
            <a:off x="4186804" y="570646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320999-956C-2E4D-9E0D-D14719FFBA07}"/>
              </a:ext>
            </a:extLst>
          </p:cNvPr>
          <p:cNvSpPr/>
          <p:nvPr/>
        </p:nvSpPr>
        <p:spPr>
          <a:xfrm>
            <a:off x="2588814" y="3348352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05E9B0-FB51-8E41-B859-A1FBADDC3ACF}"/>
              </a:ext>
            </a:extLst>
          </p:cNvPr>
          <p:cNvSpPr/>
          <p:nvPr/>
        </p:nvSpPr>
        <p:spPr>
          <a:xfrm>
            <a:off x="4358223" y="5097785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98D7A-A2B7-9C43-A6ED-7BBF5107AB17}"/>
              </a:ext>
            </a:extLst>
          </p:cNvPr>
          <p:cNvSpPr/>
          <p:nvPr/>
        </p:nvSpPr>
        <p:spPr>
          <a:xfrm>
            <a:off x="6281891" y="3350041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E004AC-74C7-B74D-BEBD-E4B77B44644B}"/>
              </a:ext>
            </a:extLst>
          </p:cNvPr>
          <p:cNvGrpSpPr/>
          <p:nvPr/>
        </p:nvGrpSpPr>
        <p:grpSpPr>
          <a:xfrm>
            <a:off x="2443459" y="3530884"/>
            <a:ext cx="364151" cy="364151"/>
            <a:chOff x="-2060668" y="-7437"/>
            <a:chExt cx="2402049" cy="2402050"/>
          </a:xfrm>
          <a:effectLst/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29293A-CD29-3A40-9566-1F666AD75894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674354B-9FA7-BC44-8C30-1A4A9E7B8CAC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FECB4C-3DAE-6640-A647-FA721623A445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9E6A1D9-69EF-044C-89CB-433D33E88DA8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4F797BB-BFE8-AB45-95FE-EEF9E9F83801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926832-9DC2-124A-8259-F478F8C7109B}"/>
              </a:ext>
            </a:extLst>
          </p:cNvPr>
          <p:cNvGrpSpPr/>
          <p:nvPr/>
        </p:nvGrpSpPr>
        <p:grpSpPr>
          <a:xfrm>
            <a:off x="6293356" y="3536649"/>
            <a:ext cx="364151" cy="364151"/>
            <a:chOff x="-2060668" y="-7437"/>
            <a:chExt cx="2402049" cy="2402050"/>
          </a:xfrm>
          <a:effectLst/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3B93A3E-E8E0-2F49-9428-E315A18A2C49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267C99-C970-0E49-988F-607AD32684E3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57E4C2-7B9A-FB47-85B3-DD53FDBA7386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C7CCD2-81DA-C441-8E88-A42DF0A12667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9EC095C-0B6F-AE48-A0F4-E8BEA9F6301C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E7914F4-7A6D-9746-A914-62CE3D6F70E1}"/>
              </a:ext>
            </a:extLst>
          </p:cNvPr>
          <p:cNvGrpSpPr/>
          <p:nvPr/>
        </p:nvGrpSpPr>
        <p:grpSpPr>
          <a:xfrm>
            <a:off x="4359774" y="5301405"/>
            <a:ext cx="364151" cy="364151"/>
            <a:chOff x="-2060668" y="-7437"/>
            <a:chExt cx="2402049" cy="2402050"/>
          </a:xfrm>
          <a:effectLst/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7CEB24-35AE-0646-8066-9B18AEB2D58D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E2B05B-4111-9E4A-865F-EEBD0C6B40F2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4922A27-9095-E843-B02F-319EAB940241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A37140-61B0-9744-AFC9-7F6349199066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BDB7EA-5EB6-394E-8F0B-10B80CA1C2AF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Isosceles Triangle 6">
            <a:extLst>
              <a:ext uri="{FF2B5EF4-FFF2-40B4-BE49-F238E27FC236}">
                <a16:creationId xmlns:a16="http://schemas.microsoft.com/office/drawing/2014/main" id="{63B4AF05-EC17-074E-936F-3686D7ED58F4}"/>
              </a:ext>
            </a:extLst>
          </p:cNvPr>
          <p:cNvSpPr/>
          <p:nvPr/>
        </p:nvSpPr>
        <p:spPr>
          <a:xfrm>
            <a:off x="4221723" y="4785401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107" name="Isosceles Triangle 6">
            <a:extLst>
              <a:ext uri="{FF2B5EF4-FFF2-40B4-BE49-F238E27FC236}">
                <a16:creationId xmlns:a16="http://schemas.microsoft.com/office/drawing/2014/main" id="{9A08C1E7-0A90-414A-8533-7BC86136FB26}"/>
              </a:ext>
            </a:extLst>
          </p:cNvPr>
          <p:cNvSpPr/>
          <p:nvPr/>
        </p:nvSpPr>
        <p:spPr>
          <a:xfrm>
            <a:off x="2452314" y="3010745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108" name="Isosceles Triangle 6">
            <a:extLst>
              <a:ext uri="{FF2B5EF4-FFF2-40B4-BE49-F238E27FC236}">
                <a16:creationId xmlns:a16="http://schemas.microsoft.com/office/drawing/2014/main" id="{6E03B3C3-FF2E-6C4E-A56D-A556029C83F0}"/>
              </a:ext>
            </a:extLst>
          </p:cNvPr>
          <p:cNvSpPr/>
          <p:nvPr/>
        </p:nvSpPr>
        <p:spPr>
          <a:xfrm>
            <a:off x="6145391" y="3020645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340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Each activity (fishing or clearing the road) takes up all day, so they can only do one.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A614AD-D426-3E40-887E-19425F4060D1}"/>
              </a:ext>
            </a:extLst>
          </p:cNvPr>
          <p:cNvSpPr/>
          <p:nvPr/>
        </p:nvSpPr>
        <p:spPr>
          <a:xfrm>
            <a:off x="823278" y="2390971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8DC6190-C744-FE4A-A670-95737D10C9F9}"/>
              </a:ext>
            </a:extLst>
          </p:cNvPr>
          <p:cNvSpPr/>
          <p:nvPr/>
        </p:nvSpPr>
        <p:spPr>
          <a:xfrm>
            <a:off x="1227435" y="2563577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D387C29-B564-2B44-97F6-06681FA29065}"/>
              </a:ext>
            </a:extLst>
          </p:cNvPr>
          <p:cNvSpPr/>
          <p:nvPr/>
        </p:nvSpPr>
        <p:spPr>
          <a:xfrm>
            <a:off x="3030866" y="5258478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9705451-6104-C44B-97AE-DF7FD212C147}"/>
              </a:ext>
            </a:extLst>
          </p:cNvPr>
          <p:cNvSpPr/>
          <p:nvPr/>
        </p:nvSpPr>
        <p:spPr>
          <a:xfrm>
            <a:off x="6801933" y="2565102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A3EC91-FC6B-0645-A019-AE20D29DA29D}"/>
              </a:ext>
            </a:extLst>
          </p:cNvPr>
          <p:cNvSpPr/>
          <p:nvPr/>
        </p:nvSpPr>
        <p:spPr>
          <a:xfrm>
            <a:off x="4308148" y="2390972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3F237C-4769-FD40-86BE-2A1DF37A567B}"/>
              </a:ext>
            </a:extLst>
          </p:cNvPr>
          <p:cNvGrpSpPr/>
          <p:nvPr/>
        </p:nvGrpSpPr>
        <p:grpSpPr>
          <a:xfrm rot="5400000">
            <a:off x="4373798" y="2518185"/>
            <a:ext cx="353488" cy="499714"/>
            <a:chOff x="-1435100" y="2754209"/>
            <a:chExt cx="1003300" cy="141833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2841EAE-FDCB-2841-B2CD-82FD86305109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loud 96">
              <a:extLst>
                <a:ext uri="{FF2B5EF4-FFF2-40B4-BE49-F238E27FC236}">
                  <a16:creationId xmlns:a16="http://schemas.microsoft.com/office/drawing/2014/main" id="{BD14D245-6FCF-B146-B99F-6972AD58DD83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3B6774-2306-2343-9A66-D37D95EBB6E9}"/>
              </a:ext>
            </a:extLst>
          </p:cNvPr>
          <p:cNvGrpSpPr/>
          <p:nvPr/>
        </p:nvGrpSpPr>
        <p:grpSpPr>
          <a:xfrm rot="5400000">
            <a:off x="4368625" y="2896230"/>
            <a:ext cx="353488" cy="499714"/>
            <a:chOff x="-1435100" y="2754209"/>
            <a:chExt cx="1003300" cy="141833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2EB19F-1BAE-3148-9364-FC20EB44A96E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loud 99">
              <a:extLst>
                <a:ext uri="{FF2B5EF4-FFF2-40B4-BE49-F238E27FC236}">
                  <a16:creationId xmlns:a16="http://schemas.microsoft.com/office/drawing/2014/main" id="{65CED840-BBDB-C74C-8E87-25EAFB90C096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F188BC8-01A4-1A43-8D63-36CF5AC9C9B2}"/>
              </a:ext>
            </a:extLst>
          </p:cNvPr>
          <p:cNvGrpSpPr/>
          <p:nvPr/>
        </p:nvGrpSpPr>
        <p:grpSpPr>
          <a:xfrm rot="5400000">
            <a:off x="4368627" y="3268008"/>
            <a:ext cx="353488" cy="499714"/>
            <a:chOff x="-1435100" y="2754209"/>
            <a:chExt cx="1003300" cy="141833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744D8D1-9B63-7549-A5E2-F265C8527262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5BA21C19-959E-504F-A0E6-289106455862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E5E5889-DCDB-E349-960E-F3EBC04B73C6}"/>
              </a:ext>
            </a:extLst>
          </p:cNvPr>
          <p:cNvSpPr txBox="1"/>
          <p:nvPr/>
        </p:nvSpPr>
        <p:spPr>
          <a:xfrm>
            <a:off x="2014319" y="386254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6A21A3-4B70-5942-8894-7BF2A4974875}"/>
              </a:ext>
            </a:extLst>
          </p:cNvPr>
          <p:cNvSpPr txBox="1"/>
          <p:nvPr/>
        </p:nvSpPr>
        <p:spPr>
          <a:xfrm>
            <a:off x="5807937" y="389660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3FACB6-6B2F-ED47-BAB5-CFEC9F7660FF}"/>
              </a:ext>
            </a:extLst>
          </p:cNvPr>
          <p:cNvSpPr txBox="1"/>
          <p:nvPr/>
        </p:nvSpPr>
        <p:spPr>
          <a:xfrm>
            <a:off x="4186804" y="570646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EDEE34-CB5C-4442-AC94-AED36F239675}"/>
              </a:ext>
            </a:extLst>
          </p:cNvPr>
          <p:cNvSpPr/>
          <p:nvPr/>
        </p:nvSpPr>
        <p:spPr>
          <a:xfrm>
            <a:off x="2588814" y="3348352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D1B11F-5D61-934F-9207-689169810D07}"/>
              </a:ext>
            </a:extLst>
          </p:cNvPr>
          <p:cNvSpPr/>
          <p:nvPr/>
        </p:nvSpPr>
        <p:spPr>
          <a:xfrm>
            <a:off x="4358223" y="5097785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878EAB-AD27-614C-9783-F7BEB2BA39C3}"/>
              </a:ext>
            </a:extLst>
          </p:cNvPr>
          <p:cNvSpPr/>
          <p:nvPr/>
        </p:nvSpPr>
        <p:spPr>
          <a:xfrm>
            <a:off x="6281891" y="3350041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3B8239-7336-CC47-A964-2BE0B7A80CC2}"/>
              </a:ext>
            </a:extLst>
          </p:cNvPr>
          <p:cNvGrpSpPr/>
          <p:nvPr/>
        </p:nvGrpSpPr>
        <p:grpSpPr>
          <a:xfrm>
            <a:off x="2443459" y="3530884"/>
            <a:ext cx="364151" cy="364151"/>
            <a:chOff x="-2060668" y="-7437"/>
            <a:chExt cx="2402049" cy="2402050"/>
          </a:xfrm>
          <a:effectLst/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717D67-3EFB-2944-87A5-63F0681C3C92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D8882C-2E8A-A84E-A304-6BAC213A0423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100C866-312A-D34E-99CE-C767D8B4E72C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4217F1-4F14-784A-8859-3624EA819D12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14DFF8F-E9B9-3940-A215-32F52D39847D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670179-FC5E-4E4D-BF1E-B8D5EB0B856F}"/>
              </a:ext>
            </a:extLst>
          </p:cNvPr>
          <p:cNvGrpSpPr/>
          <p:nvPr/>
        </p:nvGrpSpPr>
        <p:grpSpPr>
          <a:xfrm>
            <a:off x="6293356" y="3536649"/>
            <a:ext cx="364151" cy="364151"/>
            <a:chOff x="-2060668" y="-7437"/>
            <a:chExt cx="2402049" cy="2402050"/>
          </a:xfrm>
          <a:effectLst/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547016-C302-E146-90D1-CE2BE1528ADE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65733D7-4D2F-564C-AEEC-B8AC3414A664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6312055-4001-5A49-9D09-3C7C3ED84B35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12087A-043B-414A-8FC6-78BC837E9F59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D597448-7F51-684F-B86B-B7D1FEA38C0C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9D66D-BD99-DD4C-895E-9E0FF3D1F463}"/>
              </a:ext>
            </a:extLst>
          </p:cNvPr>
          <p:cNvGrpSpPr/>
          <p:nvPr/>
        </p:nvGrpSpPr>
        <p:grpSpPr>
          <a:xfrm>
            <a:off x="4359774" y="5301405"/>
            <a:ext cx="364151" cy="364151"/>
            <a:chOff x="-2060668" y="-7437"/>
            <a:chExt cx="2402049" cy="2402050"/>
          </a:xfrm>
          <a:effectLst/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A539B1-7A1C-0747-B659-356C6959D3D9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DCF22A-8E2B-FA4E-A841-1C247C7CCECE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D380F65-C2DE-3D40-A6EB-F299A5E6C34B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FCCD83F-625F-7D40-9EA4-F35D8C998DBC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845994E-DD2D-674D-9902-A19596130A40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Isosceles Triangle 6">
            <a:extLst>
              <a:ext uri="{FF2B5EF4-FFF2-40B4-BE49-F238E27FC236}">
                <a16:creationId xmlns:a16="http://schemas.microsoft.com/office/drawing/2014/main" id="{FD60B1FF-FEDA-7446-880C-504CD0E21810}"/>
              </a:ext>
            </a:extLst>
          </p:cNvPr>
          <p:cNvSpPr/>
          <p:nvPr/>
        </p:nvSpPr>
        <p:spPr>
          <a:xfrm>
            <a:off x="4221723" y="4785401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107" name="Isosceles Triangle 6">
            <a:extLst>
              <a:ext uri="{FF2B5EF4-FFF2-40B4-BE49-F238E27FC236}">
                <a16:creationId xmlns:a16="http://schemas.microsoft.com/office/drawing/2014/main" id="{457D0FDA-9A1E-7D46-84CA-FB5B5DCF3112}"/>
              </a:ext>
            </a:extLst>
          </p:cNvPr>
          <p:cNvSpPr/>
          <p:nvPr/>
        </p:nvSpPr>
        <p:spPr>
          <a:xfrm>
            <a:off x="2452314" y="3010745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108" name="Isosceles Triangle 6">
            <a:extLst>
              <a:ext uri="{FF2B5EF4-FFF2-40B4-BE49-F238E27FC236}">
                <a16:creationId xmlns:a16="http://schemas.microsoft.com/office/drawing/2014/main" id="{77951B23-8022-9144-B04C-9071FFC6C8C5}"/>
              </a:ext>
            </a:extLst>
          </p:cNvPr>
          <p:cNvSpPr/>
          <p:nvPr/>
        </p:nvSpPr>
        <p:spPr>
          <a:xfrm>
            <a:off x="6145391" y="3020645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198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However, the fishermen live too far away from each other, so each one decides individually what to do.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7A19D8-68B2-2849-8AED-85DB30E0F922}"/>
              </a:ext>
            </a:extLst>
          </p:cNvPr>
          <p:cNvSpPr/>
          <p:nvPr/>
        </p:nvSpPr>
        <p:spPr>
          <a:xfrm>
            <a:off x="823278" y="2390971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6D4D50-976B-7744-92BB-0C062D5B3C36}"/>
              </a:ext>
            </a:extLst>
          </p:cNvPr>
          <p:cNvSpPr/>
          <p:nvPr/>
        </p:nvSpPr>
        <p:spPr>
          <a:xfrm>
            <a:off x="1227435" y="2563577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604A23-0430-0A4B-9491-2ECD2FD2BEA8}"/>
              </a:ext>
            </a:extLst>
          </p:cNvPr>
          <p:cNvSpPr/>
          <p:nvPr/>
        </p:nvSpPr>
        <p:spPr>
          <a:xfrm>
            <a:off x="3030866" y="5258478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AC355E-1C4A-6442-8643-A355C4FB8185}"/>
              </a:ext>
            </a:extLst>
          </p:cNvPr>
          <p:cNvSpPr/>
          <p:nvPr/>
        </p:nvSpPr>
        <p:spPr>
          <a:xfrm>
            <a:off x="6801933" y="2565102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26FBE-25B4-6649-842C-859125915C49}"/>
              </a:ext>
            </a:extLst>
          </p:cNvPr>
          <p:cNvSpPr/>
          <p:nvPr/>
        </p:nvSpPr>
        <p:spPr>
          <a:xfrm>
            <a:off x="4308148" y="2390972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6466930-9DA2-714F-8A47-2CE038B04F56}"/>
              </a:ext>
            </a:extLst>
          </p:cNvPr>
          <p:cNvGrpSpPr/>
          <p:nvPr/>
        </p:nvGrpSpPr>
        <p:grpSpPr>
          <a:xfrm rot="5400000">
            <a:off x="4373798" y="2518185"/>
            <a:ext cx="353488" cy="499714"/>
            <a:chOff x="-1435100" y="2754209"/>
            <a:chExt cx="1003300" cy="141833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71EFC3-A129-3C47-8989-A5152F7AB167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loud 78">
              <a:extLst>
                <a:ext uri="{FF2B5EF4-FFF2-40B4-BE49-F238E27FC236}">
                  <a16:creationId xmlns:a16="http://schemas.microsoft.com/office/drawing/2014/main" id="{8E2EAEDB-CEEF-3846-A6CD-86A37AF4A2C4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9049A6-A325-CE43-A5DC-DF6779DBD4E6}"/>
              </a:ext>
            </a:extLst>
          </p:cNvPr>
          <p:cNvGrpSpPr/>
          <p:nvPr/>
        </p:nvGrpSpPr>
        <p:grpSpPr>
          <a:xfrm rot="5400000">
            <a:off x="4368625" y="2896230"/>
            <a:ext cx="353488" cy="499714"/>
            <a:chOff x="-1435100" y="2754209"/>
            <a:chExt cx="1003300" cy="141833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0254D36-6E57-F841-9EBD-4E959B54C0AC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loud 81">
              <a:extLst>
                <a:ext uri="{FF2B5EF4-FFF2-40B4-BE49-F238E27FC236}">
                  <a16:creationId xmlns:a16="http://schemas.microsoft.com/office/drawing/2014/main" id="{F2026A9A-4A6B-2D47-8545-6B023706D1CE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5575CF9-4C5D-9540-9231-1B1E91524F62}"/>
              </a:ext>
            </a:extLst>
          </p:cNvPr>
          <p:cNvGrpSpPr/>
          <p:nvPr/>
        </p:nvGrpSpPr>
        <p:grpSpPr>
          <a:xfrm rot="5400000">
            <a:off x="4368627" y="3268008"/>
            <a:ext cx="353488" cy="499714"/>
            <a:chOff x="-1435100" y="2754209"/>
            <a:chExt cx="1003300" cy="141833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7FFB1B-07CF-3448-80BF-1D0430FF2A83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loud 84">
              <a:extLst>
                <a:ext uri="{FF2B5EF4-FFF2-40B4-BE49-F238E27FC236}">
                  <a16:creationId xmlns:a16="http://schemas.microsoft.com/office/drawing/2014/main" id="{FEAB982C-CE7B-4E4B-B014-1A3D313F032C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98DFA4-456E-E445-9FA1-A0172A57696F}"/>
              </a:ext>
            </a:extLst>
          </p:cNvPr>
          <p:cNvCxnSpPr>
            <a:cxnSpLocks/>
          </p:cNvCxnSpPr>
          <p:nvPr/>
        </p:nvCxnSpPr>
        <p:spPr>
          <a:xfrm>
            <a:off x="2897738" y="3679734"/>
            <a:ext cx="1295890" cy="118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77AC762-A87A-8A41-B2FD-D1EADCA868F4}"/>
              </a:ext>
            </a:extLst>
          </p:cNvPr>
          <p:cNvCxnSpPr>
            <a:cxnSpLocks/>
          </p:cNvCxnSpPr>
          <p:nvPr/>
        </p:nvCxnSpPr>
        <p:spPr>
          <a:xfrm flipH="1">
            <a:off x="4768880" y="3632701"/>
            <a:ext cx="1416278" cy="1227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E9BFE96-6C37-F34D-8E18-CB2B9021E2EE}"/>
              </a:ext>
            </a:extLst>
          </p:cNvPr>
          <p:cNvSpPr/>
          <p:nvPr/>
        </p:nvSpPr>
        <p:spPr>
          <a:xfrm>
            <a:off x="2588814" y="3348352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7FCE1-C890-0945-BACD-B36379D35DDC}"/>
              </a:ext>
            </a:extLst>
          </p:cNvPr>
          <p:cNvSpPr/>
          <p:nvPr/>
        </p:nvSpPr>
        <p:spPr>
          <a:xfrm>
            <a:off x="4358223" y="5097785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D66759-929F-8E46-AAC5-5B3D16E3927A}"/>
              </a:ext>
            </a:extLst>
          </p:cNvPr>
          <p:cNvSpPr/>
          <p:nvPr/>
        </p:nvSpPr>
        <p:spPr>
          <a:xfrm>
            <a:off x="6281891" y="3350041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6">
            <a:extLst>
              <a:ext uri="{FF2B5EF4-FFF2-40B4-BE49-F238E27FC236}">
                <a16:creationId xmlns:a16="http://schemas.microsoft.com/office/drawing/2014/main" id="{253FE879-B689-3C49-9690-755F26E24677}"/>
              </a:ext>
            </a:extLst>
          </p:cNvPr>
          <p:cNvSpPr/>
          <p:nvPr/>
        </p:nvSpPr>
        <p:spPr>
          <a:xfrm>
            <a:off x="4221723" y="4785401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60" name="Isosceles Triangle 6">
            <a:extLst>
              <a:ext uri="{FF2B5EF4-FFF2-40B4-BE49-F238E27FC236}">
                <a16:creationId xmlns:a16="http://schemas.microsoft.com/office/drawing/2014/main" id="{B87A21C7-CE8D-364E-B256-7D36F25739FD}"/>
              </a:ext>
            </a:extLst>
          </p:cNvPr>
          <p:cNvSpPr/>
          <p:nvPr/>
        </p:nvSpPr>
        <p:spPr>
          <a:xfrm>
            <a:off x="2452314" y="3010745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61" name="Isosceles Triangle 6">
            <a:extLst>
              <a:ext uri="{FF2B5EF4-FFF2-40B4-BE49-F238E27FC236}">
                <a16:creationId xmlns:a16="http://schemas.microsoft.com/office/drawing/2014/main" id="{40FF1366-61A7-2340-85C8-7A4E11251048}"/>
              </a:ext>
            </a:extLst>
          </p:cNvPr>
          <p:cNvSpPr/>
          <p:nvPr/>
        </p:nvSpPr>
        <p:spPr>
          <a:xfrm>
            <a:off x="6145391" y="3020645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824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All fishermen know how strong the other fishermen are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1254" y="5153241"/>
            <a:ext cx="1172921" cy="1172921"/>
            <a:chOff x="3810144" y="1919073"/>
            <a:chExt cx="2402047" cy="2402047"/>
          </a:xfrm>
        </p:grpSpPr>
        <p:sp>
          <p:nvSpPr>
            <p:cNvPr id="6" name="Oval 5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7491" y="5165941"/>
            <a:ext cx="1172921" cy="1172921"/>
            <a:chOff x="3810144" y="1919073"/>
            <a:chExt cx="2402047" cy="2402047"/>
          </a:xfrm>
        </p:grpSpPr>
        <p:sp>
          <p:nvSpPr>
            <p:cNvPr id="12" name="Oval 11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27517" y="5165941"/>
            <a:ext cx="1172921" cy="1172921"/>
            <a:chOff x="3810144" y="1919073"/>
            <a:chExt cx="2402047" cy="2402047"/>
          </a:xfrm>
        </p:grpSpPr>
        <p:sp>
          <p:nvSpPr>
            <p:cNvPr id="18" name="Oval 17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loud 22"/>
          <p:cNvSpPr/>
          <p:nvPr/>
        </p:nvSpPr>
        <p:spPr>
          <a:xfrm>
            <a:off x="1882773" y="1432025"/>
            <a:ext cx="5019088" cy="323522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66579" y="4375150"/>
            <a:ext cx="469900" cy="4699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27956" y="4765891"/>
            <a:ext cx="265831" cy="26583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59" y="4273550"/>
            <a:ext cx="469900" cy="4699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31629" y="4946650"/>
            <a:ext cx="234950" cy="2349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7908" y="4867275"/>
            <a:ext cx="234950" cy="2349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635612" y="1978241"/>
            <a:ext cx="880589" cy="880589"/>
            <a:chOff x="3810144" y="1919073"/>
            <a:chExt cx="2402047" cy="2402047"/>
          </a:xfrm>
        </p:grpSpPr>
        <p:sp>
          <p:nvSpPr>
            <p:cNvPr id="30" name="Oval 29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48387" y="2515432"/>
            <a:ext cx="880589" cy="880589"/>
            <a:chOff x="3810144" y="1919073"/>
            <a:chExt cx="2402047" cy="2402047"/>
          </a:xfrm>
        </p:grpSpPr>
        <p:sp>
          <p:nvSpPr>
            <p:cNvPr id="36" name="Oval 35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89912" y="1690346"/>
            <a:ext cx="880589" cy="880589"/>
            <a:chOff x="3810144" y="1919073"/>
            <a:chExt cx="2402047" cy="2402047"/>
          </a:xfrm>
        </p:grpSpPr>
        <p:sp>
          <p:nvSpPr>
            <p:cNvPr id="42" name="Oval 41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325824" y="2900223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A:Strength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73012" y="345247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B:Strength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19570" y="2581711"/>
            <a:ext cx="156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C:Strength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6363370"/>
            <a:ext cx="199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A:Strength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9883" y="6338862"/>
            <a:ext cx="2009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B:Strength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30759" y="6285829"/>
            <a:ext cx="202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C:Strength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42322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60732" y="2498837"/>
            <a:ext cx="2402047" cy="2402047"/>
            <a:chOff x="3810144" y="1919073"/>
            <a:chExt cx="2402047" cy="2402047"/>
          </a:xfrm>
        </p:grpSpPr>
        <p:sp>
          <p:nvSpPr>
            <p:cNvPr id="5" name="Oval 4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93312" y="346099"/>
            <a:ext cx="664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Each fisherman has a different strength.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34056" y="2498837"/>
            <a:ext cx="2402047" cy="2402047"/>
            <a:chOff x="3810144" y="1919073"/>
            <a:chExt cx="2402047" cy="2402047"/>
          </a:xfrm>
        </p:grpSpPr>
        <p:sp>
          <p:nvSpPr>
            <p:cNvPr id="13" name="Oval 12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06" y="5138720"/>
            <a:ext cx="286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Strength=3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9839" y="5138720"/>
            <a:ext cx="286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Strength=1</a:t>
            </a:r>
          </a:p>
        </p:txBody>
      </p:sp>
    </p:spTree>
    <p:extLst>
      <p:ext uri="{BB962C8B-B14F-4D97-AF65-F5344CB8AC3E}">
        <p14:creationId xmlns:p14="http://schemas.microsoft.com/office/powerpoint/2010/main" val="176123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96662" y="2498837"/>
            <a:ext cx="1697953" cy="1697953"/>
            <a:chOff x="3810144" y="1919073"/>
            <a:chExt cx="2402047" cy="2402047"/>
          </a:xfrm>
        </p:grpSpPr>
        <p:sp>
          <p:nvSpPr>
            <p:cNvPr id="5" name="Oval 4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1700" y="346099"/>
            <a:ext cx="8040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Their strength determines how many fish sacks they can carry.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606" y="5138720"/>
            <a:ext cx="286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Strength=3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9839" y="5138720"/>
            <a:ext cx="286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Strength=1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97132" y="2498837"/>
            <a:ext cx="1697953" cy="1697953"/>
            <a:chOff x="3810144" y="1919073"/>
            <a:chExt cx="2402047" cy="2402047"/>
          </a:xfrm>
        </p:grpSpPr>
        <p:sp>
          <p:nvSpPr>
            <p:cNvPr id="21" name="Oval 20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92069" y="3462195"/>
            <a:ext cx="1201024" cy="1474051"/>
            <a:chOff x="-1642779" y="2804994"/>
            <a:chExt cx="1532340" cy="1880684"/>
          </a:xfrm>
        </p:grpSpPr>
        <p:sp>
          <p:nvSpPr>
            <p:cNvPr id="33" name="Oval 32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35" name="Picture 3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36" name="Picture 3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37" name="Picture 3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38" name="Picture 37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39" name="Picture 38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0" name="Trapezoid 39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08853" y="3426912"/>
            <a:ext cx="1201024" cy="1474051"/>
            <a:chOff x="-1642779" y="2804994"/>
            <a:chExt cx="1532340" cy="1880684"/>
          </a:xfrm>
        </p:grpSpPr>
        <p:sp>
          <p:nvSpPr>
            <p:cNvPr id="42" name="Oval 41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44" name="Picture 4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45" name="Picture 4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46" name="Picture 4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47" name="Picture 4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48" name="Picture 47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9" name="Trapezoid 48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80723" y="3735222"/>
            <a:ext cx="1201024" cy="1474051"/>
            <a:chOff x="-1642779" y="2804994"/>
            <a:chExt cx="1532340" cy="1880684"/>
          </a:xfrm>
        </p:grpSpPr>
        <p:sp>
          <p:nvSpPr>
            <p:cNvPr id="51" name="Oval 50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53" name="Picture 5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54" name="Picture 5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55" name="Picture 5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56" name="Picture 5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57" name="Picture 5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58" name="Trapezoid 57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6890" y="3516399"/>
            <a:ext cx="1201024" cy="1474051"/>
            <a:chOff x="-1642779" y="2804994"/>
            <a:chExt cx="1532340" cy="1880684"/>
          </a:xfrm>
        </p:grpSpPr>
        <p:sp>
          <p:nvSpPr>
            <p:cNvPr id="3" name="Oval 2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26" name="Picture 2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27" name="Picture 2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28" name="Picture 27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29" name="Picture 28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30" name="Picture 29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" name="Trapezoid 3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7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0963" y="346099"/>
            <a:ext cx="8242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The fishermen always split the earnings after selling their catch.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73" y="5474402"/>
            <a:ext cx="155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Strength=1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9295" y="4037503"/>
            <a:ext cx="924203" cy="924203"/>
            <a:chOff x="3810144" y="1919073"/>
            <a:chExt cx="2402047" cy="2402047"/>
          </a:xfrm>
        </p:grpSpPr>
        <p:sp>
          <p:nvSpPr>
            <p:cNvPr id="21" name="Oval 20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3654" y="4710472"/>
            <a:ext cx="653722" cy="802332"/>
            <a:chOff x="-1642779" y="2804994"/>
            <a:chExt cx="1532340" cy="1880684"/>
          </a:xfrm>
        </p:grpSpPr>
        <p:sp>
          <p:nvSpPr>
            <p:cNvPr id="51" name="Oval 50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53" name="Picture 5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54" name="Picture 5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55" name="Picture 5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56" name="Picture 5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57" name="Picture 56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58" name="Trapezoid 57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1192" y="2166220"/>
            <a:ext cx="825939" cy="825940"/>
            <a:chOff x="3810144" y="1919073"/>
            <a:chExt cx="2402047" cy="2402047"/>
          </a:xfrm>
        </p:grpSpPr>
        <p:sp>
          <p:nvSpPr>
            <p:cNvPr id="5" name="Oval 4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5545" y="3460336"/>
            <a:ext cx="1520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Strength=3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3531" y="2634829"/>
            <a:ext cx="584217" cy="717026"/>
            <a:chOff x="-1642779" y="2804994"/>
            <a:chExt cx="1532340" cy="1880684"/>
          </a:xfrm>
        </p:grpSpPr>
        <p:sp>
          <p:nvSpPr>
            <p:cNvPr id="33" name="Oval 32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35" name="Picture 34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36" name="Picture 35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37" name="Picture 36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38" name="Picture 37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39" name="Picture 38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0" name="Trapezoid 39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00841" y="2617666"/>
            <a:ext cx="584217" cy="717026"/>
            <a:chOff x="-1642779" y="2804994"/>
            <a:chExt cx="1532340" cy="1880684"/>
          </a:xfrm>
        </p:grpSpPr>
        <p:sp>
          <p:nvSpPr>
            <p:cNvPr id="42" name="Oval 41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44" name="Picture 43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45" name="Picture 44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46" name="Picture 45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47" name="Picture 46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48" name="Picture 47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9" name="Trapezoid 48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5122" y="2661195"/>
            <a:ext cx="584217" cy="717026"/>
            <a:chOff x="-1642779" y="2804994"/>
            <a:chExt cx="1532340" cy="1880684"/>
          </a:xfrm>
        </p:grpSpPr>
        <p:sp>
          <p:nvSpPr>
            <p:cNvPr id="3" name="Oval 2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26" name="Picture 25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27" name="Picture 26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28" name="Picture 27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29" name="Picture 28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30" name="Picture 29" descr="114730-magic-marker-icon-animals-animal-fish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4" name="Trapezoid 3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1891264" y="3378221"/>
            <a:ext cx="1062975" cy="75522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120930" y="2484591"/>
            <a:ext cx="653722" cy="802332"/>
            <a:chOff x="-1642779" y="2804994"/>
            <a:chExt cx="1532340" cy="1880684"/>
          </a:xfrm>
        </p:grpSpPr>
        <p:sp>
          <p:nvSpPr>
            <p:cNvPr id="60" name="Oval 59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62" name="Picture 6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63" name="Picture 6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64" name="Picture 6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65" name="Picture 6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66" name="Picture 65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67" name="Trapezoid 66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09364" y="3286923"/>
            <a:ext cx="653722" cy="802332"/>
            <a:chOff x="-1642779" y="2804994"/>
            <a:chExt cx="1532340" cy="1880684"/>
          </a:xfrm>
        </p:grpSpPr>
        <p:sp>
          <p:nvSpPr>
            <p:cNvPr id="69" name="Oval 68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71" name="Picture 70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72" name="Picture 7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73" name="Picture 7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74" name="Picture 7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75" name="Picture 74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76" name="Trapezoid 75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77113" y="4024928"/>
            <a:ext cx="653722" cy="802332"/>
            <a:chOff x="-1642779" y="2804994"/>
            <a:chExt cx="1532340" cy="1880684"/>
          </a:xfrm>
        </p:grpSpPr>
        <p:sp>
          <p:nvSpPr>
            <p:cNvPr id="78" name="Oval 77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80" name="Picture 79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81" name="Picture 80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82" name="Picture 8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83" name="Picture 8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84" name="Picture 83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85" name="Trapezoid 84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177081" y="4710472"/>
            <a:ext cx="653722" cy="802332"/>
            <a:chOff x="-1642779" y="2804994"/>
            <a:chExt cx="1532340" cy="1880684"/>
          </a:xfrm>
        </p:grpSpPr>
        <p:sp>
          <p:nvSpPr>
            <p:cNvPr id="87" name="Oval 86"/>
            <p:cNvSpPr/>
            <p:nvPr/>
          </p:nvSpPr>
          <p:spPr>
            <a:xfrm>
              <a:off x="-1642779" y="3153338"/>
              <a:ext cx="1532340" cy="15323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56241" y="4196790"/>
              <a:ext cx="814486" cy="342284"/>
            </a:xfrm>
            <a:prstGeom prst="rect">
              <a:avLst/>
            </a:prstGeom>
          </p:spPr>
        </p:pic>
        <p:pic>
          <p:nvPicPr>
            <p:cNvPr id="89" name="Picture 88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1084" y="3700321"/>
              <a:ext cx="814486" cy="342284"/>
            </a:xfrm>
            <a:prstGeom prst="rect">
              <a:avLst/>
            </a:prstGeom>
          </p:spPr>
        </p:pic>
        <p:pic>
          <p:nvPicPr>
            <p:cNvPr id="90" name="Picture 89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038133" y="3922873"/>
              <a:ext cx="814486" cy="342284"/>
            </a:xfrm>
            <a:prstGeom prst="rect">
              <a:avLst/>
            </a:prstGeom>
          </p:spPr>
        </p:pic>
        <p:pic>
          <p:nvPicPr>
            <p:cNvPr id="91" name="Picture 90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35443">
              <a:off x="-1478230" y="3410690"/>
              <a:ext cx="814486" cy="342284"/>
            </a:xfrm>
            <a:prstGeom prst="rect">
              <a:avLst/>
            </a:prstGeom>
          </p:spPr>
        </p:pic>
        <p:pic>
          <p:nvPicPr>
            <p:cNvPr id="92" name="Picture 91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41956">
              <a:off x="-1707828" y="4006481"/>
              <a:ext cx="814486" cy="342284"/>
            </a:xfrm>
            <a:prstGeom prst="rect">
              <a:avLst/>
            </a:prstGeom>
          </p:spPr>
        </p:pic>
        <p:pic>
          <p:nvPicPr>
            <p:cNvPr id="93" name="Picture 92" descr="114730-magic-marker-icon-animals-animal-fish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-952036" y="3529179"/>
              <a:ext cx="814486" cy="342284"/>
            </a:xfrm>
            <a:prstGeom prst="rect">
              <a:avLst/>
            </a:prstGeom>
          </p:spPr>
        </p:pic>
        <p:sp>
          <p:nvSpPr>
            <p:cNvPr id="94" name="Trapezoid 93"/>
            <p:cNvSpPr/>
            <p:nvPr/>
          </p:nvSpPr>
          <p:spPr>
            <a:xfrm rot="10800000">
              <a:off x="-1079546" y="2804994"/>
              <a:ext cx="415848" cy="339391"/>
            </a:xfrm>
            <a:prstGeom prst="trapezoid">
              <a:avLst>
                <a:gd name="adj" fmla="val 39084"/>
              </a:avLst>
            </a:prstGeom>
            <a:solidFill>
              <a:srgbClr val="948A5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ight Arrow 94"/>
          <p:cNvSpPr/>
          <p:nvPr/>
        </p:nvSpPr>
        <p:spPr>
          <a:xfrm>
            <a:off x="3921125" y="3378221"/>
            <a:ext cx="1062975" cy="75522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320" y="2591404"/>
            <a:ext cx="568960" cy="667173"/>
          </a:xfrm>
          <a:prstGeom prst="rect">
            <a:avLst/>
          </a:prstGeom>
        </p:spPr>
      </p:pic>
      <p:pic>
        <p:nvPicPr>
          <p:cNvPr id="96" name="Picture 95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320" y="3335298"/>
            <a:ext cx="568960" cy="667173"/>
          </a:xfrm>
          <a:prstGeom prst="rect">
            <a:avLst/>
          </a:prstGeom>
        </p:spPr>
      </p:pic>
      <p:pic>
        <p:nvPicPr>
          <p:cNvPr id="97" name="Picture 96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320" y="4097543"/>
            <a:ext cx="568960" cy="667173"/>
          </a:xfrm>
          <a:prstGeom prst="rect">
            <a:avLst/>
          </a:prstGeom>
        </p:spPr>
      </p:pic>
      <p:pic>
        <p:nvPicPr>
          <p:cNvPr id="98" name="Picture 97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320" y="4785181"/>
            <a:ext cx="568960" cy="667173"/>
          </a:xfrm>
          <a:prstGeom prst="rect">
            <a:avLst/>
          </a:prstGeom>
        </p:spPr>
      </p:pic>
      <p:sp>
        <p:nvSpPr>
          <p:cNvPr id="99" name="Right Arrow 98"/>
          <p:cNvSpPr/>
          <p:nvPr/>
        </p:nvSpPr>
        <p:spPr>
          <a:xfrm>
            <a:off x="5757719" y="3378221"/>
            <a:ext cx="1062975" cy="75522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414173" y="2166220"/>
            <a:ext cx="825939" cy="825940"/>
            <a:chOff x="3810144" y="1919073"/>
            <a:chExt cx="2402047" cy="2402047"/>
          </a:xfrm>
        </p:grpSpPr>
        <p:sp>
          <p:nvSpPr>
            <p:cNvPr id="101" name="Oval 100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414173" y="4193482"/>
            <a:ext cx="825939" cy="825940"/>
            <a:chOff x="3810144" y="1919073"/>
            <a:chExt cx="2402047" cy="2402047"/>
          </a:xfrm>
        </p:grpSpPr>
        <p:sp>
          <p:nvSpPr>
            <p:cNvPr id="107" name="Oval 106"/>
            <p:cNvSpPr/>
            <p:nvPr/>
          </p:nvSpPr>
          <p:spPr>
            <a:xfrm>
              <a:off x="3810144" y="1919073"/>
              <a:ext cx="2402047" cy="2402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217662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108894" y="2285629"/>
              <a:ext cx="683066" cy="683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369516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267378" y="2498837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" name="Picture 111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0208" y="2673579"/>
            <a:ext cx="568960" cy="667173"/>
          </a:xfrm>
          <a:prstGeom prst="rect">
            <a:avLst/>
          </a:prstGeom>
        </p:spPr>
      </p:pic>
      <p:pic>
        <p:nvPicPr>
          <p:cNvPr id="113" name="Picture 112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5532" y="2661195"/>
            <a:ext cx="568960" cy="667173"/>
          </a:xfrm>
          <a:prstGeom prst="rect">
            <a:avLst/>
          </a:prstGeom>
        </p:spPr>
      </p:pic>
      <p:pic>
        <p:nvPicPr>
          <p:cNvPr id="114" name="Picture 113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9817" y="4758847"/>
            <a:ext cx="568960" cy="667173"/>
          </a:xfrm>
          <a:prstGeom prst="rect">
            <a:avLst/>
          </a:prstGeom>
        </p:spPr>
      </p:pic>
      <p:pic>
        <p:nvPicPr>
          <p:cNvPr id="115" name="Picture 114" descr="free-vector-money-bag-clip-art_105980_Money_Bag_clip_art_hig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5141" y="4746463"/>
            <a:ext cx="568960" cy="6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Here is a map of where the fishermen live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52D58A-66E0-B94C-977F-A4CB5D25152A}"/>
              </a:ext>
            </a:extLst>
          </p:cNvPr>
          <p:cNvSpPr/>
          <p:nvPr/>
        </p:nvSpPr>
        <p:spPr>
          <a:xfrm>
            <a:off x="854809" y="2023109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26811B5-0E2E-BF47-979E-74B025A2C89D}"/>
              </a:ext>
            </a:extLst>
          </p:cNvPr>
          <p:cNvSpPr/>
          <p:nvPr/>
        </p:nvSpPr>
        <p:spPr>
          <a:xfrm>
            <a:off x="2613861" y="2985093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CD2A28-8A44-474E-97BB-2D3E7579B836}"/>
              </a:ext>
            </a:extLst>
          </p:cNvPr>
          <p:cNvSpPr/>
          <p:nvPr/>
        </p:nvSpPr>
        <p:spPr>
          <a:xfrm>
            <a:off x="4383270" y="4734526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AA958BC-88BC-E040-8849-8A9BF81837A1}"/>
              </a:ext>
            </a:extLst>
          </p:cNvPr>
          <p:cNvSpPr/>
          <p:nvPr/>
        </p:nvSpPr>
        <p:spPr>
          <a:xfrm>
            <a:off x="6306938" y="2986782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C3787BB-77B2-FC41-A26C-2323C2BBC313}"/>
              </a:ext>
            </a:extLst>
          </p:cNvPr>
          <p:cNvSpPr/>
          <p:nvPr/>
        </p:nvSpPr>
        <p:spPr>
          <a:xfrm>
            <a:off x="1258966" y="2195715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43E5185-C19A-BB49-ACA7-4BEB712A8DD8}"/>
              </a:ext>
            </a:extLst>
          </p:cNvPr>
          <p:cNvSpPr/>
          <p:nvPr/>
        </p:nvSpPr>
        <p:spPr>
          <a:xfrm>
            <a:off x="3062397" y="4890616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BA96F2-9116-0B44-984A-77D6E999CBC5}"/>
              </a:ext>
            </a:extLst>
          </p:cNvPr>
          <p:cNvSpPr/>
          <p:nvPr/>
        </p:nvSpPr>
        <p:spPr>
          <a:xfrm>
            <a:off x="6833464" y="219724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D286B6-A140-0A42-BCAC-0B650EAFDCF0}"/>
              </a:ext>
            </a:extLst>
          </p:cNvPr>
          <p:cNvSpPr/>
          <p:nvPr/>
        </p:nvSpPr>
        <p:spPr>
          <a:xfrm>
            <a:off x="4339679" y="2023110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F0329F-FAD2-4044-9F99-464D532FF634}"/>
              </a:ext>
            </a:extLst>
          </p:cNvPr>
          <p:cNvGrpSpPr/>
          <p:nvPr/>
        </p:nvGrpSpPr>
        <p:grpSpPr>
          <a:xfrm>
            <a:off x="2468506" y="3167625"/>
            <a:ext cx="364151" cy="364151"/>
            <a:chOff x="-2060668" y="-7437"/>
            <a:chExt cx="2402049" cy="2402050"/>
          </a:xfrm>
          <a:effectLst/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A64B831-7A5B-CB46-976A-8A3C27569301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70F9F-1E4E-0844-80B1-B65347E07E58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35391C8-99DC-1944-A0F4-1A004D3D06D6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FC4583C-EE04-0643-9226-AF6CA0C76C14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CC2EF15-3957-F641-802C-2A1C75144721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47553F4-B639-FB4F-A27F-79DFA31B146C}"/>
              </a:ext>
            </a:extLst>
          </p:cNvPr>
          <p:cNvGrpSpPr/>
          <p:nvPr/>
        </p:nvGrpSpPr>
        <p:grpSpPr>
          <a:xfrm>
            <a:off x="6318403" y="3173390"/>
            <a:ext cx="364151" cy="364151"/>
            <a:chOff x="-2060668" y="-7437"/>
            <a:chExt cx="2402049" cy="2402050"/>
          </a:xfrm>
          <a:effectLst/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183958-5ECF-864A-A371-54902DC8BD5E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AEDECDF-53F2-8C48-AA7F-2877A622E797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C521908-C404-F948-A8AB-D06B3BBFBD50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0E7E9CA-A5D1-B54B-A924-9BF7291A8CA9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8FB86C4-307F-A344-8D09-CD0DC97B83A0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8FE4989-323C-E84F-B837-9AE99184BA7D}"/>
              </a:ext>
            </a:extLst>
          </p:cNvPr>
          <p:cNvGrpSpPr/>
          <p:nvPr/>
        </p:nvGrpSpPr>
        <p:grpSpPr>
          <a:xfrm>
            <a:off x="4384821" y="4938146"/>
            <a:ext cx="364151" cy="364151"/>
            <a:chOff x="-2060668" y="-7437"/>
            <a:chExt cx="2402049" cy="2402050"/>
          </a:xfrm>
          <a:effectLst/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DD9C86A-844D-794A-AA63-06EAFBA25420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B694BEB-C0CE-2B44-9FE1-D06CE58958CF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50F29C1-46A8-5948-9D65-0B0EA89B1B0A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6318E08-9B6B-954F-B24F-A24402ED213B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280EAF3-9C6C-3B4C-9831-B819F7B3FD2A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BDECD1A-9F47-1D4A-88CF-165CF49EDAB5}"/>
              </a:ext>
            </a:extLst>
          </p:cNvPr>
          <p:cNvSpPr txBox="1"/>
          <p:nvPr/>
        </p:nvSpPr>
        <p:spPr>
          <a:xfrm>
            <a:off x="952186" y="326043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Fishing pond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0734426-834F-934B-B3A0-C15AFFBC269C}"/>
              </a:ext>
            </a:extLst>
          </p:cNvPr>
          <p:cNvSpPr txBox="1"/>
          <p:nvPr/>
        </p:nvSpPr>
        <p:spPr>
          <a:xfrm>
            <a:off x="6741350" y="3287519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Fishing pond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2AA3BB1-63DE-A947-8AEA-30F96BE60C94}"/>
              </a:ext>
            </a:extLst>
          </p:cNvPr>
          <p:cNvSpPr txBox="1"/>
          <p:nvPr/>
        </p:nvSpPr>
        <p:spPr>
          <a:xfrm>
            <a:off x="4235584" y="35289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Road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4216B8-EF8A-2B4D-B44A-B27FB8E5EED8}"/>
              </a:ext>
            </a:extLst>
          </p:cNvPr>
          <p:cNvSpPr txBox="1"/>
          <p:nvPr/>
        </p:nvSpPr>
        <p:spPr>
          <a:xfrm>
            <a:off x="3997310" y="564371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Fishing pond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7A327DF-386A-5E4C-9859-62F71B592A04}"/>
              </a:ext>
            </a:extLst>
          </p:cNvPr>
          <p:cNvSpPr txBox="1"/>
          <p:nvPr/>
        </p:nvSpPr>
        <p:spPr>
          <a:xfrm>
            <a:off x="2335746" y="233500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DB5EC-0137-BC4C-9737-07E6B5B9AD16}"/>
              </a:ext>
            </a:extLst>
          </p:cNvPr>
          <p:cNvSpPr txBox="1"/>
          <p:nvPr/>
        </p:nvSpPr>
        <p:spPr>
          <a:xfrm>
            <a:off x="5434115" y="233027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9B1805-4577-6540-AFDF-6620600B2654}"/>
              </a:ext>
            </a:extLst>
          </p:cNvPr>
          <p:cNvSpPr txBox="1"/>
          <p:nvPr/>
        </p:nvSpPr>
        <p:spPr>
          <a:xfrm>
            <a:off x="4648164" y="459294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Fisherman C</a:t>
            </a:r>
          </a:p>
        </p:txBody>
      </p:sp>
      <p:sp>
        <p:nvSpPr>
          <p:cNvPr id="39" name="Isosceles Triangle 6">
            <a:extLst>
              <a:ext uri="{FF2B5EF4-FFF2-40B4-BE49-F238E27FC236}">
                <a16:creationId xmlns:a16="http://schemas.microsoft.com/office/drawing/2014/main" id="{16203D65-7C0D-8A40-9137-87D5419298F2}"/>
              </a:ext>
            </a:extLst>
          </p:cNvPr>
          <p:cNvSpPr/>
          <p:nvPr/>
        </p:nvSpPr>
        <p:spPr>
          <a:xfrm>
            <a:off x="4246770" y="4422142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40" name="Isosceles Triangle 6">
            <a:extLst>
              <a:ext uri="{FF2B5EF4-FFF2-40B4-BE49-F238E27FC236}">
                <a16:creationId xmlns:a16="http://schemas.microsoft.com/office/drawing/2014/main" id="{CCCFA595-33DD-084F-B2F8-C79C824C061B}"/>
              </a:ext>
            </a:extLst>
          </p:cNvPr>
          <p:cNvSpPr/>
          <p:nvPr/>
        </p:nvSpPr>
        <p:spPr>
          <a:xfrm>
            <a:off x="2477361" y="2647486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41" name="Isosceles Triangle 6">
            <a:extLst>
              <a:ext uri="{FF2B5EF4-FFF2-40B4-BE49-F238E27FC236}">
                <a16:creationId xmlns:a16="http://schemas.microsoft.com/office/drawing/2014/main" id="{87D77FC2-6D66-C441-89B3-1B34A6C75A73}"/>
              </a:ext>
            </a:extLst>
          </p:cNvPr>
          <p:cNvSpPr/>
          <p:nvPr/>
        </p:nvSpPr>
        <p:spPr>
          <a:xfrm>
            <a:off x="6170438" y="2657386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306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9" y="274638"/>
            <a:ext cx="755168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Each fisherman fishes in his own pond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13E5B0-CBF8-E546-A4E8-0079C4C51548}"/>
              </a:ext>
            </a:extLst>
          </p:cNvPr>
          <p:cNvSpPr/>
          <p:nvPr/>
        </p:nvSpPr>
        <p:spPr>
          <a:xfrm>
            <a:off x="823278" y="2033619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2F35A2-F3E6-8047-8793-C2C38A07361B}"/>
              </a:ext>
            </a:extLst>
          </p:cNvPr>
          <p:cNvSpPr/>
          <p:nvPr/>
        </p:nvSpPr>
        <p:spPr>
          <a:xfrm>
            <a:off x="1227435" y="2206225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A9AA77-F7FB-5B4D-8DD9-5CD57DEF31E3}"/>
              </a:ext>
            </a:extLst>
          </p:cNvPr>
          <p:cNvSpPr/>
          <p:nvPr/>
        </p:nvSpPr>
        <p:spPr>
          <a:xfrm>
            <a:off x="3030866" y="4901126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F2C51C-428F-F34C-9871-8D24D3CD73D3}"/>
              </a:ext>
            </a:extLst>
          </p:cNvPr>
          <p:cNvSpPr/>
          <p:nvPr/>
        </p:nvSpPr>
        <p:spPr>
          <a:xfrm>
            <a:off x="6801933" y="220775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25782E-5AB5-3249-92BC-5563B123B66B}"/>
              </a:ext>
            </a:extLst>
          </p:cNvPr>
          <p:cNvSpPr/>
          <p:nvPr/>
        </p:nvSpPr>
        <p:spPr>
          <a:xfrm>
            <a:off x="4308148" y="2033620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Arrow 85">
            <a:extLst>
              <a:ext uri="{FF2B5EF4-FFF2-40B4-BE49-F238E27FC236}">
                <a16:creationId xmlns:a16="http://schemas.microsoft.com/office/drawing/2014/main" id="{1A800FC6-96F4-6247-B12A-8840E7190715}"/>
              </a:ext>
            </a:extLst>
          </p:cNvPr>
          <p:cNvSpPr/>
          <p:nvPr/>
        </p:nvSpPr>
        <p:spPr>
          <a:xfrm rot="2291670">
            <a:off x="1739153" y="2863959"/>
            <a:ext cx="754984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Arrow 87">
            <a:extLst>
              <a:ext uri="{FF2B5EF4-FFF2-40B4-BE49-F238E27FC236}">
                <a16:creationId xmlns:a16="http://schemas.microsoft.com/office/drawing/2014/main" id="{05FF64D1-9141-0746-BF34-9F74BC3013A0}"/>
              </a:ext>
            </a:extLst>
          </p:cNvPr>
          <p:cNvSpPr/>
          <p:nvPr/>
        </p:nvSpPr>
        <p:spPr>
          <a:xfrm rot="20597577">
            <a:off x="3564092" y="5158304"/>
            <a:ext cx="755413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Arrow 90">
            <a:extLst>
              <a:ext uri="{FF2B5EF4-FFF2-40B4-BE49-F238E27FC236}">
                <a16:creationId xmlns:a16="http://schemas.microsoft.com/office/drawing/2014/main" id="{C136E3CD-EBF6-0E4A-9AE0-F9A176F1658D}"/>
              </a:ext>
            </a:extLst>
          </p:cNvPr>
          <p:cNvSpPr/>
          <p:nvPr/>
        </p:nvSpPr>
        <p:spPr>
          <a:xfrm rot="8630674">
            <a:off x="6591695" y="2830442"/>
            <a:ext cx="885309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5A565C-7C54-D54C-B3D9-D948963F5166}"/>
              </a:ext>
            </a:extLst>
          </p:cNvPr>
          <p:cNvSpPr txBox="1"/>
          <p:nvPr/>
        </p:nvSpPr>
        <p:spPr>
          <a:xfrm>
            <a:off x="952186" y="326043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Fishing pond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B8514A1-A153-7843-A517-594EEE2CEA96}"/>
              </a:ext>
            </a:extLst>
          </p:cNvPr>
          <p:cNvSpPr txBox="1"/>
          <p:nvPr/>
        </p:nvSpPr>
        <p:spPr>
          <a:xfrm>
            <a:off x="6741350" y="3287519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Fishing pond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53A1B2-D4B1-D348-A344-BF77AF17FA61}"/>
              </a:ext>
            </a:extLst>
          </p:cNvPr>
          <p:cNvSpPr txBox="1"/>
          <p:nvPr/>
        </p:nvSpPr>
        <p:spPr>
          <a:xfrm>
            <a:off x="4172524" y="35289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CF588D-0242-0144-8B10-8A84490FB367}"/>
              </a:ext>
            </a:extLst>
          </p:cNvPr>
          <p:cNvSpPr txBox="1"/>
          <p:nvPr/>
        </p:nvSpPr>
        <p:spPr>
          <a:xfrm>
            <a:off x="3997310" y="564371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Fishing pond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DD4C54-0587-D540-B242-A1C526A43BC9}"/>
              </a:ext>
            </a:extLst>
          </p:cNvPr>
          <p:cNvSpPr/>
          <p:nvPr/>
        </p:nvSpPr>
        <p:spPr>
          <a:xfrm>
            <a:off x="2613861" y="2985093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577423-9294-AF4D-A95E-4AD7D7DC2F60}"/>
              </a:ext>
            </a:extLst>
          </p:cNvPr>
          <p:cNvSpPr/>
          <p:nvPr/>
        </p:nvSpPr>
        <p:spPr>
          <a:xfrm>
            <a:off x="4383270" y="4734526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17AAE9-8E71-6348-A342-92B152C13AD5}"/>
              </a:ext>
            </a:extLst>
          </p:cNvPr>
          <p:cNvSpPr/>
          <p:nvPr/>
        </p:nvSpPr>
        <p:spPr>
          <a:xfrm>
            <a:off x="6306938" y="2986782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AA3790-8F12-014B-A24E-4E3BC1E91817}"/>
              </a:ext>
            </a:extLst>
          </p:cNvPr>
          <p:cNvGrpSpPr/>
          <p:nvPr/>
        </p:nvGrpSpPr>
        <p:grpSpPr>
          <a:xfrm>
            <a:off x="2468506" y="3167625"/>
            <a:ext cx="364151" cy="364151"/>
            <a:chOff x="-2060668" y="-7437"/>
            <a:chExt cx="2402049" cy="2402050"/>
          </a:xfrm>
          <a:effectLst/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96BA7F8-FF42-6A47-9C19-910D60741B27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B1C7591-7777-7C46-9152-EBC2E7D9AFD9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FDF5F9F-7B0A-5847-B19A-7432C6E1C6AC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0712B79-5EEA-B74E-8CF2-B85408013F86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EEE280A-BF18-2840-8FA9-A8C7F646166F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3A0E8B-B3A2-3A4F-B134-0266A3740043}"/>
              </a:ext>
            </a:extLst>
          </p:cNvPr>
          <p:cNvGrpSpPr/>
          <p:nvPr/>
        </p:nvGrpSpPr>
        <p:grpSpPr>
          <a:xfrm>
            <a:off x="6318403" y="3173390"/>
            <a:ext cx="364151" cy="364151"/>
            <a:chOff x="-2060668" y="-7437"/>
            <a:chExt cx="2402049" cy="2402050"/>
          </a:xfrm>
          <a:effectLst/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43B33DF-EE3D-7347-ADBA-2CE9373B2DD4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8AB5C82-8DAD-0F41-8F26-B3122B1CE09A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BA4FFE6-0123-AA47-8BAF-AAF0384FFDCE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7A604A-8310-B941-A3E6-E47DBE7DE227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A4ECD39-B84C-C745-966C-A1ADE75ED379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F2FA90C-3849-F041-B83F-F3F51638DCF0}"/>
              </a:ext>
            </a:extLst>
          </p:cNvPr>
          <p:cNvGrpSpPr/>
          <p:nvPr/>
        </p:nvGrpSpPr>
        <p:grpSpPr>
          <a:xfrm>
            <a:off x="4384821" y="4938146"/>
            <a:ext cx="364151" cy="364151"/>
            <a:chOff x="-2060668" y="-7437"/>
            <a:chExt cx="2402049" cy="2402050"/>
          </a:xfrm>
          <a:effectLst/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AA421E0-F358-4244-B85C-21BEC2FEFF95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AFD13BF-59C5-2E4C-A194-10F59EE0DBA3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469AC6D-1B84-8F47-96FB-632AEB4358A5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2DAE97B-171A-D942-9243-BEB0A83F3330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6A7FC96-338E-524A-8D0A-7E47B8EAFC6F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Isosceles Triangle 6">
            <a:extLst>
              <a:ext uri="{FF2B5EF4-FFF2-40B4-BE49-F238E27FC236}">
                <a16:creationId xmlns:a16="http://schemas.microsoft.com/office/drawing/2014/main" id="{D6641C51-6A3A-DD4A-B482-75ADCCAFAA00}"/>
              </a:ext>
            </a:extLst>
          </p:cNvPr>
          <p:cNvSpPr/>
          <p:nvPr/>
        </p:nvSpPr>
        <p:spPr>
          <a:xfrm>
            <a:off x="4246770" y="4422142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121" name="Isosceles Triangle 6">
            <a:extLst>
              <a:ext uri="{FF2B5EF4-FFF2-40B4-BE49-F238E27FC236}">
                <a16:creationId xmlns:a16="http://schemas.microsoft.com/office/drawing/2014/main" id="{96FA2F55-DEE3-064D-AB42-2D1BF3A4012B}"/>
              </a:ext>
            </a:extLst>
          </p:cNvPr>
          <p:cNvSpPr/>
          <p:nvPr/>
        </p:nvSpPr>
        <p:spPr>
          <a:xfrm>
            <a:off x="2477361" y="2647486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122" name="Isosceles Triangle 6">
            <a:extLst>
              <a:ext uri="{FF2B5EF4-FFF2-40B4-BE49-F238E27FC236}">
                <a16:creationId xmlns:a16="http://schemas.microsoft.com/office/drawing/2014/main" id="{F225ADF9-0750-CD49-8D09-526034301F53}"/>
              </a:ext>
            </a:extLst>
          </p:cNvPr>
          <p:cNvSpPr/>
          <p:nvPr/>
        </p:nvSpPr>
        <p:spPr>
          <a:xfrm>
            <a:off x="6170438" y="2657386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523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Afterwards they meet to sell their catch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13E5B0-CBF8-E546-A4E8-0079C4C51548}"/>
              </a:ext>
            </a:extLst>
          </p:cNvPr>
          <p:cNvSpPr/>
          <p:nvPr/>
        </p:nvSpPr>
        <p:spPr>
          <a:xfrm>
            <a:off x="823278" y="2033619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2F35A2-F3E6-8047-8793-C2C38A07361B}"/>
              </a:ext>
            </a:extLst>
          </p:cNvPr>
          <p:cNvSpPr/>
          <p:nvPr/>
        </p:nvSpPr>
        <p:spPr>
          <a:xfrm>
            <a:off x="1227435" y="2206225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A9AA77-F7FB-5B4D-8DD9-5CD57DEF31E3}"/>
              </a:ext>
            </a:extLst>
          </p:cNvPr>
          <p:cNvSpPr/>
          <p:nvPr/>
        </p:nvSpPr>
        <p:spPr>
          <a:xfrm>
            <a:off x="3030866" y="4901126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F2C51C-428F-F34C-9871-8D24D3CD73D3}"/>
              </a:ext>
            </a:extLst>
          </p:cNvPr>
          <p:cNvSpPr/>
          <p:nvPr/>
        </p:nvSpPr>
        <p:spPr>
          <a:xfrm>
            <a:off x="6801933" y="220775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25782E-5AB5-3249-92BC-5563B123B66B}"/>
              </a:ext>
            </a:extLst>
          </p:cNvPr>
          <p:cNvSpPr/>
          <p:nvPr/>
        </p:nvSpPr>
        <p:spPr>
          <a:xfrm>
            <a:off x="4308148" y="2033620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009F10-D2D4-F84A-BCED-BADC58C1325E}"/>
              </a:ext>
            </a:extLst>
          </p:cNvPr>
          <p:cNvGrpSpPr/>
          <p:nvPr/>
        </p:nvGrpSpPr>
        <p:grpSpPr>
          <a:xfrm>
            <a:off x="4159354" y="3201142"/>
            <a:ext cx="364151" cy="364151"/>
            <a:chOff x="-2060668" y="-7437"/>
            <a:chExt cx="2402049" cy="2402050"/>
          </a:xfrm>
          <a:effectLst/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ED6772D-B1B6-A84E-96BB-60C3DADF4FDA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0B57E9-26FF-BC41-8A68-8D1951D298EC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5D92170-232D-FA4D-8B29-1D51AC238D9A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94B0CD-3A9B-0E40-8254-03F7FA4080E4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AF7A83A-391A-744F-9F4A-398EDB40553B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E6F54D-6525-6B43-BB3B-223E03CBEC3F}"/>
              </a:ext>
            </a:extLst>
          </p:cNvPr>
          <p:cNvGrpSpPr/>
          <p:nvPr/>
        </p:nvGrpSpPr>
        <p:grpSpPr>
          <a:xfrm>
            <a:off x="4585684" y="3193271"/>
            <a:ext cx="364151" cy="364151"/>
            <a:chOff x="-2060668" y="-7437"/>
            <a:chExt cx="2402049" cy="2402050"/>
          </a:xfrm>
          <a:effectLst/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6F8829-FD99-1A48-BF08-1189BD7B2910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2160C2A-5616-AD44-8383-0C04F616D33D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826B502-B402-774D-934C-391A2A4D5DBC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FC3A3B-B04B-8344-8D0C-2138CCCC57B1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9884632-4994-E746-8076-67FD9A907931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ECC286-5382-D24E-8A9D-416622E46055}"/>
              </a:ext>
            </a:extLst>
          </p:cNvPr>
          <p:cNvGrpSpPr/>
          <p:nvPr/>
        </p:nvGrpSpPr>
        <p:grpSpPr>
          <a:xfrm>
            <a:off x="4415398" y="3224095"/>
            <a:ext cx="364151" cy="364151"/>
            <a:chOff x="-2060668" y="-7437"/>
            <a:chExt cx="2402049" cy="2402050"/>
          </a:xfrm>
          <a:effectLst/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B178983-F8F5-A147-B158-07241DED84A4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7F2CF1-6125-7447-A01A-AB70118571D8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B69D059-10B1-1742-8872-D237EC1644D9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FA9598B-C8BF-794F-8F1E-1F56B14838FE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DDD7BEC-AB3D-DD4F-90B2-49E6C196C85D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B197E571-124F-9C4E-B7BB-33A11385A7DF}"/>
              </a:ext>
            </a:extLst>
          </p:cNvPr>
          <p:cNvSpPr/>
          <p:nvPr/>
        </p:nvSpPr>
        <p:spPr>
          <a:xfrm rot="11410054">
            <a:off x="2984002" y="3044478"/>
            <a:ext cx="1045260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Arrow 88">
            <a:extLst>
              <a:ext uri="{FF2B5EF4-FFF2-40B4-BE49-F238E27FC236}">
                <a16:creationId xmlns:a16="http://schemas.microsoft.com/office/drawing/2014/main" id="{75E08C3C-555C-D649-8100-38B4A9A1E540}"/>
              </a:ext>
            </a:extLst>
          </p:cNvPr>
          <p:cNvSpPr/>
          <p:nvPr/>
        </p:nvSpPr>
        <p:spPr>
          <a:xfrm rot="5400000">
            <a:off x="4136671" y="3936163"/>
            <a:ext cx="736731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Arrow 89">
            <a:extLst>
              <a:ext uri="{FF2B5EF4-FFF2-40B4-BE49-F238E27FC236}">
                <a16:creationId xmlns:a16="http://schemas.microsoft.com/office/drawing/2014/main" id="{80ED6D6A-4E55-8B4C-B16B-CD2BFC3ABB37}"/>
              </a:ext>
            </a:extLst>
          </p:cNvPr>
          <p:cNvSpPr/>
          <p:nvPr/>
        </p:nvSpPr>
        <p:spPr>
          <a:xfrm rot="21056517">
            <a:off x="5090453" y="3075304"/>
            <a:ext cx="1010593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dc6xMgqc9.png">
            <a:extLst>
              <a:ext uri="{FF2B5EF4-FFF2-40B4-BE49-F238E27FC236}">
                <a16:creationId xmlns:a16="http://schemas.microsoft.com/office/drawing/2014/main" id="{C90BE265-C70B-5549-A90F-91FF2E43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63" y="2714791"/>
            <a:ext cx="661852" cy="41395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6ABB9D9-7982-4D47-8B5B-C58A6BB8DA79}"/>
              </a:ext>
            </a:extLst>
          </p:cNvPr>
          <p:cNvSpPr/>
          <p:nvPr/>
        </p:nvSpPr>
        <p:spPr>
          <a:xfrm>
            <a:off x="2613861" y="2985093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CB4C7C-2CEE-BE4C-A763-9D05894DCE3B}"/>
              </a:ext>
            </a:extLst>
          </p:cNvPr>
          <p:cNvSpPr/>
          <p:nvPr/>
        </p:nvSpPr>
        <p:spPr>
          <a:xfrm>
            <a:off x="4383270" y="4734526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C921DB-6A76-D849-B2C8-2B9D46B464DE}"/>
              </a:ext>
            </a:extLst>
          </p:cNvPr>
          <p:cNvSpPr/>
          <p:nvPr/>
        </p:nvSpPr>
        <p:spPr>
          <a:xfrm>
            <a:off x="6306938" y="2986782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6">
            <a:extLst>
              <a:ext uri="{FF2B5EF4-FFF2-40B4-BE49-F238E27FC236}">
                <a16:creationId xmlns:a16="http://schemas.microsoft.com/office/drawing/2014/main" id="{EA71E80C-3BE0-954C-A4BC-F9B098C81D49}"/>
              </a:ext>
            </a:extLst>
          </p:cNvPr>
          <p:cNvSpPr/>
          <p:nvPr/>
        </p:nvSpPr>
        <p:spPr>
          <a:xfrm>
            <a:off x="4246770" y="4422142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88" name="Isosceles Triangle 6">
            <a:extLst>
              <a:ext uri="{FF2B5EF4-FFF2-40B4-BE49-F238E27FC236}">
                <a16:creationId xmlns:a16="http://schemas.microsoft.com/office/drawing/2014/main" id="{F39CB174-9240-8C45-A374-8E99BA86D59A}"/>
              </a:ext>
            </a:extLst>
          </p:cNvPr>
          <p:cNvSpPr/>
          <p:nvPr/>
        </p:nvSpPr>
        <p:spPr>
          <a:xfrm>
            <a:off x="2477361" y="2647486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1" name="Isosceles Triangle 6">
            <a:extLst>
              <a:ext uri="{FF2B5EF4-FFF2-40B4-BE49-F238E27FC236}">
                <a16:creationId xmlns:a16="http://schemas.microsoft.com/office/drawing/2014/main" id="{28675A4A-197C-1C4F-A81E-E37999240131}"/>
              </a:ext>
            </a:extLst>
          </p:cNvPr>
          <p:cNvSpPr/>
          <p:nvPr/>
        </p:nvSpPr>
        <p:spPr>
          <a:xfrm>
            <a:off x="6170438" y="2657386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5649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Sometimes the road is blocked by collapsed trees!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13E5B0-CBF8-E546-A4E8-0079C4C51548}"/>
              </a:ext>
            </a:extLst>
          </p:cNvPr>
          <p:cNvSpPr/>
          <p:nvPr/>
        </p:nvSpPr>
        <p:spPr>
          <a:xfrm>
            <a:off x="823278" y="2033619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2F35A2-F3E6-8047-8793-C2C38A07361B}"/>
              </a:ext>
            </a:extLst>
          </p:cNvPr>
          <p:cNvSpPr/>
          <p:nvPr/>
        </p:nvSpPr>
        <p:spPr>
          <a:xfrm>
            <a:off x="1227435" y="2206225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A9AA77-F7FB-5B4D-8DD9-5CD57DEF31E3}"/>
              </a:ext>
            </a:extLst>
          </p:cNvPr>
          <p:cNvSpPr/>
          <p:nvPr/>
        </p:nvSpPr>
        <p:spPr>
          <a:xfrm>
            <a:off x="3030866" y="4901126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F2C51C-428F-F34C-9871-8D24D3CD73D3}"/>
              </a:ext>
            </a:extLst>
          </p:cNvPr>
          <p:cNvSpPr/>
          <p:nvPr/>
        </p:nvSpPr>
        <p:spPr>
          <a:xfrm>
            <a:off x="6801933" y="220775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25782E-5AB5-3249-92BC-5563B123B66B}"/>
              </a:ext>
            </a:extLst>
          </p:cNvPr>
          <p:cNvSpPr/>
          <p:nvPr/>
        </p:nvSpPr>
        <p:spPr>
          <a:xfrm>
            <a:off x="4308148" y="2033620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1C59265-9697-8F43-BEAE-333430019091}"/>
              </a:ext>
            </a:extLst>
          </p:cNvPr>
          <p:cNvGrpSpPr/>
          <p:nvPr/>
        </p:nvGrpSpPr>
        <p:grpSpPr>
          <a:xfrm rot="5400000">
            <a:off x="4373798" y="2160833"/>
            <a:ext cx="353488" cy="499714"/>
            <a:chOff x="-1435100" y="2754209"/>
            <a:chExt cx="1003300" cy="1418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360FB4C-5D23-9949-8D4C-24C06A7B26E5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DFE9E382-EBF4-BE47-988D-4D688253D171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4BF4F5E-4A08-6040-889F-B7D4E0860438}"/>
              </a:ext>
            </a:extLst>
          </p:cNvPr>
          <p:cNvGrpSpPr/>
          <p:nvPr/>
        </p:nvGrpSpPr>
        <p:grpSpPr>
          <a:xfrm rot="5400000">
            <a:off x="4368625" y="2538878"/>
            <a:ext cx="353488" cy="499714"/>
            <a:chOff x="-1435100" y="2754209"/>
            <a:chExt cx="1003300" cy="1418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BF7FC7-BE8F-BC4B-8560-833000EABC4A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loud 98">
              <a:extLst>
                <a:ext uri="{FF2B5EF4-FFF2-40B4-BE49-F238E27FC236}">
                  <a16:creationId xmlns:a16="http://schemas.microsoft.com/office/drawing/2014/main" id="{56947BE4-8228-5E49-B278-325C0B185B73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1BD5E6-8186-9B48-A5C0-DF15A63EF581}"/>
              </a:ext>
            </a:extLst>
          </p:cNvPr>
          <p:cNvGrpSpPr/>
          <p:nvPr/>
        </p:nvGrpSpPr>
        <p:grpSpPr>
          <a:xfrm rot="5400000">
            <a:off x="4368627" y="2910656"/>
            <a:ext cx="353488" cy="499714"/>
            <a:chOff x="-1435100" y="2754209"/>
            <a:chExt cx="1003300" cy="1418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826B9-3244-D64E-AACB-048155E0DB50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276C3FB5-FED7-824B-A159-1704B8CF90F7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76DB7C0-C75C-0344-B9E5-2DD7E4C0D752}"/>
              </a:ext>
            </a:extLst>
          </p:cNvPr>
          <p:cNvSpPr/>
          <p:nvPr/>
        </p:nvSpPr>
        <p:spPr>
          <a:xfrm>
            <a:off x="2613861" y="2985093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05F9AEE-24D8-1745-A763-6CA5E4F07EDE}"/>
              </a:ext>
            </a:extLst>
          </p:cNvPr>
          <p:cNvSpPr/>
          <p:nvPr/>
        </p:nvSpPr>
        <p:spPr>
          <a:xfrm>
            <a:off x="4383270" y="4734526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14BA74-B982-4346-B97C-7CB0CEADFD19}"/>
              </a:ext>
            </a:extLst>
          </p:cNvPr>
          <p:cNvSpPr/>
          <p:nvPr/>
        </p:nvSpPr>
        <p:spPr>
          <a:xfrm>
            <a:off x="6306938" y="2986782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2EC692-E313-FE47-B252-E6D554320AE1}"/>
              </a:ext>
            </a:extLst>
          </p:cNvPr>
          <p:cNvGrpSpPr/>
          <p:nvPr/>
        </p:nvGrpSpPr>
        <p:grpSpPr>
          <a:xfrm>
            <a:off x="2468506" y="3167625"/>
            <a:ext cx="364151" cy="364151"/>
            <a:chOff x="-2060668" y="-7437"/>
            <a:chExt cx="2402049" cy="2402050"/>
          </a:xfrm>
          <a:effectLst/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AB7239-CF92-5F40-904F-F976AA4805C9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570115-F209-D44A-8605-3AD02868975B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B212EAB-6B4B-D047-A5D7-85C4BC405A58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C897C57-D641-EF43-888A-08E2E8732E0C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59FC968-FF2A-FD4C-B067-B22076743902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5D0230-4F79-D642-9193-0732C8A76891}"/>
              </a:ext>
            </a:extLst>
          </p:cNvPr>
          <p:cNvGrpSpPr/>
          <p:nvPr/>
        </p:nvGrpSpPr>
        <p:grpSpPr>
          <a:xfrm>
            <a:off x="6318403" y="3173390"/>
            <a:ext cx="364151" cy="364151"/>
            <a:chOff x="-2060668" y="-7437"/>
            <a:chExt cx="2402049" cy="2402050"/>
          </a:xfrm>
          <a:effectLst/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61BABE-2788-B249-9D23-E92C67F5667C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7BD4FC5-B285-4048-AD41-AFC0A64D1570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8863410-BB34-E94D-BE45-6CF93E74FC40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FE148F3-9A76-1D48-8F0E-3F9941D89BEB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AF5A80-D672-5542-BD7C-BB4F3A505341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905230-6A3C-6C44-9849-55B21F56EB33}"/>
              </a:ext>
            </a:extLst>
          </p:cNvPr>
          <p:cNvGrpSpPr/>
          <p:nvPr/>
        </p:nvGrpSpPr>
        <p:grpSpPr>
          <a:xfrm>
            <a:off x="4384821" y="4938146"/>
            <a:ext cx="364151" cy="364151"/>
            <a:chOff x="-2060668" y="-7437"/>
            <a:chExt cx="2402049" cy="2402050"/>
          </a:xfrm>
          <a:effectLst/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6BBC53-DE12-E047-9E05-7477CE52BBBE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DBCD166-5135-8949-9618-06C2E7095E0E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65DA5CF-0927-A44F-8F16-4C70B318D78A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8ACA18A-952B-0544-86C3-B9A127FD69F9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0061B4-722B-4641-A6CD-EE068B548993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Isosceles Triangle 6">
            <a:extLst>
              <a:ext uri="{FF2B5EF4-FFF2-40B4-BE49-F238E27FC236}">
                <a16:creationId xmlns:a16="http://schemas.microsoft.com/office/drawing/2014/main" id="{8237CAA3-81B3-E846-B001-3E7FBCB6D430}"/>
              </a:ext>
            </a:extLst>
          </p:cNvPr>
          <p:cNvSpPr/>
          <p:nvPr/>
        </p:nvSpPr>
        <p:spPr>
          <a:xfrm>
            <a:off x="4246770" y="4422142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90" name="Isosceles Triangle 6">
            <a:extLst>
              <a:ext uri="{FF2B5EF4-FFF2-40B4-BE49-F238E27FC236}">
                <a16:creationId xmlns:a16="http://schemas.microsoft.com/office/drawing/2014/main" id="{18DF905B-2627-8A46-95AC-7662A6182C62}"/>
              </a:ext>
            </a:extLst>
          </p:cNvPr>
          <p:cNvSpPr/>
          <p:nvPr/>
        </p:nvSpPr>
        <p:spPr>
          <a:xfrm>
            <a:off x="2477361" y="2647486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1" name="Isosceles Triangle 6">
            <a:extLst>
              <a:ext uri="{FF2B5EF4-FFF2-40B4-BE49-F238E27FC236}">
                <a16:creationId xmlns:a16="http://schemas.microsoft.com/office/drawing/2014/main" id="{AF1DE0C6-EE4F-3D42-A00B-9066226DD23E}"/>
              </a:ext>
            </a:extLst>
          </p:cNvPr>
          <p:cNvSpPr/>
          <p:nvPr/>
        </p:nvSpPr>
        <p:spPr>
          <a:xfrm>
            <a:off x="6170438" y="2657386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2294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913E5B0-CBF8-E546-A4E8-0079C4C51548}"/>
              </a:ext>
            </a:extLst>
          </p:cNvPr>
          <p:cNvSpPr/>
          <p:nvPr/>
        </p:nvSpPr>
        <p:spPr>
          <a:xfrm>
            <a:off x="823278" y="2033619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2F35A2-F3E6-8047-8793-C2C38A07361B}"/>
              </a:ext>
            </a:extLst>
          </p:cNvPr>
          <p:cNvSpPr/>
          <p:nvPr/>
        </p:nvSpPr>
        <p:spPr>
          <a:xfrm>
            <a:off x="1227435" y="2206225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A9AA77-F7FB-5B4D-8DD9-5CD57DEF31E3}"/>
              </a:ext>
            </a:extLst>
          </p:cNvPr>
          <p:cNvSpPr/>
          <p:nvPr/>
        </p:nvSpPr>
        <p:spPr>
          <a:xfrm>
            <a:off x="3030866" y="4901126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F2C51C-428F-F34C-9871-8D24D3CD73D3}"/>
              </a:ext>
            </a:extLst>
          </p:cNvPr>
          <p:cNvSpPr/>
          <p:nvPr/>
        </p:nvSpPr>
        <p:spPr>
          <a:xfrm>
            <a:off x="6801933" y="220775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25782E-5AB5-3249-92BC-5563B123B66B}"/>
              </a:ext>
            </a:extLst>
          </p:cNvPr>
          <p:cNvSpPr/>
          <p:nvPr/>
        </p:nvSpPr>
        <p:spPr>
          <a:xfrm>
            <a:off x="4308148" y="2033620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1C59265-9697-8F43-BEAE-333430019091}"/>
              </a:ext>
            </a:extLst>
          </p:cNvPr>
          <p:cNvGrpSpPr/>
          <p:nvPr/>
        </p:nvGrpSpPr>
        <p:grpSpPr>
          <a:xfrm rot="5400000">
            <a:off x="4373798" y="2160833"/>
            <a:ext cx="353488" cy="499714"/>
            <a:chOff x="-1435100" y="2754209"/>
            <a:chExt cx="1003300" cy="1418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360FB4C-5D23-9949-8D4C-24C06A7B26E5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DFE9E382-EBF4-BE47-988D-4D688253D171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4BF4F5E-4A08-6040-889F-B7D4E0860438}"/>
              </a:ext>
            </a:extLst>
          </p:cNvPr>
          <p:cNvGrpSpPr/>
          <p:nvPr/>
        </p:nvGrpSpPr>
        <p:grpSpPr>
          <a:xfrm rot="5400000">
            <a:off x="4368625" y="2538878"/>
            <a:ext cx="353488" cy="499714"/>
            <a:chOff x="-1435100" y="2754209"/>
            <a:chExt cx="1003300" cy="1418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BF7FC7-BE8F-BC4B-8560-833000EABC4A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loud 98">
              <a:extLst>
                <a:ext uri="{FF2B5EF4-FFF2-40B4-BE49-F238E27FC236}">
                  <a16:creationId xmlns:a16="http://schemas.microsoft.com/office/drawing/2014/main" id="{56947BE4-8228-5E49-B278-325C0B185B73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1BD5E6-8186-9B48-A5C0-DF15A63EF581}"/>
              </a:ext>
            </a:extLst>
          </p:cNvPr>
          <p:cNvGrpSpPr/>
          <p:nvPr/>
        </p:nvGrpSpPr>
        <p:grpSpPr>
          <a:xfrm rot="5400000">
            <a:off x="4368627" y="2910656"/>
            <a:ext cx="353488" cy="499714"/>
            <a:chOff x="-1435100" y="2754209"/>
            <a:chExt cx="1003300" cy="1418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826B9-3244-D64E-AACB-048155E0DB50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276C3FB5-FED7-824B-A159-1704B8CF90F7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itle 1">
            <a:extLst>
              <a:ext uri="{FF2B5EF4-FFF2-40B4-BE49-F238E27FC236}">
                <a16:creationId xmlns:a16="http://schemas.microsoft.com/office/drawing/2014/main" id="{EDC5841E-B74F-FD45-8197-4E5D813B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510688"/>
            <a:ext cx="8723586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Unless the road is cleared, the fish dealer won’t be able to drive in and will have to buy fish from a different town.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8D5DCC-D926-E54B-AECF-319B65EEFAE6}"/>
              </a:ext>
            </a:extLst>
          </p:cNvPr>
          <p:cNvSpPr/>
          <p:nvPr/>
        </p:nvSpPr>
        <p:spPr>
          <a:xfrm>
            <a:off x="2613861" y="2985093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718115-C0F7-E544-AA13-98D648EE6202}"/>
              </a:ext>
            </a:extLst>
          </p:cNvPr>
          <p:cNvSpPr/>
          <p:nvPr/>
        </p:nvSpPr>
        <p:spPr>
          <a:xfrm>
            <a:off x="4383270" y="4734526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E618FD-1CDD-1A40-A250-E0056C437842}"/>
              </a:ext>
            </a:extLst>
          </p:cNvPr>
          <p:cNvSpPr/>
          <p:nvPr/>
        </p:nvSpPr>
        <p:spPr>
          <a:xfrm>
            <a:off x="6306938" y="2986782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C577B1-E69E-ED44-8BA5-4A32BA7088B7}"/>
              </a:ext>
            </a:extLst>
          </p:cNvPr>
          <p:cNvGrpSpPr/>
          <p:nvPr/>
        </p:nvGrpSpPr>
        <p:grpSpPr>
          <a:xfrm>
            <a:off x="2468506" y="3167625"/>
            <a:ext cx="364151" cy="364151"/>
            <a:chOff x="-2060668" y="-7437"/>
            <a:chExt cx="2402049" cy="2402050"/>
          </a:xfrm>
          <a:effectLst/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96A08E5-1B61-264C-9D8F-8342E88FF412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8E3044F-CBA5-4048-8FE2-47F0BCC3D6D8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B30A6E-A252-0940-BCE9-2A0B477EF4C4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D0C72F4-F637-6A41-ABDE-B7E80DD79EB2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78BA731-7FF8-E049-A59D-497D048188C5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6CECBFE-F86D-F848-B113-B7A0C6107283}"/>
              </a:ext>
            </a:extLst>
          </p:cNvPr>
          <p:cNvGrpSpPr/>
          <p:nvPr/>
        </p:nvGrpSpPr>
        <p:grpSpPr>
          <a:xfrm>
            <a:off x="6318403" y="3173390"/>
            <a:ext cx="364151" cy="364151"/>
            <a:chOff x="-2060668" y="-7437"/>
            <a:chExt cx="2402049" cy="2402050"/>
          </a:xfrm>
          <a:effectLst/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7545D8E-05DB-F149-8C6C-3D55C7F2C354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1D0071-25BC-D44C-B2DB-B8B3618EE76A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CDD5B3E-4E76-9C46-B203-B45D1F36460E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32A08E6-C295-F34B-A0F5-8A558AA9E757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0B88836-2036-CB42-B941-64DB4AA0A75F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E6592C-C532-6446-9325-99149DC18638}"/>
              </a:ext>
            </a:extLst>
          </p:cNvPr>
          <p:cNvGrpSpPr/>
          <p:nvPr/>
        </p:nvGrpSpPr>
        <p:grpSpPr>
          <a:xfrm>
            <a:off x="4384821" y="4938146"/>
            <a:ext cx="364151" cy="364151"/>
            <a:chOff x="-2060668" y="-7437"/>
            <a:chExt cx="2402049" cy="2402050"/>
          </a:xfrm>
          <a:effectLst/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769D225-0B95-6948-821C-AE77D949AC74}"/>
                </a:ext>
              </a:extLst>
            </p:cNvPr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993B164-2C4E-B140-800C-A4F0CF22F598}"/>
                </a:ext>
              </a:extLst>
            </p:cNvPr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5A5D462-B89F-BD4C-AD8A-93EFCE7B806C}"/>
                </a:ext>
              </a:extLst>
            </p:cNvPr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64E159-0896-474F-B574-24531998F5BE}"/>
                </a:ext>
              </a:extLst>
            </p:cNvPr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A192C4-A8F2-DE4D-A5CE-022E3B845DF1}"/>
                </a:ext>
              </a:extLst>
            </p:cNvPr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6">
            <a:extLst>
              <a:ext uri="{FF2B5EF4-FFF2-40B4-BE49-F238E27FC236}">
                <a16:creationId xmlns:a16="http://schemas.microsoft.com/office/drawing/2014/main" id="{0103CB9A-78D5-2F48-B49B-D8CB9D75F027}"/>
              </a:ext>
            </a:extLst>
          </p:cNvPr>
          <p:cNvSpPr/>
          <p:nvPr/>
        </p:nvSpPr>
        <p:spPr>
          <a:xfrm>
            <a:off x="4246770" y="4422142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91" name="Isosceles Triangle 6">
            <a:extLst>
              <a:ext uri="{FF2B5EF4-FFF2-40B4-BE49-F238E27FC236}">
                <a16:creationId xmlns:a16="http://schemas.microsoft.com/office/drawing/2014/main" id="{7459FBB9-2C4A-3248-BA07-D0860248A131}"/>
              </a:ext>
            </a:extLst>
          </p:cNvPr>
          <p:cNvSpPr/>
          <p:nvPr/>
        </p:nvSpPr>
        <p:spPr>
          <a:xfrm>
            <a:off x="2477361" y="2647486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2" name="Isosceles Triangle 6">
            <a:extLst>
              <a:ext uri="{FF2B5EF4-FFF2-40B4-BE49-F238E27FC236}">
                <a16:creationId xmlns:a16="http://schemas.microsoft.com/office/drawing/2014/main" id="{2E55A951-F706-A84F-83EF-6CEC0E1B4BCD}"/>
              </a:ext>
            </a:extLst>
          </p:cNvPr>
          <p:cNvSpPr/>
          <p:nvPr/>
        </p:nvSpPr>
        <p:spPr>
          <a:xfrm>
            <a:off x="6170438" y="2657386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697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314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Here is a map of where the fishermen live</vt:lpstr>
      <vt:lpstr>Each fisherman fishes in his own pond</vt:lpstr>
      <vt:lpstr>Afterwards they meet to sell their catch</vt:lpstr>
      <vt:lpstr>Sometimes the road is blocked by collapsed trees!</vt:lpstr>
      <vt:lpstr>Unless the road is cleared, the fish dealer won’t be able to drive in and will have to buy fish from a different town.</vt:lpstr>
      <vt:lpstr>PowerPoint Presentation</vt:lpstr>
      <vt:lpstr>All fishermen can see at a distance how many trees are blocking the road.</vt:lpstr>
      <vt:lpstr>Each morning each fisherman wakes up and decides whether to fish or to clear the road.</vt:lpstr>
      <vt:lpstr>Each activity (fishing or clearing the road) takes up all day, so they can only do one.</vt:lpstr>
      <vt:lpstr>However, the fishermen live too far away from each other, so each one decides individually what to do.</vt:lpstr>
      <vt:lpstr>All fishermen know how strong the other fishermen are</vt:lpstr>
    </vt:vector>
  </TitlesOfParts>
  <Company>Massachusetts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Jara-Ettinger</dc:creator>
  <cp:lastModifiedBy>Microsoft Office User</cp:lastModifiedBy>
  <cp:revision>152</cp:revision>
  <cp:lastPrinted>2021-01-16T22:20:39Z</cp:lastPrinted>
  <dcterms:created xsi:type="dcterms:W3CDTF">2014-02-25T19:53:09Z</dcterms:created>
  <dcterms:modified xsi:type="dcterms:W3CDTF">2021-05-12T20:01:47Z</dcterms:modified>
</cp:coreProperties>
</file>