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</p:sldIdLst>
  <p:sldSz cx="7891463" cy="5724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4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860" y="936861"/>
            <a:ext cx="6707744" cy="1992983"/>
          </a:xfrm>
        </p:spPr>
        <p:txBody>
          <a:bodyPr anchor="b"/>
          <a:lstStyle>
            <a:lvl1pPr algn="ctr">
              <a:defRPr sz="5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433" y="3006701"/>
            <a:ext cx="5918597" cy="1382101"/>
          </a:xfrm>
        </p:spPr>
        <p:txBody>
          <a:bodyPr/>
          <a:lstStyle>
            <a:lvl1pPr marL="0" indent="0" algn="ctr">
              <a:buNone/>
              <a:defRPr sz="2003"/>
            </a:lvl1pPr>
            <a:lvl2pPr marL="381625" indent="0" algn="ctr">
              <a:buNone/>
              <a:defRPr sz="1669"/>
            </a:lvl2pPr>
            <a:lvl3pPr marL="763250" indent="0" algn="ctr">
              <a:buNone/>
              <a:defRPr sz="1502"/>
            </a:lvl3pPr>
            <a:lvl4pPr marL="1144875" indent="0" algn="ctr">
              <a:buNone/>
              <a:defRPr sz="1336"/>
            </a:lvl4pPr>
            <a:lvl5pPr marL="1526499" indent="0" algn="ctr">
              <a:buNone/>
              <a:defRPr sz="1336"/>
            </a:lvl5pPr>
            <a:lvl6pPr marL="1908124" indent="0" algn="ctr">
              <a:buNone/>
              <a:defRPr sz="1336"/>
            </a:lvl6pPr>
            <a:lvl7pPr marL="2289749" indent="0" algn="ctr">
              <a:buNone/>
              <a:defRPr sz="1336"/>
            </a:lvl7pPr>
            <a:lvl8pPr marL="2671374" indent="0" algn="ctr">
              <a:buNone/>
              <a:defRPr sz="1336"/>
            </a:lvl8pPr>
            <a:lvl9pPr marL="3052999" indent="0" algn="ctr">
              <a:buNone/>
              <a:defRPr sz="133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963-A1F0-4355-ACF3-80E54F9FD4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328-E3B7-4B81-8ECE-411C4774E0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963-A1F0-4355-ACF3-80E54F9FD4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328-E3B7-4B81-8ECE-411C4774E0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5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47328" y="304778"/>
            <a:ext cx="1701597" cy="485127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538" y="304778"/>
            <a:ext cx="5006147" cy="485127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963-A1F0-4355-ACF3-80E54F9FD4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328-E3B7-4B81-8ECE-411C4774E0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963-A1F0-4355-ACF3-80E54F9FD4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328-E3B7-4B81-8ECE-411C4774E0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28" y="1427158"/>
            <a:ext cx="6806387" cy="2381243"/>
          </a:xfrm>
        </p:spPr>
        <p:txBody>
          <a:bodyPr anchor="b"/>
          <a:lstStyle>
            <a:lvl1pPr>
              <a:defRPr sz="5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28" y="3830928"/>
            <a:ext cx="6806387" cy="1252239"/>
          </a:xfrm>
        </p:spPr>
        <p:txBody>
          <a:bodyPr/>
          <a:lstStyle>
            <a:lvl1pPr marL="0" indent="0">
              <a:buNone/>
              <a:defRPr sz="2003">
                <a:solidFill>
                  <a:schemeClr val="tx1"/>
                </a:solidFill>
              </a:defRPr>
            </a:lvl1pPr>
            <a:lvl2pPr marL="381625" indent="0">
              <a:buNone/>
              <a:defRPr sz="1669">
                <a:solidFill>
                  <a:schemeClr val="tx1">
                    <a:tint val="75000"/>
                  </a:schemeClr>
                </a:solidFill>
              </a:defRPr>
            </a:lvl2pPr>
            <a:lvl3pPr marL="763250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3pPr>
            <a:lvl4pPr marL="1144875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4pPr>
            <a:lvl5pPr marL="152649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5pPr>
            <a:lvl6pPr marL="190812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6pPr>
            <a:lvl7pPr marL="228974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7pPr>
            <a:lvl8pPr marL="267137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8pPr>
            <a:lvl9pPr marL="305299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963-A1F0-4355-ACF3-80E54F9FD4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328-E3B7-4B81-8ECE-411C4774E0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3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538" y="1523890"/>
            <a:ext cx="3353872" cy="3632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053" y="1523890"/>
            <a:ext cx="3353872" cy="3632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963-A1F0-4355-ACF3-80E54F9FD4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328-E3B7-4B81-8ECE-411C4774E0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5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66" y="304779"/>
            <a:ext cx="6806387" cy="11064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567" y="1403304"/>
            <a:ext cx="3338458" cy="687738"/>
          </a:xfrm>
        </p:spPr>
        <p:txBody>
          <a:bodyPr anchor="b"/>
          <a:lstStyle>
            <a:lvl1pPr marL="0" indent="0">
              <a:buNone/>
              <a:defRPr sz="2003" b="1"/>
            </a:lvl1pPr>
            <a:lvl2pPr marL="381625" indent="0">
              <a:buNone/>
              <a:defRPr sz="1669" b="1"/>
            </a:lvl2pPr>
            <a:lvl3pPr marL="763250" indent="0">
              <a:buNone/>
              <a:defRPr sz="1502" b="1"/>
            </a:lvl3pPr>
            <a:lvl4pPr marL="1144875" indent="0">
              <a:buNone/>
              <a:defRPr sz="1336" b="1"/>
            </a:lvl4pPr>
            <a:lvl5pPr marL="1526499" indent="0">
              <a:buNone/>
              <a:defRPr sz="1336" b="1"/>
            </a:lvl5pPr>
            <a:lvl6pPr marL="1908124" indent="0">
              <a:buNone/>
              <a:defRPr sz="1336" b="1"/>
            </a:lvl6pPr>
            <a:lvl7pPr marL="2289749" indent="0">
              <a:buNone/>
              <a:defRPr sz="1336" b="1"/>
            </a:lvl7pPr>
            <a:lvl8pPr marL="2671374" indent="0">
              <a:buNone/>
              <a:defRPr sz="1336" b="1"/>
            </a:lvl8pPr>
            <a:lvl9pPr marL="3052999" indent="0">
              <a:buNone/>
              <a:defRPr sz="133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67" y="2091042"/>
            <a:ext cx="3338458" cy="3075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53" y="1403304"/>
            <a:ext cx="3354900" cy="687738"/>
          </a:xfrm>
        </p:spPr>
        <p:txBody>
          <a:bodyPr anchor="b"/>
          <a:lstStyle>
            <a:lvl1pPr marL="0" indent="0">
              <a:buNone/>
              <a:defRPr sz="2003" b="1"/>
            </a:lvl1pPr>
            <a:lvl2pPr marL="381625" indent="0">
              <a:buNone/>
              <a:defRPr sz="1669" b="1"/>
            </a:lvl2pPr>
            <a:lvl3pPr marL="763250" indent="0">
              <a:buNone/>
              <a:defRPr sz="1502" b="1"/>
            </a:lvl3pPr>
            <a:lvl4pPr marL="1144875" indent="0">
              <a:buNone/>
              <a:defRPr sz="1336" b="1"/>
            </a:lvl4pPr>
            <a:lvl5pPr marL="1526499" indent="0">
              <a:buNone/>
              <a:defRPr sz="1336" b="1"/>
            </a:lvl5pPr>
            <a:lvl6pPr marL="1908124" indent="0">
              <a:buNone/>
              <a:defRPr sz="1336" b="1"/>
            </a:lvl6pPr>
            <a:lvl7pPr marL="2289749" indent="0">
              <a:buNone/>
              <a:defRPr sz="1336" b="1"/>
            </a:lvl7pPr>
            <a:lvl8pPr marL="2671374" indent="0">
              <a:buNone/>
              <a:defRPr sz="1336" b="1"/>
            </a:lvl8pPr>
            <a:lvl9pPr marL="3052999" indent="0">
              <a:buNone/>
              <a:defRPr sz="133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53" y="2091042"/>
            <a:ext cx="3354900" cy="3075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963-A1F0-4355-ACF3-80E54F9FD4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328-E3B7-4B81-8ECE-411C4774E0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1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963-A1F0-4355-ACF3-80E54F9FD4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328-E3B7-4B81-8ECE-411C4774E0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4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963-A1F0-4355-ACF3-80E54F9FD4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328-E3B7-4B81-8ECE-411C4774E0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66" y="381635"/>
            <a:ext cx="2545202" cy="1335723"/>
          </a:xfrm>
        </p:spPr>
        <p:txBody>
          <a:bodyPr anchor="b"/>
          <a:lstStyle>
            <a:lvl1pPr>
              <a:defRPr sz="267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4900" y="824227"/>
            <a:ext cx="3995053" cy="4068123"/>
          </a:xfrm>
        </p:spPr>
        <p:txBody>
          <a:bodyPr/>
          <a:lstStyle>
            <a:lvl1pPr>
              <a:defRPr sz="2671"/>
            </a:lvl1pPr>
            <a:lvl2pPr>
              <a:defRPr sz="2337"/>
            </a:lvl2pPr>
            <a:lvl3pPr>
              <a:defRPr sz="2003"/>
            </a:lvl3pPr>
            <a:lvl4pPr>
              <a:defRPr sz="1669"/>
            </a:lvl4pPr>
            <a:lvl5pPr>
              <a:defRPr sz="1669"/>
            </a:lvl5pPr>
            <a:lvl6pPr>
              <a:defRPr sz="1669"/>
            </a:lvl6pPr>
            <a:lvl7pPr>
              <a:defRPr sz="1669"/>
            </a:lvl7pPr>
            <a:lvl8pPr>
              <a:defRPr sz="1669"/>
            </a:lvl8pPr>
            <a:lvl9pPr>
              <a:defRPr sz="166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566" y="1717358"/>
            <a:ext cx="2545202" cy="3181617"/>
          </a:xfrm>
        </p:spPr>
        <p:txBody>
          <a:bodyPr/>
          <a:lstStyle>
            <a:lvl1pPr marL="0" indent="0">
              <a:buNone/>
              <a:defRPr sz="1336"/>
            </a:lvl1pPr>
            <a:lvl2pPr marL="381625" indent="0">
              <a:buNone/>
              <a:defRPr sz="1169"/>
            </a:lvl2pPr>
            <a:lvl3pPr marL="763250" indent="0">
              <a:buNone/>
              <a:defRPr sz="1002"/>
            </a:lvl3pPr>
            <a:lvl4pPr marL="1144875" indent="0">
              <a:buNone/>
              <a:defRPr sz="835"/>
            </a:lvl4pPr>
            <a:lvl5pPr marL="1526499" indent="0">
              <a:buNone/>
              <a:defRPr sz="835"/>
            </a:lvl5pPr>
            <a:lvl6pPr marL="1908124" indent="0">
              <a:buNone/>
              <a:defRPr sz="835"/>
            </a:lvl6pPr>
            <a:lvl7pPr marL="2289749" indent="0">
              <a:buNone/>
              <a:defRPr sz="835"/>
            </a:lvl7pPr>
            <a:lvl8pPr marL="2671374" indent="0">
              <a:buNone/>
              <a:defRPr sz="835"/>
            </a:lvl8pPr>
            <a:lvl9pPr marL="3052999" indent="0">
              <a:buNone/>
              <a:defRPr sz="8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963-A1F0-4355-ACF3-80E54F9FD4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328-E3B7-4B81-8ECE-411C4774E0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66" y="381635"/>
            <a:ext cx="2545202" cy="1335723"/>
          </a:xfrm>
        </p:spPr>
        <p:txBody>
          <a:bodyPr anchor="b"/>
          <a:lstStyle>
            <a:lvl1pPr>
              <a:defRPr sz="267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4900" y="824227"/>
            <a:ext cx="3995053" cy="4068123"/>
          </a:xfrm>
        </p:spPr>
        <p:txBody>
          <a:bodyPr anchor="t"/>
          <a:lstStyle>
            <a:lvl1pPr marL="0" indent="0">
              <a:buNone/>
              <a:defRPr sz="2671"/>
            </a:lvl1pPr>
            <a:lvl2pPr marL="381625" indent="0">
              <a:buNone/>
              <a:defRPr sz="2337"/>
            </a:lvl2pPr>
            <a:lvl3pPr marL="763250" indent="0">
              <a:buNone/>
              <a:defRPr sz="2003"/>
            </a:lvl3pPr>
            <a:lvl4pPr marL="1144875" indent="0">
              <a:buNone/>
              <a:defRPr sz="1669"/>
            </a:lvl4pPr>
            <a:lvl5pPr marL="1526499" indent="0">
              <a:buNone/>
              <a:defRPr sz="1669"/>
            </a:lvl5pPr>
            <a:lvl6pPr marL="1908124" indent="0">
              <a:buNone/>
              <a:defRPr sz="1669"/>
            </a:lvl6pPr>
            <a:lvl7pPr marL="2289749" indent="0">
              <a:buNone/>
              <a:defRPr sz="1669"/>
            </a:lvl7pPr>
            <a:lvl8pPr marL="2671374" indent="0">
              <a:buNone/>
              <a:defRPr sz="1669"/>
            </a:lvl8pPr>
            <a:lvl9pPr marL="3052999" indent="0">
              <a:buNone/>
              <a:defRPr sz="166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566" y="1717358"/>
            <a:ext cx="2545202" cy="3181617"/>
          </a:xfrm>
        </p:spPr>
        <p:txBody>
          <a:bodyPr/>
          <a:lstStyle>
            <a:lvl1pPr marL="0" indent="0">
              <a:buNone/>
              <a:defRPr sz="1336"/>
            </a:lvl1pPr>
            <a:lvl2pPr marL="381625" indent="0">
              <a:buNone/>
              <a:defRPr sz="1169"/>
            </a:lvl2pPr>
            <a:lvl3pPr marL="763250" indent="0">
              <a:buNone/>
              <a:defRPr sz="1002"/>
            </a:lvl3pPr>
            <a:lvl4pPr marL="1144875" indent="0">
              <a:buNone/>
              <a:defRPr sz="835"/>
            </a:lvl4pPr>
            <a:lvl5pPr marL="1526499" indent="0">
              <a:buNone/>
              <a:defRPr sz="835"/>
            </a:lvl5pPr>
            <a:lvl6pPr marL="1908124" indent="0">
              <a:buNone/>
              <a:defRPr sz="835"/>
            </a:lvl6pPr>
            <a:lvl7pPr marL="2289749" indent="0">
              <a:buNone/>
              <a:defRPr sz="835"/>
            </a:lvl7pPr>
            <a:lvl8pPr marL="2671374" indent="0">
              <a:buNone/>
              <a:defRPr sz="835"/>
            </a:lvl8pPr>
            <a:lvl9pPr marL="3052999" indent="0">
              <a:buNone/>
              <a:defRPr sz="8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963-A1F0-4355-ACF3-80E54F9FD4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328-E3B7-4B81-8ECE-411C4774E0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538" y="304779"/>
            <a:ext cx="6806387" cy="110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538" y="1523890"/>
            <a:ext cx="6806387" cy="363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538" y="5305788"/>
            <a:ext cx="1775579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3963-A1F0-4355-ACF3-80E54F9FD4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4047" y="5305788"/>
            <a:ext cx="2663369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3346" y="5305788"/>
            <a:ext cx="1775579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3328-E3B7-4B81-8ECE-411C4774E0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1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3250" rtl="0" eaLnBrk="1" latinLnBrk="0" hangingPunct="1">
        <a:lnSpc>
          <a:spcPct val="90000"/>
        </a:lnSpc>
        <a:spcBef>
          <a:spcPct val="0"/>
        </a:spcBef>
        <a:buNone/>
        <a:defRPr sz="36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12" indent="-190812" algn="l" defTabSz="7632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7243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2pPr>
      <a:lvl3pPr marL="954062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3pPr>
      <a:lvl4pPr marL="133568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717312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209893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480561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862186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3243811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1pPr>
      <a:lvl2pPr marL="381625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2pPr>
      <a:lvl3pPr marL="763250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3pPr>
      <a:lvl4pPr marL="1144875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52649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1908124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28974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671374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305299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A16A51A-69FF-4DD9-9B4D-9EA65F145D1C}"/>
              </a:ext>
            </a:extLst>
          </p:cNvPr>
          <p:cNvGrpSpPr/>
          <p:nvPr/>
        </p:nvGrpSpPr>
        <p:grpSpPr>
          <a:xfrm>
            <a:off x="625" y="0"/>
            <a:ext cx="7890213" cy="5724525"/>
            <a:chOff x="2290762" y="566737"/>
            <a:chExt cx="7890213" cy="572452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13DAC73-1D0C-44A7-834B-FB0D93F44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90762" y="566737"/>
              <a:ext cx="7610475" cy="5724525"/>
            </a:xfrm>
            <a:prstGeom prst="rect">
              <a:avLst/>
            </a:prstGeom>
          </p:spPr>
        </p:pic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D093D94-682D-4476-9D48-498179B0AA5D}"/>
                </a:ext>
              </a:extLst>
            </p:cNvPr>
            <p:cNvSpPr/>
            <p:nvPr/>
          </p:nvSpPr>
          <p:spPr>
            <a:xfrm>
              <a:off x="8208127" y="1340226"/>
              <a:ext cx="598249" cy="59824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FC8C182-AAFD-4524-A8BA-7853F27F1DBB}"/>
                </a:ext>
              </a:extLst>
            </p:cNvPr>
            <p:cNvSpPr/>
            <p:nvPr/>
          </p:nvSpPr>
          <p:spPr>
            <a:xfrm>
              <a:off x="9901237" y="858141"/>
              <a:ext cx="279738" cy="927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387D2FC-FF4B-4F02-87C7-D8A1543A7051}"/>
                </a:ext>
              </a:extLst>
            </p:cNvPr>
            <p:cNvSpPr/>
            <p:nvPr/>
          </p:nvSpPr>
          <p:spPr>
            <a:xfrm>
              <a:off x="4899563" y="1497102"/>
              <a:ext cx="598249" cy="59824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0524A850-016B-404D-A517-43FCAC1EDC87}"/>
                </a:ext>
              </a:extLst>
            </p:cNvPr>
            <p:cNvSpPr/>
            <p:nvPr/>
          </p:nvSpPr>
          <p:spPr>
            <a:xfrm>
              <a:off x="6603816" y="754152"/>
              <a:ext cx="598249" cy="59824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BC5211B4-C0F7-48F5-BA57-0B01EBAA98A4}"/>
              </a:ext>
            </a:extLst>
          </p:cNvPr>
          <p:cNvSpPr/>
          <p:nvPr/>
        </p:nvSpPr>
        <p:spPr>
          <a:xfrm>
            <a:off x="7611100" y="4424289"/>
            <a:ext cx="280363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A16A51A-69FF-4DD9-9B4D-9EA65F145D1C}"/>
              </a:ext>
            </a:extLst>
          </p:cNvPr>
          <p:cNvGrpSpPr/>
          <p:nvPr/>
        </p:nvGrpSpPr>
        <p:grpSpPr>
          <a:xfrm>
            <a:off x="625" y="0"/>
            <a:ext cx="7890213" cy="5724525"/>
            <a:chOff x="2290762" y="566737"/>
            <a:chExt cx="7890213" cy="572452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13DAC73-1D0C-44A7-834B-FB0D93F44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90762" y="566737"/>
              <a:ext cx="7610475" cy="5724525"/>
            </a:xfrm>
            <a:prstGeom prst="rect">
              <a:avLst/>
            </a:prstGeom>
          </p:spPr>
        </p:pic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6686FED-3014-4D75-BB76-808D82E0E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8353" y="1016667"/>
              <a:ext cx="1587756" cy="6319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5B44194-31CB-4F0B-B6E6-60861D206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251" y="1195823"/>
              <a:ext cx="1265209" cy="45276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D093D94-682D-4476-9D48-498179B0AA5D}"/>
                </a:ext>
              </a:extLst>
            </p:cNvPr>
            <p:cNvSpPr/>
            <p:nvPr/>
          </p:nvSpPr>
          <p:spPr>
            <a:xfrm>
              <a:off x="8208127" y="1340226"/>
              <a:ext cx="598249" cy="59824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161763A-503D-4B94-8693-01CBCB65C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96" b="95652" l="9890" r="89011">
                          <a14:foregroundMark x1="46154" y1="89855" x2="46154" y2="89855"/>
                          <a14:foregroundMark x1="48352" y1="95652" x2="48352" y2="95652"/>
                          <a14:foregroundMark x1="46154" y1="8696" x2="46154" y2="86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19486" y="1348484"/>
              <a:ext cx="807131" cy="612000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4C4E953-0F6A-412B-A5AB-FE7A7D1F9F0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7214" y="826459"/>
              <a:ext cx="530711" cy="100718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24BB89E-17B3-4FC9-A726-78CF56EF2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96" b="95652" l="9890" r="89011">
                          <a14:foregroundMark x1="46154" y1="89855" x2="46154" y2="89855"/>
                          <a14:foregroundMark x1="48352" y1="95652" x2="48352" y2="95652"/>
                          <a14:foregroundMark x1="46154" y1="8696" x2="46154" y2="86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73844" y="889823"/>
              <a:ext cx="807131" cy="612000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FC8C182-AAFD-4524-A8BA-7853F27F1DBB}"/>
                </a:ext>
              </a:extLst>
            </p:cNvPr>
            <p:cNvSpPr/>
            <p:nvPr/>
          </p:nvSpPr>
          <p:spPr>
            <a:xfrm>
              <a:off x="9901237" y="858141"/>
              <a:ext cx="279738" cy="927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E2199F7-0F6E-4B7D-A22B-BFE04A00B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0762" y="2495933"/>
              <a:ext cx="1360112" cy="5982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9C94D22-E525-4E39-BECD-4B2ED0300E82}"/>
                </a:ext>
              </a:extLst>
            </p:cNvPr>
            <p:cNvCxnSpPr/>
            <p:nvPr/>
          </p:nvCxnSpPr>
          <p:spPr>
            <a:xfrm flipV="1">
              <a:off x="3650874" y="1036587"/>
              <a:ext cx="3269669" cy="145934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FA0FCE7E-858E-446F-9742-1CE32CBDC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96" b="95652" l="9890" r="89011">
                          <a14:foregroundMark x1="46154" y1="89855" x2="46154" y2="89855"/>
                          <a14:foregroundMark x1="48352" y1="95652" x2="48352" y2="95652"/>
                          <a14:foregroundMark x1="46154" y1="8696" x2="46154" y2="86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47309" y="2189933"/>
              <a:ext cx="807131" cy="612000"/>
            </a:xfrm>
            <a:prstGeom prst="rect">
              <a:avLst/>
            </a:prstGeom>
          </p:spPr>
        </p:pic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387D2FC-FF4B-4F02-87C7-D8A1543A7051}"/>
                </a:ext>
              </a:extLst>
            </p:cNvPr>
            <p:cNvSpPr/>
            <p:nvPr/>
          </p:nvSpPr>
          <p:spPr>
            <a:xfrm>
              <a:off x="4899563" y="1497102"/>
              <a:ext cx="598249" cy="59824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7CA66C6-8624-4971-9B46-2D94C32D0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96" b="95652" l="9890" r="89011">
                          <a14:foregroundMark x1="46154" y1="89855" x2="46154" y2="89855"/>
                          <a14:foregroundMark x1="48352" y1="95652" x2="48352" y2="95652"/>
                          <a14:foregroundMark x1="46154" y1="8696" x2="46154" y2="86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12874" y="1492587"/>
              <a:ext cx="807131" cy="612000"/>
            </a:xfrm>
            <a:prstGeom prst="rect">
              <a:avLst/>
            </a:prstGeom>
          </p:spPr>
        </p:pic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0524A850-016B-404D-A517-43FCAC1EDC87}"/>
                </a:ext>
              </a:extLst>
            </p:cNvPr>
            <p:cNvSpPr/>
            <p:nvPr/>
          </p:nvSpPr>
          <p:spPr>
            <a:xfrm>
              <a:off x="6603816" y="754152"/>
              <a:ext cx="598249" cy="59824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E3C80C3D-CFB4-4993-AF1E-ED9909DF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96" b="95652" l="9890" r="89011">
                          <a14:foregroundMark x1="46154" y1="89855" x2="46154" y2="89855"/>
                          <a14:foregroundMark x1="48352" y1="95652" x2="48352" y2="95652"/>
                          <a14:foregroundMark x1="46154" y1="8696" x2="46154" y2="86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10871" y="746679"/>
              <a:ext cx="807131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31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2EC97F-F61D-4E35-B151-3DD2816B57C2}"/>
              </a:ext>
            </a:extLst>
          </p:cNvPr>
          <p:cNvGrpSpPr/>
          <p:nvPr/>
        </p:nvGrpSpPr>
        <p:grpSpPr>
          <a:xfrm>
            <a:off x="625" y="0"/>
            <a:ext cx="7890213" cy="5724525"/>
            <a:chOff x="2290762" y="566737"/>
            <a:chExt cx="7890213" cy="5724525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2B12F3C4-2839-4E21-861F-4040F4557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90762" y="566737"/>
              <a:ext cx="7610475" cy="5724525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8EF848F6-8C74-4390-B571-4BA0D642B0A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7214" y="826459"/>
              <a:ext cx="530711" cy="1007181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3B4763C-0758-4AED-A874-A30E1E631774}"/>
                </a:ext>
              </a:extLst>
            </p:cNvPr>
            <p:cNvSpPr/>
            <p:nvPr/>
          </p:nvSpPr>
          <p:spPr>
            <a:xfrm>
              <a:off x="9901237" y="858141"/>
              <a:ext cx="279738" cy="927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FD2F642-5AD9-46F6-BA64-A1A5FA2C6E8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3100" y="5024361"/>
              <a:ext cx="711887" cy="1007181"/>
            </a:xfrm>
            <a:prstGeom prst="rect">
              <a:avLst/>
            </a:prstGeom>
          </p:spPr>
        </p:pic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7041F4F-A1DC-46AF-8F83-C5736B7311AB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27" y="4285673"/>
              <a:ext cx="6132946" cy="143163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69822B5E-D2C9-4413-9ACA-44B0D47EC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0762" y="3970170"/>
              <a:ext cx="1104205" cy="2460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7B71487-3BF9-43D8-9EE1-F74995401547}"/>
                </a:ext>
              </a:extLst>
            </p:cNvPr>
            <p:cNvSpPr/>
            <p:nvPr/>
          </p:nvSpPr>
          <p:spPr>
            <a:xfrm>
              <a:off x="5270614" y="4438180"/>
              <a:ext cx="598249" cy="59824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F4F31D5-72DD-4882-8933-AA8E38563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634" b="90141" l="7692" r="89744">
                          <a14:foregroundMark x1="50000" y1="90141" x2="50000" y2="90141"/>
                          <a14:foregroundMark x1="51282" y1="5634" x2="51282" y2="5634"/>
                          <a14:foregroundMark x1="89744" y1="50704" x2="89744" y2="50704"/>
                          <a14:foregroundMark x1="89744" y1="50704" x2="89744" y2="50704"/>
                          <a14:foregroundMark x1="82051" y1="25352" x2="82051" y2="25352"/>
                          <a14:foregroundMark x1="70513" y1="15493" x2="70513" y2="15493"/>
                          <a14:foregroundMark x1="73077" y1="12676" x2="73077" y2="126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7864" y="3951698"/>
              <a:ext cx="711887" cy="648000"/>
            </a:xfrm>
            <a:prstGeom prst="rect">
              <a:avLst/>
            </a:prstGeom>
          </p:spPr>
        </p:pic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AD0DC73-4FB9-4F67-9B04-F3AC25D0397E}"/>
                </a:ext>
              </a:extLst>
            </p:cNvPr>
            <p:cNvSpPr/>
            <p:nvPr/>
          </p:nvSpPr>
          <p:spPr>
            <a:xfrm>
              <a:off x="7390422" y="3849643"/>
              <a:ext cx="598249" cy="59824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2E40CEFC-B7A7-48BF-AED8-1FE4A9561BC3}"/>
                </a:ext>
              </a:extLst>
            </p:cNvPr>
            <p:cNvSpPr/>
            <p:nvPr/>
          </p:nvSpPr>
          <p:spPr>
            <a:xfrm>
              <a:off x="7360885" y="4919432"/>
              <a:ext cx="598249" cy="59824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FB9D26DD-07C8-44F2-811D-C4766E91F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634" b="90141" l="7692" r="89744">
                          <a14:foregroundMark x1="50000" y1="90141" x2="50000" y2="90141"/>
                          <a14:foregroundMark x1="51282" y1="5634" x2="51282" y2="5634"/>
                          <a14:foregroundMark x1="89744" y1="50704" x2="89744" y2="50704"/>
                          <a14:foregroundMark x1="89744" y1="50704" x2="89744" y2="50704"/>
                          <a14:foregroundMark x1="82051" y1="25352" x2="82051" y2="25352"/>
                          <a14:foregroundMark x1="70513" y1="15493" x2="70513" y2="15493"/>
                          <a14:foregroundMark x1="73077" y1="12676" x2="73077" y2="126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94212" y="4905786"/>
              <a:ext cx="711887" cy="648000"/>
            </a:xfrm>
            <a:prstGeom prst="rect">
              <a:avLst/>
            </a:prstGeom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B4453CD-E1F3-4A4A-B401-ADB6BF5351C0}"/>
                </a:ext>
              </a:extLst>
            </p:cNvPr>
            <p:cNvSpPr/>
            <p:nvPr/>
          </p:nvSpPr>
          <p:spPr>
            <a:xfrm>
              <a:off x="9461602" y="5396101"/>
              <a:ext cx="598249" cy="59824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D9074B0-7957-4D9A-81D8-3879A71AA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634" b="90141" l="7692" r="89744">
                          <a14:foregroundMark x1="50000" y1="90141" x2="50000" y2="90141"/>
                          <a14:foregroundMark x1="51282" y1="5634" x2="51282" y2="5634"/>
                          <a14:foregroundMark x1="89744" y1="50704" x2="89744" y2="50704"/>
                          <a14:foregroundMark x1="89744" y1="50704" x2="89744" y2="50704"/>
                          <a14:foregroundMark x1="82051" y1="25352" x2="82051" y2="25352"/>
                          <a14:foregroundMark x1="70513" y1="15493" x2="70513" y2="15493"/>
                          <a14:foregroundMark x1="73077" y1="12676" x2="73077" y2="126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93100" y="5374305"/>
              <a:ext cx="711887" cy="6480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F788122-4BA6-4332-BE46-F9BC81428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634" b="90141" l="7692" r="89744">
                          <a14:foregroundMark x1="50000" y1="90141" x2="50000" y2="90141"/>
                          <a14:foregroundMark x1="51282" y1="5634" x2="51282" y2="5634"/>
                          <a14:foregroundMark x1="89744" y1="50704" x2="89744" y2="50704"/>
                          <a14:foregroundMark x1="89744" y1="50704" x2="89744" y2="50704"/>
                          <a14:foregroundMark x1="82051" y1="25352" x2="82051" y2="25352"/>
                          <a14:foregroundMark x1="70513" y1="15493" x2="70513" y2="15493"/>
                          <a14:foregroundMark x1="73077" y1="12676" x2="73077" y2="126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4560" y="4413305"/>
              <a:ext cx="711887" cy="648000"/>
            </a:xfrm>
            <a:prstGeom prst="rect">
              <a:avLst/>
            </a:prstGeom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BD08107-8079-4E9D-8AE4-F86A806C01A3}"/>
                </a:ext>
              </a:extLst>
            </p:cNvPr>
            <p:cNvSpPr/>
            <p:nvPr/>
          </p:nvSpPr>
          <p:spPr>
            <a:xfrm>
              <a:off x="9901237" y="5104305"/>
              <a:ext cx="279738" cy="927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32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Stephan</dc:creator>
  <cp:lastModifiedBy>Simon Stephan</cp:lastModifiedBy>
  <cp:revision>3</cp:revision>
  <dcterms:created xsi:type="dcterms:W3CDTF">2020-06-09T12:55:00Z</dcterms:created>
  <dcterms:modified xsi:type="dcterms:W3CDTF">2020-06-09T13:08:14Z</dcterms:modified>
</cp:coreProperties>
</file>