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7.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8.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9.xml" ContentType="application/vnd.openxmlformats-officedocument.theme+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10.xml" ContentType="application/vnd.openxmlformats-officedocument.theme+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theme/theme11.xml" ContentType="application/vnd.openxmlformats-officedocument.theme+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theme/theme12.xml" ContentType="application/vnd.openxmlformats-officedocument.theme+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theme/theme13.xml" ContentType="application/vnd.openxmlformats-officedocument.theme+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theme/theme14.xml" ContentType="application/vnd.openxmlformats-officedocument.theme+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theme/theme15.xml" ContentType="application/vnd.openxmlformats-officedocument.theme+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theme/theme16.xml" ContentType="application/vnd.openxmlformats-officedocument.theme+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theme/theme17.xml" ContentType="application/vnd.openxmlformats-officedocument.theme+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theme/theme18.xml" ContentType="application/vnd.openxmlformats-officedocument.theme+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theme/theme19.xml" ContentType="application/vnd.openxmlformats-officedocument.theme+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theme/theme20.xml" ContentType="application/vnd.openxmlformats-officedocument.theme+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theme/theme21.xml" ContentType="application/vnd.openxmlformats-officedocument.theme+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theme/theme22.xml" ContentType="application/vnd.openxmlformats-officedocument.theme+xml"/>
  <Override PartName="/ppt/theme/theme2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72" r:id="rId2"/>
    <p:sldMasterId id="2147483684" r:id="rId3"/>
    <p:sldMasterId id="2147483708" r:id="rId4"/>
    <p:sldMasterId id="2147483720" r:id="rId5"/>
    <p:sldMasterId id="2147483732" r:id="rId6"/>
    <p:sldMasterId id="2147483744" r:id="rId7"/>
    <p:sldMasterId id="2147483756" r:id="rId8"/>
    <p:sldMasterId id="2147483768" r:id="rId9"/>
    <p:sldMasterId id="2147483796" r:id="rId10"/>
    <p:sldMasterId id="2147483808" r:id="rId11"/>
    <p:sldMasterId id="2147483833" r:id="rId12"/>
    <p:sldMasterId id="2147483845" r:id="rId13"/>
    <p:sldMasterId id="2147483873" r:id="rId14"/>
    <p:sldMasterId id="2147483885" r:id="rId15"/>
    <p:sldMasterId id="2147483897" r:id="rId16"/>
    <p:sldMasterId id="2147483909" r:id="rId17"/>
    <p:sldMasterId id="2147483921" r:id="rId18"/>
    <p:sldMasterId id="2147483935" r:id="rId19"/>
    <p:sldMasterId id="2147483959" r:id="rId20"/>
    <p:sldMasterId id="2147483969" r:id="rId21"/>
    <p:sldMasterId id="2147483998" r:id="rId22"/>
  </p:sldMasterIdLst>
  <p:notesMasterIdLst>
    <p:notesMasterId r:id="rId42"/>
  </p:notesMasterIdLst>
  <p:sldIdLst>
    <p:sldId id="564" r:id="rId23"/>
    <p:sldId id="568" r:id="rId24"/>
    <p:sldId id="569" r:id="rId25"/>
    <p:sldId id="570" r:id="rId26"/>
    <p:sldId id="571" r:id="rId27"/>
    <p:sldId id="573" r:id="rId28"/>
    <p:sldId id="574" r:id="rId29"/>
    <p:sldId id="575" r:id="rId30"/>
    <p:sldId id="576" r:id="rId31"/>
    <p:sldId id="577" r:id="rId32"/>
    <p:sldId id="578" r:id="rId33"/>
    <p:sldId id="579" r:id="rId34"/>
    <p:sldId id="582" r:id="rId35"/>
    <p:sldId id="580" r:id="rId36"/>
    <p:sldId id="583" r:id="rId37"/>
    <p:sldId id="581" r:id="rId38"/>
    <p:sldId id="567" r:id="rId39"/>
    <p:sldId id="584" r:id="rId40"/>
    <p:sldId id="585" r:id="rId4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7B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58" autoAdjust="0"/>
    <p:restoredTop sz="54972" autoAdjust="0"/>
  </p:normalViewPr>
  <p:slideViewPr>
    <p:cSldViewPr snapToGrid="0">
      <p:cViewPr varScale="1">
        <p:scale>
          <a:sx n="66" d="100"/>
          <a:sy n="66" d="100"/>
        </p:scale>
        <p:origin x="2184" y="184"/>
      </p:cViewPr>
      <p:guideLst/>
    </p:cSldViewPr>
  </p:slideViewPr>
  <p:notesTextViewPr>
    <p:cViewPr>
      <p:scale>
        <a:sx n="1" d="1"/>
        <a:sy n="1" d="1"/>
      </p:scale>
      <p:origin x="0" y="0"/>
    </p:cViewPr>
  </p:notesTextViewPr>
  <p:notesViewPr>
    <p:cSldViewPr snapToGrid="0">
      <p:cViewPr varScale="1">
        <p:scale>
          <a:sx n="81" d="100"/>
          <a:sy n="81" d="100"/>
        </p:scale>
        <p:origin x="3384" y="192"/>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Master" Target="slideMasters/slideMaster20.xml"/><Relationship Id="rId21" Type="http://schemas.openxmlformats.org/officeDocument/2006/relationships/slideMaster" Target="slideMasters/slideMaster21.xml"/><Relationship Id="rId22" Type="http://schemas.openxmlformats.org/officeDocument/2006/relationships/slideMaster" Target="slideMasters/slideMaster22.xml"/><Relationship Id="rId23" Type="http://schemas.openxmlformats.org/officeDocument/2006/relationships/slide" Target="slides/slide1.xml"/><Relationship Id="rId24" Type="http://schemas.openxmlformats.org/officeDocument/2006/relationships/slide" Target="slides/slide2.xml"/><Relationship Id="rId25" Type="http://schemas.openxmlformats.org/officeDocument/2006/relationships/slide" Target="slides/slide3.xml"/><Relationship Id="rId26" Type="http://schemas.openxmlformats.org/officeDocument/2006/relationships/slide" Target="slides/slide4.xml"/><Relationship Id="rId27" Type="http://schemas.openxmlformats.org/officeDocument/2006/relationships/slide" Target="slides/slide5.xml"/><Relationship Id="rId28" Type="http://schemas.openxmlformats.org/officeDocument/2006/relationships/slide" Target="slides/slide6.xml"/><Relationship Id="rId29" Type="http://schemas.openxmlformats.org/officeDocument/2006/relationships/slide" Target="slides/slide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8.xml"/><Relationship Id="rId31" Type="http://schemas.openxmlformats.org/officeDocument/2006/relationships/slide" Target="slides/slide9.xml"/><Relationship Id="rId32" Type="http://schemas.openxmlformats.org/officeDocument/2006/relationships/slide" Target="slides/slide10.xml"/><Relationship Id="rId9" Type="http://schemas.openxmlformats.org/officeDocument/2006/relationships/slideMaster" Target="slideMasters/slideMaster9.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33" Type="http://schemas.openxmlformats.org/officeDocument/2006/relationships/slide" Target="slides/slide11.xml"/><Relationship Id="rId34" Type="http://schemas.openxmlformats.org/officeDocument/2006/relationships/slide" Target="slides/slide12.xml"/><Relationship Id="rId35" Type="http://schemas.openxmlformats.org/officeDocument/2006/relationships/slide" Target="slides/slide13.xml"/><Relationship Id="rId36" Type="http://schemas.openxmlformats.org/officeDocument/2006/relationships/slide" Target="slides/slide14.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Master" Target="slideMasters/slideMaster13.xml"/><Relationship Id="rId14" Type="http://schemas.openxmlformats.org/officeDocument/2006/relationships/slideMaster" Target="slideMasters/slideMaster14.xml"/><Relationship Id="rId15" Type="http://schemas.openxmlformats.org/officeDocument/2006/relationships/slideMaster" Target="slideMasters/slideMaster15.xml"/><Relationship Id="rId16" Type="http://schemas.openxmlformats.org/officeDocument/2006/relationships/slideMaster" Target="slideMasters/slideMaster16.xml"/><Relationship Id="rId17" Type="http://schemas.openxmlformats.org/officeDocument/2006/relationships/slideMaster" Target="slideMasters/slideMaster17.xml"/><Relationship Id="rId18" Type="http://schemas.openxmlformats.org/officeDocument/2006/relationships/slideMaster" Target="slideMasters/slideMaster18.xml"/><Relationship Id="rId19" Type="http://schemas.openxmlformats.org/officeDocument/2006/relationships/slideMaster" Target="slideMasters/slideMaster19.xml"/><Relationship Id="rId37" Type="http://schemas.openxmlformats.org/officeDocument/2006/relationships/slide" Target="slides/slide15.xml"/><Relationship Id="rId38" Type="http://schemas.openxmlformats.org/officeDocument/2006/relationships/slide" Target="slides/slide16.xml"/><Relationship Id="rId39" Type="http://schemas.openxmlformats.org/officeDocument/2006/relationships/slide" Target="slides/slide17.xml"/><Relationship Id="rId40" Type="http://schemas.openxmlformats.org/officeDocument/2006/relationships/slide" Target="slides/slide18.xml"/><Relationship Id="rId41" Type="http://schemas.openxmlformats.org/officeDocument/2006/relationships/slide" Target="slides/slide19.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209149-EB53-47D8-BA4E-5794DDE23113}" type="datetimeFigureOut">
              <a:rPr lang="de-CH" smtClean="0"/>
              <a:t>10.05.16</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29CFF2-01E7-4EFB-9D80-718BEA436042}" type="slidenum">
              <a:rPr lang="de-CH" smtClean="0"/>
              <a:t>‹#›</a:t>
            </a:fld>
            <a:endParaRPr lang="de-CH"/>
          </a:p>
        </p:txBody>
      </p:sp>
    </p:spTree>
    <p:extLst>
      <p:ext uri="{BB962C8B-B14F-4D97-AF65-F5344CB8AC3E}">
        <p14:creationId xmlns:p14="http://schemas.microsoft.com/office/powerpoint/2010/main" val="2470263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FD824C-0370-4A3F-BE0E-DAA44BEFF6DA}" type="datetime1">
              <a:rPr lang="en-US" smtClean="0">
                <a:solidFill>
                  <a:prstClr val="black"/>
                </a:solidFill>
              </a:rPr>
              <a:pPr/>
              <a:t>5/10/16</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814277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still just rest</a:t>
            </a:r>
          </a:p>
          <a:p>
            <a:r>
              <a:rPr lang="en-US" dirty="0" smtClean="0"/>
              <a:t>show </a:t>
            </a:r>
            <a:r>
              <a:rPr lang="en-US" dirty="0" err="1" smtClean="0"/>
              <a:t>sdk</a:t>
            </a:r>
            <a:r>
              <a:rPr lang="en-US" dirty="0" smtClean="0"/>
              <a:t> and </a:t>
            </a:r>
            <a:r>
              <a:rPr lang="en-US" dirty="0" err="1" smtClean="0"/>
              <a:t>api</a:t>
            </a:r>
            <a:endParaRPr lang="en-US" dirty="0" smtClean="0"/>
          </a:p>
          <a:p>
            <a:endParaRPr lang="en-US" dirty="0" smtClean="0"/>
          </a:p>
          <a:p>
            <a:r>
              <a:rPr lang="en-US" dirty="0" smtClean="0"/>
              <a:t>https://</a:t>
            </a:r>
            <a:r>
              <a:rPr lang="en-US" dirty="0" err="1" smtClean="0"/>
              <a:t>github.com</a:t>
            </a:r>
            <a:r>
              <a:rPr lang="en-US" dirty="0" smtClean="0"/>
              <a:t>/Microsoft/</a:t>
            </a:r>
            <a:r>
              <a:rPr lang="en-US" dirty="0" err="1" smtClean="0"/>
              <a:t>vsts</a:t>
            </a:r>
            <a:r>
              <a:rPr lang="en-US" dirty="0" smtClean="0"/>
              <a:t>-task-lib</a:t>
            </a:r>
          </a:p>
          <a:p>
            <a:r>
              <a:rPr lang="en-US" dirty="0" smtClean="0"/>
              <a:t>https://</a:t>
            </a:r>
            <a:r>
              <a:rPr lang="en-US" dirty="0" err="1" smtClean="0"/>
              <a:t>github.com</a:t>
            </a:r>
            <a:r>
              <a:rPr lang="en-US" dirty="0" smtClean="0"/>
              <a:t>/Microsoft/</a:t>
            </a:r>
            <a:r>
              <a:rPr lang="en-US" dirty="0" err="1" smtClean="0"/>
              <a:t>vsts</a:t>
            </a:r>
            <a:r>
              <a:rPr lang="en-US" dirty="0" smtClean="0"/>
              <a:t>-node-</a:t>
            </a:r>
            <a:r>
              <a:rPr lang="en-US" dirty="0" err="1" smtClean="0"/>
              <a:t>api</a:t>
            </a:r>
            <a:endParaRPr lang="en-US" dirty="0"/>
          </a:p>
        </p:txBody>
      </p:sp>
      <p:sp>
        <p:nvSpPr>
          <p:cNvPr id="4" name="Slide Number Placeholder 3"/>
          <p:cNvSpPr>
            <a:spLocks noGrp="1"/>
          </p:cNvSpPr>
          <p:nvPr>
            <p:ph type="sldNum" sz="quarter" idx="10"/>
          </p:nvPr>
        </p:nvSpPr>
        <p:spPr/>
        <p:txBody>
          <a:bodyPr/>
          <a:lstStyle/>
          <a:p>
            <a:fld id="{DE29CFF2-01E7-4EFB-9D80-718BEA436042}" type="slidenum">
              <a:rPr lang="de-CH" smtClean="0"/>
              <a:t>14</a:t>
            </a:fld>
            <a:endParaRPr lang="de-CH"/>
          </a:p>
        </p:txBody>
      </p:sp>
    </p:spTree>
    <p:extLst>
      <p:ext uri="{BB962C8B-B14F-4D97-AF65-F5344CB8AC3E}">
        <p14:creationId xmlns:p14="http://schemas.microsoft.com/office/powerpoint/2010/main" val="323356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Run build on “simple gulp”</a:t>
            </a:r>
          </a:p>
          <a:p>
            <a:pPr marL="228600" indent="-228600">
              <a:buAutoNum type="arabicPeriod"/>
            </a:pPr>
            <a:r>
              <a:rPr lang="en-US" baseline="0" dirty="0" smtClean="0"/>
              <a:t>Run build on “</a:t>
            </a:r>
            <a:r>
              <a:rPr lang="en-US" baseline="0" dirty="0" err="1" smtClean="0"/>
              <a:t>simplemake</a:t>
            </a:r>
            <a:r>
              <a:rPr lang="en-US" baseline="0" dirty="0" smtClean="0"/>
              <a:t>” – fails; accept PR; then run again</a:t>
            </a:r>
            <a:r>
              <a:rPr lang="is-IS" baseline="0" dirty="0" smtClean="0"/>
              <a:t>…</a:t>
            </a:r>
          </a:p>
          <a:p>
            <a:pPr marL="228600" indent="-228600">
              <a:buAutoNum type="arabicPeriod"/>
            </a:pPr>
            <a:endParaRPr lang="is-IS" baseline="0" dirty="0" smtClean="0"/>
          </a:p>
          <a:p>
            <a:pPr marL="228600" indent="-228600">
              <a:buAutoNum type="arabicPeriod"/>
            </a:pPr>
            <a:r>
              <a:rPr lang="is-IS" baseline="0" dirty="0" smtClean="0"/>
              <a:t>Show the “dump environment variables custom extension”</a:t>
            </a:r>
          </a:p>
          <a:p>
            <a:pPr marL="228600" indent="-228600">
              <a:buAutoNum type="arabicPeriod"/>
            </a:pPr>
            <a:r>
              <a:rPr lang="en-US" baseline="0" dirty="0" smtClean="0"/>
              <a:t>https://</a:t>
            </a:r>
            <a:r>
              <a:rPr lang="en-US" baseline="0" dirty="0" err="1" smtClean="0"/>
              <a:t>marketplace.visualstudio.com</a:t>
            </a:r>
            <a:r>
              <a:rPr lang="en-US" baseline="0" dirty="0" smtClean="0"/>
              <a:t>/manage/publishers/</a:t>
            </a:r>
            <a:r>
              <a:rPr lang="en-US" baseline="0" dirty="0" err="1" smtClean="0"/>
              <a:t>cicorias</a:t>
            </a:r>
            <a:endParaRPr lang="en-US" baseline="0" dirty="0" smtClean="0"/>
          </a:p>
          <a:p>
            <a:pPr marL="228600" indent="-228600">
              <a:buAutoNum type="arabicPeriod"/>
            </a:pPr>
            <a:endParaRPr lang="is-IS" baseline="0" dirty="0" smtClean="0"/>
          </a:p>
          <a:p>
            <a:pPr marL="228600" indent="-228600">
              <a:buAutoNum type="arabicPeriod"/>
            </a:pPr>
            <a:r>
              <a:rPr lang="is-IS" baseline="0" dirty="0" smtClean="0"/>
              <a:t>Custom “task”</a:t>
            </a:r>
            <a:endParaRPr lang="en-US" baseline="0" dirty="0" smtClean="0"/>
          </a:p>
          <a:p>
            <a:pPr marL="228600" indent="-228600">
              <a:buAutoNum type="arabicPeriod"/>
            </a:pPr>
            <a:r>
              <a:rPr lang="en-US" baseline="0" dirty="0" smtClean="0"/>
              <a:t>show the </a:t>
            </a:r>
            <a:r>
              <a:rPr lang="en-US" baseline="0" dirty="0" err="1" smtClean="0"/>
              <a:t>tfx</a:t>
            </a:r>
            <a:r>
              <a:rPr lang="en-US" baseline="0" dirty="0" smtClean="0"/>
              <a:t>-cli</a:t>
            </a:r>
          </a:p>
          <a:p>
            <a:pPr marL="228600" indent="-228600">
              <a:buAutoNum type="arabicPeriod"/>
            </a:pPr>
            <a:r>
              <a:rPr lang="en-US" sz="1200" kern="1200" dirty="0" err="1" smtClean="0">
                <a:solidFill>
                  <a:schemeClr val="tx1"/>
                </a:solidFill>
                <a:latin typeface="+mn-lt"/>
                <a:ea typeface="+mn-ea"/>
                <a:cs typeface="+mn-cs"/>
              </a:rPr>
              <a:t>tfx</a:t>
            </a:r>
            <a:r>
              <a:rPr lang="en-US" sz="1200" kern="1200" dirty="0" smtClean="0">
                <a:solidFill>
                  <a:schemeClr val="tx1"/>
                </a:solidFill>
                <a:latin typeface="+mn-lt"/>
                <a:ea typeface="+mn-ea"/>
                <a:cs typeface="+mn-cs"/>
              </a:rPr>
              <a:t> build show --project </a:t>
            </a:r>
            <a:r>
              <a:rPr lang="en-US" sz="1200" kern="1200" dirty="0" err="1" smtClean="0">
                <a:solidFill>
                  <a:schemeClr val="tx1"/>
                </a:solidFill>
                <a:latin typeface="+mn-lt"/>
                <a:ea typeface="+mn-ea"/>
                <a:cs typeface="+mn-cs"/>
              </a:rPr>
              <a:t>BuildTesting</a:t>
            </a:r>
            <a:r>
              <a:rPr lang="en-US" sz="1200" kern="1200" dirty="0" smtClean="0">
                <a:solidFill>
                  <a:schemeClr val="tx1"/>
                </a:solidFill>
                <a:latin typeface="+mn-lt"/>
                <a:ea typeface="+mn-ea"/>
                <a:cs typeface="+mn-cs"/>
              </a:rPr>
              <a:t> --build-id 345 –</a:t>
            </a:r>
            <a:r>
              <a:rPr lang="en-US" sz="1200" kern="1200" dirty="0" err="1" smtClean="0">
                <a:solidFill>
                  <a:schemeClr val="tx1"/>
                </a:solidFill>
                <a:latin typeface="+mn-lt"/>
                <a:ea typeface="+mn-ea"/>
                <a:cs typeface="+mn-cs"/>
              </a:rPr>
              <a:t>json</a:t>
            </a:r>
            <a:endParaRPr lang="en-US" sz="1200" kern="1200" dirty="0" smtClean="0">
              <a:solidFill>
                <a:schemeClr val="tx1"/>
              </a:solidFill>
              <a:latin typeface="+mn-lt"/>
              <a:ea typeface="+mn-ea"/>
              <a:cs typeface="+mn-cs"/>
            </a:endParaRPr>
          </a:p>
          <a:p>
            <a:pPr marL="228600" indent="-228600">
              <a:buAutoNum type="arabicPeriod"/>
            </a:pPr>
            <a:r>
              <a:rPr lang="en-US" sz="1200" kern="1200" dirty="0" err="1" smtClean="0">
                <a:solidFill>
                  <a:schemeClr val="tx1"/>
                </a:solidFill>
                <a:latin typeface="+mn-lt"/>
                <a:ea typeface="+mn-ea"/>
                <a:cs typeface="+mn-cs"/>
              </a:rPr>
              <a:t>tfx</a:t>
            </a:r>
            <a:r>
              <a:rPr lang="en-US" sz="1200" kern="1200" dirty="0" smtClean="0">
                <a:solidFill>
                  <a:schemeClr val="tx1"/>
                </a:solidFill>
                <a:latin typeface="+mn-lt"/>
                <a:ea typeface="+mn-ea"/>
                <a:cs typeface="+mn-cs"/>
              </a:rPr>
              <a:t> build tasks create --task-name make --friendly-name "simple make" --author "Shawn Cicoria" --description "Will just call make and set error variable”</a:t>
            </a:r>
          </a:p>
          <a:p>
            <a:pPr marL="228600" indent="-228600">
              <a:buAutoNum type="arabicPeriod"/>
            </a:pPr>
            <a:endParaRPr lang="en-US" sz="1200" kern="1200" dirty="0" smtClean="0">
              <a:solidFill>
                <a:schemeClr val="tx1"/>
              </a:solidFill>
              <a:latin typeface="+mn-lt"/>
              <a:ea typeface="+mn-ea"/>
              <a:cs typeface="+mn-cs"/>
            </a:endParaRPr>
          </a:p>
          <a:p>
            <a:pPr marL="228600" indent="-228600">
              <a:buAutoNum type="arabicPeriod"/>
            </a:pPr>
            <a:r>
              <a:rPr lang="en-US" sz="1200" kern="1200" dirty="0" err="1" smtClean="0">
                <a:solidFill>
                  <a:schemeClr val="tx1"/>
                </a:solidFill>
                <a:latin typeface="+mn-lt"/>
                <a:ea typeface="+mn-ea"/>
                <a:cs typeface="+mn-cs"/>
              </a:rPr>
              <a:t>tfx</a:t>
            </a:r>
            <a:r>
              <a:rPr lang="en-US" sz="1200" kern="1200" dirty="0" smtClean="0">
                <a:solidFill>
                  <a:schemeClr val="tx1"/>
                </a:solidFill>
                <a:latin typeface="+mn-lt"/>
                <a:ea typeface="+mn-ea"/>
                <a:cs typeface="+mn-cs"/>
              </a:rPr>
              <a:t> build tasks upload --task-path . –overwrite</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E29CFF2-01E7-4EFB-9D80-718BEA436042}" type="slidenum">
              <a:rPr lang="de-CH" smtClean="0"/>
              <a:t>15</a:t>
            </a:fld>
            <a:endParaRPr lang="de-CH"/>
          </a:p>
        </p:txBody>
      </p:sp>
    </p:spTree>
    <p:extLst>
      <p:ext uri="{BB962C8B-B14F-4D97-AF65-F5344CB8AC3E}">
        <p14:creationId xmlns:p14="http://schemas.microsoft.com/office/powerpoint/2010/main" val="1569942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Explain the reasons – there is no support for building a PR on GitHub before merge(commit)</a:t>
            </a:r>
          </a:p>
          <a:p>
            <a:pPr marL="228600" indent="-228600">
              <a:buAutoNum type="arabicPeriod"/>
            </a:pPr>
            <a:r>
              <a:rPr lang="en-US" baseline="0" dirty="0" smtClean="0"/>
              <a:t>walk-through the </a:t>
            </a:r>
            <a:r>
              <a:rPr lang="en-US" baseline="0" dirty="0" err="1" smtClean="0"/>
              <a:t>github</a:t>
            </a:r>
            <a:r>
              <a:rPr lang="en-US" baseline="0" dirty="0" smtClean="0"/>
              <a:t> PR handler tool</a:t>
            </a:r>
          </a:p>
          <a:p>
            <a:pPr marL="228600" indent="-228600">
              <a:buAutoNum type="arabicPeriod"/>
            </a:pPr>
            <a:r>
              <a:rPr lang="en-US" baseline="0" dirty="0" smtClean="0"/>
              <a:t>Show the </a:t>
            </a:r>
            <a:r>
              <a:rPr lang="en-US" baseline="0" dirty="0" err="1" smtClean="0"/>
              <a:t>vsoext</a:t>
            </a:r>
            <a:endParaRPr lang="en-US" baseline="0" dirty="0" smtClean="0"/>
          </a:p>
          <a:p>
            <a:pPr marL="228600" indent="-228600">
              <a:buAutoNum type="arabicPeriod"/>
            </a:pPr>
            <a:r>
              <a:rPr lang="en-US" baseline="0" dirty="0" smtClean="0"/>
              <a:t>Trigger vs. Custom</a:t>
            </a:r>
          </a:p>
          <a:p>
            <a:pPr marL="228600" indent="-228600">
              <a:buAutoNum type="arabicPeriod"/>
            </a:pPr>
            <a:r>
              <a:rPr lang="en-US" baseline="0" dirty="0" smtClean="0"/>
              <a:t>Show </a:t>
            </a:r>
            <a:r>
              <a:rPr lang="en-US" baseline="0" dirty="0" err="1" smtClean="0"/>
              <a:t>vsohelper</a:t>
            </a:r>
            <a:r>
              <a:rPr lang="en-US" baseline="0" dirty="0" smtClean="0"/>
              <a:t> diagram</a:t>
            </a:r>
          </a:p>
          <a:p>
            <a:pPr marL="228600" indent="-228600">
              <a:buAutoNum type="arabicPeriod"/>
            </a:pPr>
            <a:r>
              <a:rPr lang="en-US" baseline="0" dirty="0" err="1" smtClean="0"/>
              <a:t>vsohelper</a:t>
            </a:r>
            <a:r>
              <a:rPr lang="en-US" baseline="0" dirty="0" smtClean="0"/>
              <a:t> code</a:t>
            </a:r>
          </a:p>
          <a:p>
            <a:pPr marL="228600" indent="-228600">
              <a:buAutoNum type="arabicPeriod"/>
            </a:pPr>
            <a:endParaRPr lang="en-US" baseline="0" dirty="0" smtClean="0"/>
          </a:p>
          <a:p>
            <a:pPr marL="228600" indent="-228600">
              <a:buAutoNum type="arabicPeriod"/>
            </a:pPr>
            <a:r>
              <a:rPr lang="en-US" baseline="0" dirty="0" smtClean="0"/>
              <a:t>Prep:  - get the “</a:t>
            </a:r>
            <a:r>
              <a:rPr lang="en-US" baseline="0" dirty="0" err="1" smtClean="0"/>
              <a:t>dublin</a:t>
            </a:r>
            <a:r>
              <a:rPr lang="en-US" baseline="0" dirty="0" smtClean="0"/>
              <a:t> </a:t>
            </a:r>
            <a:r>
              <a:rPr lang="en-US" baseline="0" dirty="0" err="1" smtClean="0"/>
              <a:t>git</a:t>
            </a:r>
            <a:r>
              <a:rPr lang="en-US" baseline="0" dirty="0" smtClean="0"/>
              <a:t> push ready”</a:t>
            </a:r>
          </a:p>
          <a:p>
            <a:pPr marL="228600" indent="-228600">
              <a:buAutoNum type="arabicPeriod"/>
            </a:pPr>
            <a:r>
              <a:rPr lang="en-US" baseline="0" dirty="0" smtClean="0"/>
              <a:t>show windows:</a:t>
            </a:r>
          </a:p>
          <a:p>
            <a:pPr marL="685800" lvl="1" indent="-228600">
              <a:buAutoNum type="arabicPeriod"/>
            </a:pPr>
            <a:r>
              <a:rPr lang="en-US" baseline="0" dirty="0" smtClean="0"/>
              <a:t>https://</a:t>
            </a:r>
            <a:r>
              <a:rPr lang="en-US" baseline="0" dirty="0" err="1" smtClean="0"/>
              <a:t>github.com</a:t>
            </a:r>
            <a:r>
              <a:rPr lang="en-US" baseline="0" dirty="0" smtClean="0"/>
              <a:t>/pct-tr22/</a:t>
            </a:r>
            <a:r>
              <a:rPr lang="en-US" baseline="0" dirty="0" err="1" smtClean="0"/>
              <a:t>dublin</a:t>
            </a:r>
            <a:r>
              <a:rPr lang="en-US" baseline="0" dirty="0" smtClean="0"/>
              <a:t>/pulls</a:t>
            </a:r>
          </a:p>
          <a:p>
            <a:pPr marL="685800" lvl="1" indent="-228600">
              <a:buAutoNum type="arabicPeriod"/>
            </a:pPr>
            <a:r>
              <a:rPr lang="en-US" baseline="0" dirty="0" smtClean="0"/>
              <a:t>RDP session into Windows node machine</a:t>
            </a:r>
          </a:p>
          <a:p>
            <a:pPr marL="685800" lvl="1" indent="-228600">
              <a:buAutoNum type="arabicPeriod"/>
            </a:pPr>
            <a:endParaRPr lang="en-US" baseline="0" dirty="0" smtClean="0"/>
          </a:p>
          <a:p>
            <a:pPr marL="685800" lvl="1" indent="-228600">
              <a:buAutoNum type="arabicPeriod"/>
            </a:pPr>
            <a:endParaRPr lang="en-US" baseline="0"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E29CFF2-01E7-4EFB-9D80-718BEA436042}" type="slidenum">
              <a:rPr lang="de-CH" smtClean="0"/>
              <a:t>16</a:t>
            </a:fld>
            <a:endParaRPr lang="de-CH"/>
          </a:p>
        </p:txBody>
      </p:sp>
    </p:spTree>
    <p:extLst>
      <p:ext uri="{BB962C8B-B14F-4D97-AF65-F5344CB8AC3E}">
        <p14:creationId xmlns:p14="http://schemas.microsoft.com/office/powerpoint/2010/main" val="1594414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29CFF2-01E7-4EFB-9D80-718BEA436042}" type="slidenum">
              <a:rPr lang="de-CH" smtClean="0"/>
              <a:t>18</a:t>
            </a:fld>
            <a:endParaRPr lang="de-CH"/>
          </a:p>
        </p:txBody>
      </p:sp>
    </p:spTree>
    <p:extLst>
      <p:ext uri="{BB962C8B-B14F-4D97-AF65-F5344CB8AC3E}">
        <p14:creationId xmlns:p14="http://schemas.microsoft.com/office/powerpoint/2010/main" val="1846325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is “there’s a whole bunch of “stuff” from many places</a:t>
            </a:r>
            <a:r>
              <a:rPr lang="is-I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DE29CFF2-01E7-4EFB-9D80-718BEA436042}" type="slidenum">
              <a:rPr lang="de-CH" smtClean="0"/>
              <a:t>4</a:t>
            </a:fld>
            <a:endParaRPr lang="de-CH"/>
          </a:p>
        </p:txBody>
      </p:sp>
    </p:spTree>
    <p:extLst>
      <p:ext uri="{BB962C8B-B14F-4D97-AF65-F5344CB8AC3E}">
        <p14:creationId xmlns:p14="http://schemas.microsoft.com/office/powerpoint/2010/main" val="46603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talk is about “build”</a:t>
            </a:r>
            <a:r>
              <a:rPr lang="is-IS" dirty="0" smtClean="0"/>
              <a:t>…</a:t>
            </a:r>
            <a:endParaRPr lang="en-US" dirty="0"/>
          </a:p>
        </p:txBody>
      </p:sp>
      <p:sp>
        <p:nvSpPr>
          <p:cNvPr id="4" name="Slide Number Placeholder 3"/>
          <p:cNvSpPr>
            <a:spLocks noGrp="1"/>
          </p:cNvSpPr>
          <p:nvPr>
            <p:ph type="sldNum" sz="quarter" idx="10"/>
          </p:nvPr>
        </p:nvSpPr>
        <p:spPr/>
        <p:txBody>
          <a:bodyPr/>
          <a:lstStyle/>
          <a:p>
            <a:fld id="{DE29CFF2-01E7-4EFB-9D80-718BEA436042}" type="slidenum">
              <a:rPr lang="de-CH" smtClean="0"/>
              <a:t>5</a:t>
            </a:fld>
            <a:endParaRPr lang="de-CH"/>
          </a:p>
        </p:txBody>
      </p:sp>
    </p:spTree>
    <p:extLst>
      <p:ext uri="{BB962C8B-B14F-4D97-AF65-F5344CB8AC3E}">
        <p14:creationId xmlns:p14="http://schemas.microsoft.com/office/powerpoint/2010/main" val="744325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29CFF2-01E7-4EFB-9D80-718BEA436042}" type="slidenum">
              <a:rPr lang="de-CH" smtClean="0"/>
              <a:t>6</a:t>
            </a:fld>
            <a:endParaRPr lang="de-CH"/>
          </a:p>
        </p:txBody>
      </p:sp>
    </p:spTree>
    <p:extLst>
      <p:ext uri="{BB962C8B-B14F-4D97-AF65-F5344CB8AC3E}">
        <p14:creationId xmlns:p14="http://schemas.microsoft.com/office/powerpoint/2010/main" val="1758759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29CFF2-01E7-4EFB-9D80-718BEA436042}" type="slidenum">
              <a:rPr lang="de-CH" smtClean="0"/>
              <a:t>7</a:t>
            </a:fld>
            <a:endParaRPr lang="de-CH"/>
          </a:p>
        </p:txBody>
      </p:sp>
    </p:spTree>
    <p:extLst>
      <p:ext uri="{BB962C8B-B14F-4D97-AF65-F5344CB8AC3E}">
        <p14:creationId xmlns:p14="http://schemas.microsoft.com/office/powerpoint/2010/main" val="2127051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Dashboard</a:t>
            </a:r>
            <a:endParaRPr lang="en-US" dirty="0" smtClean="0"/>
          </a:p>
          <a:p>
            <a:pPr marL="228600" indent="-228600">
              <a:buAutoNum type="arabicPeriod"/>
            </a:pPr>
            <a:r>
              <a:rPr lang="en-US" dirty="0" smtClean="0"/>
              <a:t>Work items</a:t>
            </a:r>
            <a:r>
              <a:rPr lang="en-US" baseline="0" dirty="0" smtClean="0"/>
              <a:t> / list and board</a:t>
            </a:r>
          </a:p>
          <a:p>
            <a:pPr marL="228600" indent="-228600">
              <a:buAutoNum type="arabicPeriod"/>
            </a:pPr>
            <a:r>
              <a:rPr lang="en-US" baseline="0" dirty="0" smtClean="0"/>
              <a:t>Work / Backlogs – show list and Board. – “Backlog items”</a:t>
            </a:r>
          </a:p>
          <a:p>
            <a:pPr marL="228600" indent="-228600">
              <a:buAutoNum type="arabicPeriod"/>
            </a:pPr>
            <a:r>
              <a:rPr lang="en-US" baseline="0" dirty="0" smtClean="0"/>
              <a:t>Show current “sprint” board.</a:t>
            </a:r>
          </a:p>
          <a:p>
            <a:pPr marL="228600" indent="-228600">
              <a:buAutoNum type="arabicPeriod"/>
            </a:pPr>
            <a:r>
              <a:rPr lang="en-US" baseline="0" dirty="0" err="1" smtClean="0"/>
              <a:t>Goto</a:t>
            </a:r>
            <a:r>
              <a:rPr lang="en-US" baseline="0" dirty="0" smtClean="0"/>
              <a:t> “estimate” tab</a:t>
            </a:r>
          </a:p>
          <a:p>
            <a:pPr marL="228600" indent="-228600">
              <a:buAutoNum type="arabicPeriod"/>
            </a:pPr>
            <a:endParaRPr lang="en-US" baseline="0" dirty="0" smtClean="0"/>
          </a:p>
          <a:p>
            <a:pPr marL="228600" indent="-228600">
              <a:buAutoNum type="arabicPeriod"/>
            </a:pPr>
            <a:r>
              <a:rPr lang="en-US" baseline="0" dirty="0" smtClean="0"/>
              <a:t>estimations board (planning poker)  work -&gt; Estimate</a:t>
            </a:r>
          </a:p>
          <a:p>
            <a:pPr marL="228600" indent="-228600">
              <a:buAutoNum type="arabicPeriod"/>
            </a:pPr>
            <a:r>
              <a:rPr lang="en-US" baseline="0" dirty="0" smtClean="0"/>
              <a:t>Show “new”</a:t>
            </a:r>
          </a:p>
          <a:p>
            <a:pPr marL="228600" indent="-228600">
              <a:buAutoNum type="arabicPeriod"/>
            </a:pPr>
            <a:r>
              <a:rPr lang="en-US" baseline="0" dirty="0" smtClean="0"/>
              <a:t>Show “join demo”</a:t>
            </a:r>
          </a:p>
          <a:p>
            <a:pPr marL="228600" indent="-228600">
              <a:buAutoNum type="arabicPeriod"/>
            </a:pPr>
            <a:endParaRPr lang="en-US" dirty="0" smtClean="0"/>
          </a:p>
        </p:txBody>
      </p:sp>
      <p:sp>
        <p:nvSpPr>
          <p:cNvPr id="4" name="Slide Number Placeholder 3"/>
          <p:cNvSpPr>
            <a:spLocks noGrp="1"/>
          </p:cNvSpPr>
          <p:nvPr>
            <p:ph type="sldNum" sz="quarter" idx="10"/>
          </p:nvPr>
        </p:nvSpPr>
        <p:spPr/>
        <p:txBody>
          <a:bodyPr/>
          <a:lstStyle/>
          <a:p>
            <a:fld id="{DE29CFF2-01E7-4EFB-9D80-718BEA436042}" type="slidenum">
              <a:rPr lang="de-CH" smtClean="0"/>
              <a:t>8</a:t>
            </a:fld>
            <a:endParaRPr lang="de-CH"/>
          </a:p>
        </p:txBody>
      </p:sp>
    </p:spTree>
    <p:extLst>
      <p:ext uri="{BB962C8B-B14F-4D97-AF65-F5344CB8AC3E}">
        <p14:creationId xmlns:p14="http://schemas.microsoft.com/office/powerpoint/2010/main" val="2139053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29CFF2-01E7-4EFB-9D80-718BEA436042}" type="slidenum">
              <a:rPr lang="de-CH" smtClean="0"/>
              <a:t>11</a:t>
            </a:fld>
            <a:endParaRPr lang="de-CH"/>
          </a:p>
        </p:txBody>
      </p:sp>
    </p:spTree>
    <p:extLst>
      <p:ext uri="{BB962C8B-B14F-4D97-AF65-F5344CB8AC3E}">
        <p14:creationId xmlns:p14="http://schemas.microsoft.com/office/powerpoint/2010/main" val="502325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29CFF2-01E7-4EFB-9D80-718BEA436042}" type="slidenum">
              <a:rPr lang="de-CH" smtClean="0"/>
              <a:t>12</a:t>
            </a:fld>
            <a:endParaRPr lang="de-CH"/>
          </a:p>
        </p:txBody>
      </p:sp>
    </p:spTree>
    <p:extLst>
      <p:ext uri="{BB962C8B-B14F-4D97-AF65-F5344CB8AC3E}">
        <p14:creationId xmlns:p14="http://schemas.microsoft.com/office/powerpoint/2010/main" val="541062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smtClean="0"/>
          </a:p>
          <a:p>
            <a:pPr marL="228600" indent="-228600">
              <a:buAutoNum type="arabicPeriod"/>
            </a:pPr>
            <a:r>
              <a:rPr lang="en-US" dirty="0" smtClean="0"/>
              <a:t>Project </a:t>
            </a:r>
            <a:r>
              <a:rPr lang="en-US" dirty="0" err="1" smtClean="0"/>
              <a:t>nav</a:t>
            </a:r>
            <a:endParaRPr lang="en-US" dirty="0" smtClean="0"/>
          </a:p>
          <a:p>
            <a:pPr marL="228600" indent="-228600">
              <a:buAutoNum type="arabicPeriod"/>
            </a:pPr>
            <a:r>
              <a:rPr lang="en-US" dirty="0" smtClean="0"/>
              <a:t>Show “welcome”</a:t>
            </a:r>
          </a:p>
          <a:p>
            <a:pPr marL="228600" indent="-228600">
              <a:buAutoNum type="arabicPeriod"/>
            </a:pPr>
            <a:r>
              <a:rPr lang="en-US" dirty="0" smtClean="0"/>
              <a:t>show</a:t>
            </a:r>
            <a:r>
              <a:rPr lang="en-US" baseline="0" dirty="0" smtClean="0"/>
              <a:t> the “240 minutes/month” Hosted Build</a:t>
            </a:r>
            <a:r>
              <a:rPr lang="is-IS" baseline="0" dirty="0" smtClean="0"/>
              <a:t>… *8 hrs / day</a:t>
            </a:r>
            <a:endParaRPr lang="en-US" dirty="0" smtClean="0"/>
          </a:p>
          <a:p>
            <a:pPr marL="228600" indent="-228600">
              <a:buAutoNum type="arabicPeriod"/>
            </a:pPr>
            <a:r>
              <a:rPr lang="en-US" dirty="0" smtClean="0"/>
              <a:t>“Build Tab”</a:t>
            </a:r>
          </a:p>
          <a:p>
            <a:pPr marL="228600" indent="-228600">
              <a:buAutoNum type="arabicPeriod"/>
            </a:pPr>
            <a:r>
              <a:rPr lang="en-US" dirty="0" smtClean="0"/>
              <a:t>Show “some build” basics</a:t>
            </a:r>
          </a:p>
          <a:p>
            <a:pPr marL="228600" indent="-228600">
              <a:buAutoNum type="arabicPeriod"/>
            </a:pPr>
            <a:r>
              <a:rPr lang="en-US" dirty="0" smtClean="0"/>
              <a:t>Show the Build Agent related</a:t>
            </a:r>
            <a:r>
              <a:rPr lang="en-US" baseline="0" dirty="0" smtClean="0"/>
              <a:t> things.</a:t>
            </a:r>
          </a:p>
          <a:p>
            <a:pPr marL="685800" lvl="1" indent="-228600">
              <a:buAutoNum type="arabicPeriod"/>
            </a:pPr>
            <a:r>
              <a:rPr lang="en-US" baseline="0" dirty="0" smtClean="0"/>
              <a:t>install</a:t>
            </a:r>
          </a:p>
          <a:p>
            <a:pPr marL="685800" lvl="1" indent="-228600">
              <a:buAutoNum type="arabicPeriod"/>
            </a:pPr>
            <a:r>
              <a:rPr lang="en-US" baseline="0" dirty="0" smtClean="0"/>
              <a:t>permissions</a:t>
            </a:r>
          </a:p>
          <a:p>
            <a:pPr marL="685800" lvl="1" indent="-228600">
              <a:buAutoNum type="arabicPeriod"/>
            </a:pPr>
            <a:r>
              <a:rPr lang="en-US" baseline="0" dirty="0" smtClean="0"/>
              <a:t>running</a:t>
            </a:r>
          </a:p>
          <a:p>
            <a:pPr marL="685800" lvl="1" indent="-228600">
              <a:buAutoNum type="arabicPeriod"/>
            </a:pPr>
            <a:r>
              <a:rPr lang="en-US" baseline="0" dirty="0" smtClean="0"/>
              <a:t>pools</a:t>
            </a:r>
            <a:endParaRPr lang="en-US" dirty="0" smtClean="0"/>
          </a:p>
          <a:p>
            <a:pPr marL="228600" indent="-228600">
              <a:buAutoNum type="arabicPeriod"/>
            </a:pPr>
            <a:endParaRPr lang="en-US" dirty="0" smtClean="0"/>
          </a:p>
          <a:p>
            <a:pPr marL="228600" indent="-228600">
              <a:buAutoNum type="arabicPeriod"/>
            </a:pPr>
            <a:r>
              <a:rPr lang="en-US" dirty="0" smtClean="0"/>
              <a:t>simple gulp</a:t>
            </a:r>
          </a:p>
          <a:p>
            <a:pPr marL="228600" indent="-228600">
              <a:buAutoNum type="arabicPeriod"/>
            </a:pPr>
            <a:r>
              <a:rPr lang="en-US" dirty="0" smtClean="0"/>
              <a:t>install</a:t>
            </a:r>
            <a:r>
              <a:rPr lang="en-US" baseline="0" dirty="0" smtClean="0"/>
              <a:t> and run the agent</a:t>
            </a:r>
          </a:p>
          <a:p>
            <a:pPr marL="228600" indent="-228600">
              <a:buAutoNum type="arabicPeriod"/>
            </a:pPr>
            <a:r>
              <a:rPr lang="en-US" baseline="0" dirty="0" smtClean="0"/>
              <a:t>Once it’s bit run</a:t>
            </a:r>
          </a:p>
          <a:p>
            <a:pPr marL="228600" indent="-228600">
              <a:buAutoNum type="arabicPeriod"/>
            </a:pPr>
            <a:r>
              <a:rPr lang="en-US" baseline="0" dirty="0" smtClean="0"/>
              <a:t>re: new CLR – </a:t>
            </a:r>
            <a:r>
              <a:rPr lang="en-US" baseline="0" dirty="0" err="1" smtClean="0"/>
              <a:t>xplat</a:t>
            </a:r>
            <a:r>
              <a:rPr lang="en-US" baseline="0" dirty="0" smtClean="0"/>
              <a:t> version vs. node only</a:t>
            </a:r>
          </a:p>
          <a:p>
            <a:pPr marL="228600" indent="-228600">
              <a:buAutoNum type="arabicPeriod"/>
            </a:pPr>
            <a:r>
              <a:rPr lang="en-US" baseline="0" dirty="0" smtClean="0"/>
              <a:t>still runs node but under a CLR process</a:t>
            </a:r>
          </a:p>
          <a:p>
            <a:pPr marL="228600" indent="-228600">
              <a:buAutoNum type="arabicPeriod"/>
            </a:pPr>
            <a:r>
              <a:rPr lang="en-US" baseline="0" dirty="0" smtClean="0"/>
              <a:t>show agent capabilities</a:t>
            </a:r>
          </a:p>
          <a:p>
            <a:pPr marL="228600" indent="-228600">
              <a:buAutoNum type="arabicPeriod"/>
            </a:pPr>
            <a:endParaRPr lang="en-US" baseline="0" dirty="0" smtClean="0"/>
          </a:p>
          <a:p>
            <a:pPr marL="228600" indent="-228600">
              <a:buAutoNum type="arabicPeriod"/>
            </a:pPr>
            <a:r>
              <a:rPr lang="en-US" baseline="0" dirty="0" smtClean="0"/>
              <a:t>Take a look at more complex build stuff - </a:t>
            </a:r>
            <a:r>
              <a:rPr lang="en-US" dirty="0" smtClean="0"/>
              <a:t>https://</a:t>
            </a:r>
            <a:r>
              <a:rPr lang="en-US" dirty="0" err="1" smtClean="0"/>
              <a:t>dpeted.visualstudio.com</a:t>
            </a:r>
            <a:r>
              <a:rPr lang="en-US" dirty="0" smtClean="0"/>
              <a:t> </a:t>
            </a:r>
            <a:endParaRPr lang="en-US" baseline="0" dirty="0" smtClean="0"/>
          </a:p>
        </p:txBody>
      </p:sp>
      <p:sp>
        <p:nvSpPr>
          <p:cNvPr id="4" name="Slide Number Placeholder 3"/>
          <p:cNvSpPr>
            <a:spLocks noGrp="1"/>
          </p:cNvSpPr>
          <p:nvPr>
            <p:ph type="sldNum" sz="quarter" idx="10"/>
          </p:nvPr>
        </p:nvSpPr>
        <p:spPr/>
        <p:txBody>
          <a:bodyPr/>
          <a:lstStyle/>
          <a:p>
            <a:fld id="{DE29CFF2-01E7-4EFB-9D80-718BEA436042}" type="slidenum">
              <a:rPr lang="de-CH" smtClean="0"/>
              <a:t>13</a:t>
            </a:fld>
            <a:endParaRPr lang="de-CH"/>
          </a:p>
        </p:txBody>
      </p:sp>
    </p:spTree>
    <p:extLst>
      <p:ext uri="{BB962C8B-B14F-4D97-AF65-F5344CB8AC3E}">
        <p14:creationId xmlns:p14="http://schemas.microsoft.com/office/powerpoint/2010/main" val="1244096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Master" Target="../slideMasters/slideMaster9.xml"/><Relationship Id="rId2" Type="http://schemas.openxmlformats.org/officeDocument/2006/relationships/image" Target="../media/image5.jpe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9.jpeg"/><Relationship Id="rId3" Type="http://schemas.openxmlformats.org/officeDocument/2006/relationships/image" Target="../media/image6.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6.png"/><Relationship Id="rId1" Type="http://schemas.openxmlformats.org/officeDocument/2006/relationships/slideMaster" Target="../slideMasters/slideMaster9.xml"/><Relationship Id="rId2" Type="http://schemas.openxmlformats.org/officeDocument/2006/relationships/image" Target="../media/image5.jpe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1.png"/></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1.png"/></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1.pn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1.png"/></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1.png"/></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2.png"/></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png"/></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13.png"/></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Master" Target="../slideMasters/slideMaster13.xml"/><Relationship Id="rId2" Type="http://schemas.openxmlformats.org/officeDocument/2006/relationships/image" Target="../media/image5.jpeg"/></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9.jpeg"/><Relationship Id="rId3" Type="http://schemas.openxmlformats.org/officeDocument/2006/relationships/image" Target="../media/image6.png"/></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6.png"/><Relationship Id="rId1" Type="http://schemas.openxmlformats.org/officeDocument/2006/relationships/slideMaster" Target="../slideMasters/slideMaster13.xml"/><Relationship Id="rId2" Type="http://schemas.openxmlformats.org/officeDocument/2006/relationships/image" Target="../media/image5.jpeg"/></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11.png"/></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11.png"/></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11.png"/></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11.png"/></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12.png"/></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1.png"/></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microsoft.com/office/2007/relationships/hdphoto" Target="../media/hdphoto1.wdp"/></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9.xml"/><Relationship Id="rId2" Type="http://schemas.openxmlformats.org/officeDocument/2006/relationships/image" Target="../media/image2.png"/><Relationship Id="rId3" Type="http://schemas.microsoft.com/office/2007/relationships/hdphoto" Target="../media/hdphoto1.wdp"/></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9.xml"/><Relationship Id="rId2" Type="http://schemas.openxmlformats.org/officeDocument/2006/relationships/image" Target="../media/image1.png"/></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9.xml"/><Relationship Id="rId2" Type="http://schemas.openxmlformats.org/officeDocument/2006/relationships/image" Target="../media/image2.png"/><Relationship Id="rId3" Type="http://schemas.microsoft.com/office/2007/relationships/hdphoto" Target="../media/hdphoto1.wdp"/></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9.xml"/><Relationship Id="rId2" Type="http://schemas.openxmlformats.org/officeDocument/2006/relationships/image" Target="../media/image3.png"/></Relationships>
</file>

<file path=ppt/slideLayouts/_rels/slideLayout275.xml.rels><?xml version="1.0" encoding="UTF-8" standalone="yes"?>
<Relationships xmlns="http://schemas.openxmlformats.org/package/2006/relationships"><Relationship Id="rId3" Type="http://schemas.microsoft.com/office/2007/relationships/hdphoto" Target="../media/hdphoto3.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9.xml"/><Relationship Id="rId2" Type="http://schemas.openxmlformats.org/officeDocument/2006/relationships/image" Target="../media/image4.png"/></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9.xml"/><Relationship Id="rId2" Type="http://schemas.openxmlformats.org/officeDocument/2006/relationships/image" Target="../media/image1.png"/></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9.xml"/><Relationship Id="rId2" Type="http://schemas.openxmlformats.org/officeDocument/2006/relationships/image" Target="../media/image1.png"/></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0.xml"/><Relationship Id="rId2" Type="http://schemas.openxmlformats.org/officeDocument/2006/relationships/image" Target="../media/image14.png"/><Relationship Id="rId3" Type="http://schemas.openxmlformats.org/officeDocument/2006/relationships/image" Target="../media/image1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microsoft.com/office/2007/relationships/hdphoto" Target="../media/hdphoto1.wdp"/></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Slide 2 ">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239" y="2068603"/>
            <a:ext cx="7171399" cy="2689656"/>
          </a:xfrm>
          <a:solidFill>
            <a:schemeClr val="accent1">
              <a:alpha val="95000"/>
            </a:schemeClr>
          </a:solidFill>
        </p:spPr>
        <p:txBody>
          <a:bodyPr vert="horz" wrap="square" lIns="182594" tIns="182594" rIns="182576" bIns="182594" rtlCol="0" anchor="t" anchorCtr="0">
            <a:noAutofit/>
          </a:bodyPr>
          <a:lstStyle>
            <a:lvl1pPr algn="l" defTabSz="912848" rtl="0" eaLnBrk="1" latinLnBrk="0" hangingPunct="1">
              <a:lnSpc>
                <a:spcPct val="90000"/>
              </a:lnSpc>
              <a:spcBef>
                <a:spcPct val="0"/>
              </a:spcBef>
              <a:buNone/>
              <a:defRPr lang="en-US" sz="7058" b="0" kern="1200" cap="none" spc="-98" baseline="0" dirty="0">
                <a:ln w="3175">
                  <a:noFill/>
                </a:ln>
                <a:gradFill>
                  <a:gsLst>
                    <a:gs pos="0">
                      <a:srgbClr val="FFFFFF"/>
                    </a:gs>
                    <a:gs pos="100000">
                      <a:srgbClr val="FFFFFF"/>
                    </a:gs>
                  </a:gsLst>
                  <a:lin ang="5400000" scaled="0"/>
                </a:gradFill>
                <a:effectLst/>
                <a:latin typeface="+mj-lt"/>
                <a:ea typeface="+mn-ea"/>
                <a:cs typeface="Arial" charset="0"/>
              </a:defRPr>
            </a:lvl1pPr>
          </a:lstStyle>
          <a:p>
            <a:pPr lvl="0"/>
            <a:r>
              <a:rPr lang="en-US" dirty="0" smtClean="0"/>
              <a:t>Title</a:t>
            </a:r>
            <a:endParaRPr lang="en-US" dirty="0"/>
          </a:p>
        </p:txBody>
      </p:sp>
    </p:spTree>
    <p:extLst>
      <p:ext uri="{BB962C8B-B14F-4D97-AF65-F5344CB8AC3E}">
        <p14:creationId xmlns:p14="http://schemas.microsoft.com/office/powerpoint/2010/main" val="20328926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chemeClr val="accent4">
                        <a:lumMod val="40000"/>
                        <a:lumOff val="60000"/>
                      </a:schemeClr>
                    </a:gs>
                    <a:gs pos="0">
                      <a:schemeClr val="accent4">
                        <a:lumMod val="40000"/>
                        <a:lumOff val="60000"/>
                      </a:schemeClr>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Click to edit Master text styles</a:t>
            </a:r>
          </a:p>
        </p:txBody>
      </p:sp>
    </p:spTree>
    <p:extLst>
      <p:ext uri="{BB962C8B-B14F-4D97-AF65-F5344CB8AC3E}">
        <p14:creationId xmlns:p14="http://schemas.microsoft.com/office/powerpoint/2010/main" val="28154762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1" y="6356351"/>
            <a:ext cx="2743200" cy="365125"/>
          </a:xfrm>
          <a:prstGeom prst="rect">
            <a:avLst/>
          </a:prstGeom>
        </p:spPr>
        <p:txBody>
          <a:bodyPr/>
          <a:lstStyle/>
          <a:p>
            <a:pPr defTabSz="912848"/>
            <a:fld id="{E57497E1-6000-4927-BCC1-915FD47414BF}" type="datetimeFigureOut">
              <a:rPr lang="en-US" smtClean="0">
                <a:solidFill>
                  <a:srgbClr val="000000"/>
                </a:solidFill>
              </a:rPr>
              <a:pPr defTabSz="912848"/>
              <a:t>5/10/16</a:t>
            </a:fld>
            <a:endParaRPr lang="en-US">
              <a:solidFill>
                <a:srgbClr val="000000"/>
              </a:solidFill>
            </a:endParaRPr>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pPr defTabSz="912848"/>
            <a:endParaRPr lang="en-US">
              <a:solidFill>
                <a:srgbClr val="000000"/>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pPr defTabSz="912848"/>
            <a:fld id="{574D59BD-EADF-4F83-B377-1085A554C129}" type="slidenum">
              <a:rPr lang="en-US" smtClean="0">
                <a:solidFill>
                  <a:srgbClr val="000000"/>
                </a:solidFill>
              </a:rPr>
              <a:pPr defTabSz="912848"/>
              <a:t>‹#›</a:t>
            </a:fld>
            <a:endParaRPr lang="en-US">
              <a:solidFill>
                <a:srgbClr val="000000"/>
              </a:solidFill>
            </a:endParaRPr>
          </a:p>
        </p:txBody>
      </p:sp>
    </p:spTree>
    <p:extLst>
      <p:ext uri="{BB962C8B-B14F-4D97-AF65-F5344CB8AC3E}">
        <p14:creationId xmlns:p14="http://schemas.microsoft.com/office/powerpoint/2010/main" val="414774839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_DEVELOPER_WILLKOMMEN">
    <p:spTree>
      <p:nvGrpSpPr>
        <p:cNvPr id="1" name=""/>
        <p:cNvGrpSpPr/>
        <p:nvPr/>
      </p:nvGrpSpPr>
      <p:grpSpPr>
        <a:xfrm>
          <a:off x="0" y="0"/>
          <a:ext cx="0" cy="0"/>
          <a:chOff x="0" y="0"/>
          <a:chExt cx="0" cy="0"/>
        </a:xfrm>
      </p:grpSpPr>
      <p:pic>
        <p:nvPicPr>
          <p:cNvPr id="1026" name="Picture 2" descr="\\maindog\kunden\Microsoft\Austria\_FY13\2012_11_MicrosoftDay2013\1.Marketing\_PPT\slideDecks\v2\developer.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271"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10207200" y="470410"/>
            <a:ext cx="1522404" cy="326167"/>
          </a:xfrm>
          <a:prstGeom prst="rect">
            <a:avLst/>
          </a:prstGeom>
        </p:spPr>
      </p:pic>
      <p:sp>
        <p:nvSpPr>
          <p:cNvPr id="14" name="Rectangle 15"/>
          <p:cNvSpPr/>
          <p:nvPr userDrawn="1"/>
        </p:nvSpPr>
        <p:spPr bwMode="auto">
          <a:xfrm>
            <a:off x="2868808" y="4773793"/>
            <a:ext cx="8964248" cy="1793104"/>
          </a:xfrm>
          <a:prstGeom prst="rect">
            <a:avLst/>
          </a:prstGeom>
          <a:solidFill>
            <a:srgbClr val="BAD80A">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5"/>
          <p:cNvSpPr/>
          <p:nvPr userDrawn="1"/>
        </p:nvSpPr>
        <p:spPr bwMode="auto">
          <a:xfrm>
            <a:off x="1079446" y="4773793"/>
            <a:ext cx="1792850" cy="1793104"/>
          </a:xfrm>
          <a:prstGeom prst="rect">
            <a:avLst/>
          </a:prstGeom>
          <a:solidFill>
            <a:srgbClr val="009E49">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2" descr="\\maindog\kunden\Microsoft\Austria\_FY13\2012_11_MicrosoftDay2013\1.Marketing\_PPT\slideDecks\v2\welcome_wht.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203068" y="4938179"/>
            <a:ext cx="1509448" cy="147853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maindog\kunden\Microsoft\Austria\_FY13\2012_11_MicrosoftDay2013\1.Marketing\_PPT\slideDecks\v2\msdayBig_wht.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022962" y="4938179"/>
            <a:ext cx="8630811" cy="594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9588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_DEVELOPER_Titel_Primär">
    <p:spTree>
      <p:nvGrpSpPr>
        <p:cNvPr id="1" name=""/>
        <p:cNvGrpSpPr/>
        <p:nvPr/>
      </p:nvGrpSpPr>
      <p:grpSpPr>
        <a:xfrm>
          <a:off x="0" y="0"/>
          <a:ext cx="0" cy="0"/>
          <a:chOff x="0" y="0"/>
          <a:chExt cx="0" cy="0"/>
        </a:xfrm>
      </p:grpSpPr>
      <p:pic>
        <p:nvPicPr>
          <p:cNvPr id="2050" name="Picture 2" descr="\\maindog\kunden\Microsoft\Austria\_FY13\2012_11_MicrosoftDay2013\1.Marketing\_PPT\slideDecks\v2\developer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97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
        <p:nvSpPr>
          <p:cNvPr id="24" name="Rectangle 20"/>
          <p:cNvSpPr/>
          <p:nvPr userDrawn="1"/>
        </p:nvSpPr>
        <p:spPr bwMode="gray">
          <a:xfrm>
            <a:off x="4751298" y="2981530"/>
            <a:ext cx="7171399" cy="3586184"/>
          </a:xfrm>
          <a:prstGeom prst="rect">
            <a:avLst/>
          </a:prstGeom>
          <a:solidFill>
            <a:srgbClr val="BAD80A">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Title 1"/>
          <p:cNvSpPr>
            <a:spLocks noGrp="1"/>
          </p:cNvSpPr>
          <p:nvPr>
            <p:ph type="title" hasCustomPrompt="1"/>
          </p:nvPr>
        </p:nvSpPr>
        <p:spPr bwMode="ltGray">
          <a:xfrm>
            <a:off x="4751236" y="2980729"/>
            <a:ext cx="7171399" cy="1793882"/>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26" name="Text Placeholder 4"/>
          <p:cNvSpPr>
            <a:spLocks noGrp="1"/>
          </p:cNvSpPr>
          <p:nvPr>
            <p:ph type="body" sz="quarter" idx="12" hasCustomPrompt="1"/>
          </p:nvPr>
        </p:nvSpPr>
        <p:spPr bwMode="ltGray">
          <a:xfrm>
            <a:off x="4751236" y="4773053"/>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 1, </a:t>
            </a:r>
            <a:r>
              <a:rPr lang="en-US" dirty="0" err="1" smtClean="0"/>
              <a:t>Unternehmen</a:t>
            </a:r>
            <a:r>
              <a:rPr lang="en-US" dirty="0" smtClean="0"/>
              <a:t> 1</a:t>
            </a:r>
          </a:p>
          <a:p>
            <a:pPr lvl="0"/>
            <a:r>
              <a:rPr lang="en-US" dirty="0" smtClean="0"/>
              <a:t>Speaker Name 2, </a:t>
            </a:r>
            <a:r>
              <a:rPr lang="en-US" dirty="0" err="1" smtClean="0"/>
              <a:t>Unternehmen</a:t>
            </a:r>
            <a:r>
              <a:rPr lang="en-US" dirty="0" smtClean="0"/>
              <a:t> 2</a:t>
            </a:r>
          </a:p>
        </p:txBody>
      </p:sp>
    </p:spTree>
    <p:extLst>
      <p:ext uri="{BB962C8B-B14F-4D97-AF65-F5344CB8AC3E}">
        <p14:creationId xmlns:p14="http://schemas.microsoft.com/office/powerpoint/2010/main" val="33269838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_DEVELOPER_END-SLIDE">
    <p:spTree>
      <p:nvGrpSpPr>
        <p:cNvPr id="1" name=""/>
        <p:cNvGrpSpPr/>
        <p:nvPr/>
      </p:nvGrpSpPr>
      <p:grpSpPr>
        <a:xfrm>
          <a:off x="0" y="0"/>
          <a:ext cx="0" cy="0"/>
          <a:chOff x="0" y="0"/>
          <a:chExt cx="0" cy="0"/>
        </a:xfrm>
      </p:grpSpPr>
      <p:pic>
        <p:nvPicPr>
          <p:cNvPr id="11" name="Picture 2" descr="\\maindog\kunden\Microsoft\Austria\_FY13\2012_11_MicrosoftDay2013\1.Marketing\_PPT\slideDecks\v2\developer.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271"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5"/>
          <p:cNvSpPr/>
          <p:nvPr userDrawn="1"/>
        </p:nvSpPr>
        <p:spPr bwMode="auto">
          <a:xfrm>
            <a:off x="2868808" y="4773793"/>
            <a:ext cx="8964248" cy="1793104"/>
          </a:xfrm>
          <a:prstGeom prst="rect">
            <a:avLst/>
          </a:prstGeom>
          <a:solidFill>
            <a:srgbClr val="BAD80A">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5"/>
          <p:cNvSpPr/>
          <p:nvPr userDrawn="1"/>
        </p:nvSpPr>
        <p:spPr bwMode="auto">
          <a:xfrm>
            <a:off x="1079446" y="4773793"/>
            <a:ext cx="1792850" cy="1793104"/>
          </a:xfrm>
          <a:prstGeom prst="rect">
            <a:avLst/>
          </a:prstGeom>
          <a:solidFill>
            <a:srgbClr val="009E49">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4098" name="Picture 2" descr="\\maindog\kunden\Microsoft\Austria\_FY13\2012_11_MicrosoftDay2013\1.Marketing\_PPT\slideDecks\v2\welcome_wh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203068" y="4938179"/>
            <a:ext cx="1509448" cy="14785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maindog\kunden\Microsoft\Austria\_FY13\2012_11_MicrosoftDay2013\1.Marketing\_PPT\slideDecks\v2\msdayBig_small_wht.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169178" y="6340627"/>
            <a:ext cx="2588465" cy="17836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hasCustomPrompt="1"/>
          </p:nvPr>
        </p:nvSpPr>
        <p:spPr>
          <a:xfrm>
            <a:off x="2868870" y="4773813"/>
            <a:ext cx="8964185" cy="1795633"/>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err="1" smtClean="0"/>
              <a:t>Danke</a:t>
            </a:r>
            <a:r>
              <a:rPr lang="en-US" dirty="0" smtClean="0"/>
              <a:t> Text</a:t>
            </a:r>
            <a:endParaRPr lang="en-US" dirty="0"/>
          </a:p>
        </p:txBody>
      </p:sp>
      <p:pic>
        <p:nvPicPr>
          <p:cNvPr id="13"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invGray">
          <a:xfrm>
            <a:off x="10207200" y="470410"/>
            <a:ext cx="1522404" cy="326167"/>
          </a:xfrm>
          <a:prstGeom prst="rect">
            <a:avLst/>
          </a:prstGeom>
        </p:spPr>
      </p:pic>
    </p:spTree>
    <p:extLst>
      <p:ext uri="{BB962C8B-B14F-4D97-AF65-F5344CB8AC3E}">
        <p14:creationId xmlns:p14="http://schemas.microsoft.com/office/powerpoint/2010/main" val="10526856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ITPRO_Titel_Variante_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solidFill>
                  <a:srgbClr val="009E49"/>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6" y="471123"/>
            <a:ext cx="2507472" cy="537212"/>
          </a:xfrm>
          <a:prstGeom prst="rect">
            <a:avLst/>
          </a:prstGeom>
        </p:spPr>
      </p:pic>
    </p:spTree>
    <p:extLst>
      <p:ext uri="{BB962C8B-B14F-4D97-AF65-F5344CB8AC3E}">
        <p14:creationId xmlns:p14="http://schemas.microsoft.com/office/powerpoint/2010/main" val="9454334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ITPRO_Titel_Variante_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6" y="471123"/>
            <a:ext cx="2507472" cy="537212"/>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0643708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ITPRO_Titel_Variante_3">
    <p:spTree>
      <p:nvGrpSpPr>
        <p:cNvPr id="1" name=""/>
        <p:cNvGrpSpPr/>
        <p:nvPr/>
      </p:nvGrpSpPr>
      <p:grpSpPr>
        <a:xfrm>
          <a:off x="0" y="0"/>
          <a:ext cx="0" cy="0"/>
          <a:chOff x="0" y="0"/>
          <a:chExt cx="0" cy="0"/>
        </a:xfrm>
      </p:grpSpPr>
      <p:sp>
        <p:nvSpPr>
          <p:cNvPr id="16" name="Rectangle 15"/>
          <p:cNvSpPr/>
          <p:nvPr userDrawn="1"/>
        </p:nvSpPr>
        <p:spPr bwMode="auto">
          <a:xfrm>
            <a:off x="269239" y="2084172"/>
            <a:ext cx="8964248" cy="3586208"/>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302" y="2081644"/>
            <a:ext cx="8964185" cy="1795633"/>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877276"/>
            <a:ext cx="8964185" cy="1793105"/>
          </a:xfrm>
          <a:noFill/>
        </p:spPr>
        <p:txBody>
          <a:bodyPr lIns="146304" tIns="109728" rIns="146304" bIns="109728">
            <a:noAutofit/>
          </a:bodyPr>
          <a:lstStyle>
            <a:lvl1pPr marL="0" indent="0">
              <a:spcBef>
                <a:spcPts val="0"/>
              </a:spcBef>
              <a:buNone/>
              <a:defRPr sz="3529"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5" y="471124"/>
            <a:ext cx="2507472" cy="537212"/>
          </a:xfrm>
          <a:prstGeom prst="rect">
            <a:avLst/>
          </a:prstGeom>
        </p:spPr>
      </p:pic>
    </p:spTree>
    <p:extLst>
      <p:ext uri="{BB962C8B-B14F-4D97-AF65-F5344CB8AC3E}">
        <p14:creationId xmlns:p14="http://schemas.microsoft.com/office/powerpoint/2010/main" val="5260114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ITPRO_Demoslide">
    <p:spTree>
      <p:nvGrpSpPr>
        <p:cNvPr id="1" name=""/>
        <p:cNvGrpSpPr/>
        <p:nvPr/>
      </p:nvGrpSpPr>
      <p:grpSpPr>
        <a:xfrm>
          <a:off x="0" y="0"/>
          <a:ext cx="0" cy="0"/>
          <a:chOff x="0" y="0"/>
          <a:chExt cx="0" cy="0"/>
        </a:xfrm>
      </p:grpSpPr>
      <p:sp>
        <p:nvSpPr>
          <p:cNvPr id="4" name="Rectangle 3"/>
          <p:cNvSpPr/>
          <p:nvPr userDrawn="1"/>
        </p:nvSpPr>
        <p:spPr bwMode="auto">
          <a:xfrm>
            <a:off x="269302" y="2084167"/>
            <a:ext cx="9860610" cy="1793104"/>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2084168"/>
            <a:ext cx="9859116" cy="1800177"/>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pic>
        <p:nvPicPr>
          <p:cNvPr id="10"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6" y="471123"/>
            <a:ext cx="2507472" cy="537212"/>
          </a:xfrm>
          <a:prstGeom prst="rect">
            <a:avLst/>
          </a:prstGeom>
        </p:spPr>
      </p:pic>
    </p:spTree>
    <p:extLst>
      <p:ext uri="{BB962C8B-B14F-4D97-AF65-F5344CB8AC3E}">
        <p14:creationId xmlns:p14="http://schemas.microsoft.com/office/powerpoint/2010/main" val="34287220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ITPRO_Videoslide">
    <p:spTree>
      <p:nvGrpSpPr>
        <p:cNvPr id="1" name=""/>
        <p:cNvGrpSpPr/>
        <p:nvPr/>
      </p:nvGrpSpPr>
      <p:grpSpPr>
        <a:xfrm>
          <a:off x="0" y="0"/>
          <a:ext cx="0" cy="0"/>
          <a:chOff x="0" y="0"/>
          <a:chExt cx="0" cy="0"/>
        </a:xfrm>
      </p:grpSpPr>
      <p:sp>
        <p:nvSpPr>
          <p:cNvPr id="4" name="Rectangle 3"/>
          <p:cNvSpPr/>
          <p:nvPr userDrawn="1"/>
        </p:nvSpPr>
        <p:spPr bwMode="auto">
          <a:xfrm>
            <a:off x="269302" y="2973655"/>
            <a:ext cx="9860610" cy="2689632"/>
          </a:xfrm>
          <a:prstGeom prst="rect">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2972367"/>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pic>
        <p:nvPicPr>
          <p:cNvPr id="6"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6" y="471123"/>
            <a:ext cx="2507472" cy="537212"/>
          </a:xfrm>
          <a:prstGeom prst="rect">
            <a:avLst/>
          </a:prstGeom>
        </p:spPr>
      </p:pic>
    </p:spTree>
    <p:extLst>
      <p:ext uri="{BB962C8B-B14F-4D97-AF65-F5344CB8AC3E}">
        <p14:creationId xmlns:p14="http://schemas.microsoft.com/office/powerpoint/2010/main" val="37815826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ITPRO_Section_Color_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07272424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6623701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ITPRO_Section_Color_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02500581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solidFill>
                  <a:srgbClr val="009E49"/>
                </a:soli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53775889"/>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47882989"/>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02038387"/>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a:solidFill>
                  <a:srgbClr val="009E49"/>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21199494"/>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solidFill>
                  <a:srgbClr val="009E49"/>
                </a:soli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solidFill>
                  <a:srgbClr val="009E49"/>
                </a:soli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45685057"/>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47432577"/>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22374887"/>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rgbClr val="009E49"/>
              </a:buClr>
              <a:buFont typeface="Arial" pitchFamily="34" charset="0"/>
              <a:buChar char="•"/>
              <a:defRPr sz="3529">
                <a:solidFill>
                  <a:srgbClr val="009E49"/>
                </a:soli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rgbClr val="009E49"/>
              </a:buClr>
              <a:buFont typeface="Arial" pitchFamily="34" charset="0"/>
              <a:buChar char="•"/>
              <a:defRPr sz="3529">
                <a:solidFill>
                  <a:srgbClr val="009E49"/>
                </a:soli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53596563"/>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7366463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Title Slide 2 ">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239" y="2068603"/>
            <a:ext cx="7171399" cy="2689656"/>
          </a:xfrm>
          <a:solidFill>
            <a:schemeClr val="accent1">
              <a:alpha val="95000"/>
            </a:schemeClr>
          </a:solidFill>
        </p:spPr>
        <p:txBody>
          <a:bodyPr vert="horz" wrap="square" lIns="182594" tIns="182594" rIns="182576" bIns="182594" rtlCol="0" anchor="t" anchorCtr="0">
            <a:noAutofit/>
          </a:bodyPr>
          <a:lstStyle>
            <a:lvl1pPr algn="l" defTabSz="912848" rtl="0" eaLnBrk="1" latinLnBrk="0" hangingPunct="1">
              <a:lnSpc>
                <a:spcPct val="90000"/>
              </a:lnSpc>
              <a:spcBef>
                <a:spcPct val="0"/>
              </a:spcBef>
              <a:buNone/>
              <a:defRPr lang="en-US" sz="7058" b="0" kern="1200" cap="none" spc="-98" baseline="0" dirty="0">
                <a:ln w="3175">
                  <a:noFill/>
                </a:ln>
                <a:gradFill>
                  <a:gsLst>
                    <a:gs pos="0">
                      <a:srgbClr val="FFFFFF"/>
                    </a:gs>
                    <a:gs pos="100000">
                      <a:srgbClr val="FFFFFF"/>
                    </a:gs>
                  </a:gsLst>
                  <a:lin ang="5400000" scaled="0"/>
                </a:gradFill>
                <a:effectLst/>
                <a:latin typeface="+mj-lt"/>
                <a:ea typeface="+mn-ea"/>
                <a:cs typeface="Arial" charset="0"/>
              </a:defRPr>
            </a:lvl1pPr>
          </a:lstStyle>
          <a:p>
            <a:pPr lvl="0"/>
            <a:r>
              <a:rPr lang="en-US" dirty="0" smtClean="0"/>
              <a:t>Title</a:t>
            </a:r>
            <a:endParaRPr lang="en-US" dirty="0"/>
          </a:p>
        </p:txBody>
      </p:sp>
    </p:spTree>
    <p:extLst>
      <p:ext uri="{BB962C8B-B14F-4D97-AF65-F5344CB8AC3E}">
        <p14:creationId xmlns:p14="http://schemas.microsoft.com/office/powerpoint/2010/main" val="15315014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773930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rgbClr val="009E49"/>
                </a:solidFill>
              </a:defRPr>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2" descr="\\maindog\kunden\Microsoft\Austria\_FY13\2012_11_MicrosoftDay2013\1.Marketing\_PPT\slideDecks\v2\msdayBig_small_blkRed.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412735" y="6566898"/>
            <a:ext cx="2592185" cy="178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159295"/>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737849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05832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9"/>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1125285"/>
          </a:xfrm>
        </p:spPr>
        <p:txBody>
          <a:bodyPr/>
          <a:lstStyle>
            <a:lvl1pPr marL="3174"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4"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503" indent="-40310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473" indent="-34596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920" indent="-33644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752078943"/>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userDrawn="1">
  <p:cSld name="Title and  Non-Bulleted Content">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10875" y="312651"/>
            <a:ext cx="11151918" cy="733214"/>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7" name="Text Placeholder 4"/>
          <p:cNvSpPr>
            <a:spLocks noGrp="1"/>
          </p:cNvSpPr>
          <p:nvPr>
            <p:ph type="body" sz="quarter" idx="10" hasCustomPrompt="1"/>
          </p:nvPr>
        </p:nvSpPr>
        <p:spPr>
          <a:xfrm>
            <a:off x="410874" y="1451223"/>
            <a:ext cx="11378958" cy="1334083"/>
          </a:xfrm>
          <a:prstGeom prst="rect">
            <a:avLst/>
          </a:prstGeom>
        </p:spPr>
        <p:txBody>
          <a:bodyPr/>
          <a:lstStyle>
            <a:lvl1pPr marL="0" indent="0">
              <a:spcBef>
                <a:spcPts val="0"/>
              </a:spcBef>
              <a:spcAft>
                <a:spcPts val="900"/>
              </a:spcAft>
              <a:buNone/>
              <a:defRPr sz="4266" spc="-133" baseline="0">
                <a:latin typeface="Segoe UI Light"/>
                <a:cs typeface="Segoe UI Light"/>
              </a:defRPr>
            </a:lvl1pPr>
            <a:lvl2pPr marL="0" indent="0">
              <a:spcBef>
                <a:spcPts val="0"/>
              </a:spcBef>
              <a:spcAft>
                <a:spcPts val="400"/>
              </a:spcAft>
              <a:buNone/>
              <a:defRPr sz="3200" spc="-67" baseline="0">
                <a:latin typeface="Segoe UI Light"/>
                <a:cs typeface="Segoe UI Light"/>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dirty="0" smtClean="0"/>
              <a:t>Click to edit Master text styles 32pt</a:t>
            </a:r>
          </a:p>
          <a:p>
            <a:pPr lvl="1"/>
            <a:r>
              <a:rPr lang="en-US" dirty="0" smtClean="0"/>
              <a:t>Second level 24pt</a:t>
            </a:r>
          </a:p>
        </p:txBody>
      </p:sp>
      <p:sp>
        <p:nvSpPr>
          <p:cNvPr id="5" name="Rectangle 4"/>
          <p:cNvSpPr/>
          <p:nvPr userDrawn="1"/>
        </p:nvSpPr>
        <p:spPr>
          <a:xfrm>
            <a:off x="2895600" y="6375401"/>
            <a:ext cx="6400800" cy="295734"/>
          </a:xfrm>
          <a:prstGeom prst="rect">
            <a:avLst/>
          </a:prstGeom>
        </p:spPr>
        <p:txBody>
          <a:bodyPr wrap="square">
            <a:spAutoFit/>
          </a:bodyPr>
          <a:lstStyle/>
          <a:p>
            <a:pPr algn="ctr" defTabSz="1218996" fontAlgn="base">
              <a:spcBef>
                <a:spcPct val="0"/>
              </a:spcBef>
              <a:spcAft>
                <a:spcPct val="0"/>
              </a:spcAft>
            </a:pPr>
            <a:r>
              <a:rPr lang="de-CH" sz="1333" dirty="0">
                <a:solidFill>
                  <a:srgbClr val="FFFFFF"/>
                </a:solidFill>
                <a:cs typeface="Segoe UI" panose="020B0502040204020203" pitchFamily="34" charset="0"/>
                <a:sym typeface="Gill Sans" charset="0"/>
              </a:rPr>
              <a:t>beatsch@microsoft.com - http://cloudbeatsch.com - @cloudbeatsch - #TechEdZA</a:t>
            </a:r>
          </a:p>
        </p:txBody>
      </p:sp>
    </p:spTree>
    <p:extLst>
      <p:ext uri="{BB962C8B-B14F-4D97-AF65-F5344CB8AC3E}">
        <p14:creationId xmlns:p14="http://schemas.microsoft.com/office/powerpoint/2010/main" val="3715402673"/>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7583431"/>
      </p:ext>
    </p:extLst>
  </p:cSld>
  <p:clrMapOvr>
    <a:masterClrMapping/>
  </p:clrMapOvr>
  <p:transition spd="slow">
    <p:push/>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2_Title Slide 2 ">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239" y="2068603"/>
            <a:ext cx="7171399" cy="2689656"/>
          </a:xfrm>
          <a:solidFill>
            <a:schemeClr val="accent1">
              <a:alpha val="95000"/>
            </a:schemeClr>
          </a:solidFill>
        </p:spPr>
        <p:txBody>
          <a:bodyPr vert="horz" wrap="square" lIns="182594" tIns="182594" rIns="182576" bIns="182594" rtlCol="0" anchor="t" anchorCtr="0">
            <a:noAutofit/>
          </a:bodyPr>
          <a:lstStyle>
            <a:lvl1pPr algn="l" defTabSz="912848" rtl="0" eaLnBrk="1" latinLnBrk="0" hangingPunct="1">
              <a:lnSpc>
                <a:spcPct val="90000"/>
              </a:lnSpc>
              <a:spcBef>
                <a:spcPct val="0"/>
              </a:spcBef>
              <a:buNone/>
              <a:defRPr lang="en-US" sz="7058" b="0" kern="1200" cap="none" spc="-98" baseline="0" dirty="0">
                <a:ln w="3175">
                  <a:noFill/>
                </a:ln>
                <a:gradFill>
                  <a:gsLst>
                    <a:gs pos="0">
                      <a:srgbClr val="FFFFFF"/>
                    </a:gs>
                    <a:gs pos="100000">
                      <a:srgbClr val="FFFFFF"/>
                    </a:gs>
                  </a:gsLst>
                  <a:lin ang="5400000" scaled="0"/>
                </a:gradFill>
                <a:effectLst/>
                <a:latin typeface="+mj-lt"/>
                <a:ea typeface="+mn-ea"/>
                <a:cs typeface="Arial" charset="0"/>
              </a:defRPr>
            </a:lvl1pPr>
          </a:lstStyle>
          <a:p>
            <a:pPr lvl="0"/>
            <a:r>
              <a:rPr lang="en-US" dirty="0" smtClean="0"/>
              <a:t>Title</a:t>
            </a:r>
            <a:endParaRPr lang="en-US" dirty="0"/>
          </a:p>
        </p:txBody>
      </p:sp>
    </p:spTree>
    <p:extLst>
      <p:ext uri="{BB962C8B-B14F-4D97-AF65-F5344CB8AC3E}">
        <p14:creationId xmlns:p14="http://schemas.microsoft.com/office/powerpoint/2010/main" val="899241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9"/>
            <a:ext cx="11653523" cy="1796217"/>
          </a:xfrm>
          <a:noFill/>
        </p:spPr>
        <p:txBody>
          <a:bodyPr tIns="109546" bIns="109546"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888396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75373"/>
          </a:xfrm>
        </p:spPr>
        <p:txBody>
          <a:bodyPr>
            <a:spAutoFit/>
          </a:bodyPr>
          <a:lstStyle>
            <a:lvl1pPr>
              <a:defRPr>
                <a:gradFill>
                  <a:gsLst>
                    <a:gs pos="1250">
                      <a:schemeClr val="bg2"/>
                    </a:gs>
                    <a:gs pos="99000">
                      <a:schemeClr val="bg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69898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9"/>
            <a:ext cx="11653523" cy="1796217"/>
          </a:xfrm>
          <a:noFill/>
        </p:spPr>
        <p:txBody>
          <a:bodyPr tIns="109546" bIns="109546"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3080947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61305"/>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356021526"/>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2_Blank">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
        <p:nvSpPr>
          <p:cNvPr id="4" name="Rectangle 3"/>
          <p:cNvSpPr/>
          <p:nvPr userDrawn="1"/>
        </p:nvSpPr>
        <p:spPr bwMode="auto">
          <a:xfrm>
            <a:off x="0" y="0"/>
            <a:ext cx="12192000" cy="6858000"/>
          </a:xfrm>
          <a:prstGeom prst="rect">
            <a:avLst/>
          </a:prstGeom>
          <a:gradFill flip="none" rotWithShape="1">
            <a:gsLst>
              <a:gs pos="417">
                <a:schemeClr val="tx2">
                  <a:alpha val="50000"/>
                </a:schemeClr>
              </a:gs>
              <a:gs pos="100000">
                <a:srgbClr val="455097">
                  <a:alpha val="59000"/>
                </a:srgbClr>
              </a:gs>
              <a:gs pos="44000">
                <a:srgbClr val="68217A">
                  <a:alpha val="60000"/>
                </a:srgbClr>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895939370"/>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9349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rgbClr val="8CC600"/>
                    </a:gs>
                    <a:gs pos="0">
                      <a:srgbClr val="8CC600"/>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Click to edit Master text styles</a:t>
            </a:r>
          </a:p>
        </p:txBody>
      </p:sp>
    </p:spTree>
    <p:extLst>
      <p:ext uri="{BB962C8B-B14F-4D97-AF65-F5344CB8AC3E}">
        <p14:creationId xmlns:p14="http://schemas.microsoft.com/office/powerpoint/2010/main" val="25499402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45847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chemeClr val="accent4">
                        <a:lumMod val="40000"/>
                        <a:lumOff val="60000"/>
                      </a:schemeClr>
                    </a:gs>
                    <a:gs pos="0">
                      <a:schemeClr val="accent4">
                        <a:lumMod val="40000"/>
                        <a:lumOff val="60000"/>
                      </a:schemeClr>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Click to edit Master text styles</a:t>
            </a:r>
          </a:p>
        </p:txBody>
      </p:sp>
    </p:spTree>
    <p:extLst>
      <p:ext uri="{BB962C8B-B14F-4D97-AF65-F5344CB8AC3E}">
        <p14:creationId xmlns:p14="http://schemas.microsoft.com/office/powerpoint/2010/main" val="2626658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1" y="6356351"/>
            <a:ext cx="2743200" cy="365125"/>
          </a:xfrm>
          <a:prstGeom prst="rect">
            <a:avLst/>
          </a:prstGeom>
        </p:spPr>
        <p:txBody>
          <a:bodyPr/>
          <a:lstStyle/>
          <a:p>
            <a:pPr defTabSz="912848"/>
            <a:fld id="{E57497E1-6000-4927-BCC1-915FD47414BF}" type="datetimeFigureOut">
              <a:rPr lang="en-US" smtClean="0">
                <a:solidFill>
                  <a:srgbClr val="000000"/>
                </a:solidFill>
              </a:rPr>
              <a:pPr defTabSz="912848"/>
              <a:t>5/10/16</a:t>
            </a:fld>
            <a:endParaRPr lang="en-US">
              <a:solidFill>
                <a:srgbClr val="000000"/>
              </a:solidFill>
            </a:endParaRPr>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pPr defTabSz="912848"/>
            <a:endParaRPr lang="en-US">
              <a:solidFill>
                <a:srgbClr val="000000"/>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pPr defTabSz="912848"/>
            <a:fld id="{574D59BD-EADF-4F83-B377-1085A554C129}" type="slidenum">
              <a:rPr lang="en-US" smtClean="0">
                <a:solidFill>
                  <a:srgbClr val="000000"/>
                </a:solidFill>
              </a:rPr>
              <a:pPr defTabSz="912848"/>
              <a:t>‹#›</a:t>
            </a:fld>
            <a:endParaRPr lang="en-US">
              <a:solidFill>
                <a:srgbClr val="000000"/>
              </a:solidFill>
            </a:endParaRPr>
          </a:p>
        </p:txBody>
      </p:sp>
    </p:spTree>
    <p:extLst>
      <p:ext uri="{BB962C8B-B14F-4D97-AF65-F5344CB8AC3E}">
        <p14:creationId xmlns:p14="http://schemas.microsoft.com/office/powerpoint/2010/main" val="320836041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pic>
        <p:nvPicPr>
          <p:cNvPr id="4"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invGray">
          <a:xfrm>
            <a:off x="449769" y="471625"/>
            <a:ext cx="1522055" cy="325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2"/>
          </p:nvPr>
        </p:nvSpPr>
        <p:spPr>
          <a:xfrm>
            <a:off x="271104" y="3877271"/>
            <a:ext cx="6273418" cy="179466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smtClean="0"/>
              <a:t>Click to edit Master text styles</a:t>
            </a:r>
          </a:p>
        </p:txBody>
      </p:sp>
      <p:sp>
        <p:nvSpPr>
          <p:cNvPr id="9" name="Title 1"/>
          <p:cNvSpPr>
            <a:spLocks noGrp="1"/>
          </p:cNvSpPr>
          <p:nvPr>
            <p:ph type="title"/>
          </p:nvPr>
        </p:nvSpPr>
        <p:spPr>
          <a:xfrm>
            <a:off x="269303" y="2084186"/>
            <a:ext cx="9860610" cy="1793104"/>
          </a:xfrm>
          <a:noFill/>
        </p:spPr>
        <p:txBody>
          <a:bodyPr anchorCtr="0"/>
          <a:lstStyle>
            <a:lvl1pPr>
              <a:defRPr sz="5882" spc="-98" baseline="0">
                <a:gradFill>
                  <a:gsLst>
                    <a:gs pos="3333">
                      <a:schemeClr val="tx1"/>
                    </a:gs>
                    <a:gs pos="39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8644784"/>
      </p:ext>
    </p:extLst>
  </p:cSld>
  <p:clrMapOvr>
    <a:masterClrMapping/>
  </p:clrMapOvr>
  <p:transition spd="slow">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p:cSld name="Demo slide">
    <p:spTree>
      <p:nvGrpSpPr>
        <p:cNvPr id="1" name=""/>
        <p:cNvGrpSpPr/>
        <p:nvPr/>
      </p:nvGrpSpPr>
      <p:grpSpPr>
        <a:xfrm>
          <a:off x="0" y="0"/>
          <a:ext cx="0" cy="0"/>
          <a:chOff x="0" y="0"/>
          <a:chExt cx="0" cy="0"/>
        </a:xfrm>
      </p:grpSpPr>
      <p:sp>
        <p:nvSpPr>
          <p:cNvPr id="4" name="Rectangle 3"/>
          <p:cNvSpPr/>
          <p:nvPr/>
        </p:nvSpPr>
        <p:spPr bwMode="ltGray">
          <a:xfrm>
            <a:off x="269239" y="1187621"/>
            <a:ext cx="9860673" cy="268965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43428" tIns="107571" rIns="143428" bIns="107571"/>
          <a:lstStyle/>
          <a:p>
            <a:pPr algn="ctr" defTabSz="914102">
              <a:lnSpc>
                <a:spcPct val="90000"/>
              </a:lnSpc>
              <a:defRPr/>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9302" y="1187644"/>
            <a:ext cx="9859116" cy="2697988"/>
          </a:xfrm>
          <a:noFill/>
        </p:spPr>
        <p:txBody>
          <a:bodyPr anchorCtr="0"/>
          <a:lstStyle>
            <a:lvl1pPr>
              <a:defRPr sz="7058" spc="-98" baseline="0">
                <a:gradFill>
                  <a:gsLst>
                    <a:gs pos="5833">
                      <a:srgbClr val="FFFFFF"/>
                    </a:gs>
                    <a:gs pos="18000">
                      <a:srgbClr val="FFFFFF"/>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2"/>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smtClean="0"/>
              <a:t>Click to edit Master text styles</a:t>
            </a:r>
          </a:p>
        </p:txBody>
      </p:sp>
    </p:spTree>
    <p:extLst>
      <p:ext uri="{BB962C8B-B14F-4D97-AF65-F5344CB8AC3E}">
        <p14:creationId xmlns:p14="http://schemas.microsoft.com/office/powerpoint/2010/main" val="418401960"/>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75373"/>
          </a:xfrm>
        </p:spPr>
        <p:txBody>
          <a:bodyPr>
            <a:spAutoFit/>
          </a:bodyPr>
          <a:lstStyle>
            <a:lvl1pPr>
              <a:defRPr>
                <a:gradFill>
                  <a:gsLst>
                    <a:gs pos="1250">
                      <a:schemeClr val="bg2"/>
                    </a:gs>
                    <a:gs pos="99000">
                      <a:schemeClr val="bg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87240921"/>
      </p:ext>
    </p:extLst>
  </p:cSld>
  <p:clrMapOvr>
    <a:masterClrMapping/>
  </p:clrMapOvr>
  <p:transition>
    <p:fade/>
  </p:transition>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p:cSld name="Demo slide 2">
    <p:spTree>
      <p:nvGrpSpPr>
        <p:cNvPr id="1" name=""/>
        <p:cNvGrpSpPr/>
        <p:nvPr/>
      </p:nvGrpSpPr>
      <p:grpSpPr>
        <a:xfrm>
          <a:off x="0" y="0"/>
          <a:ext cx="0" cy="0"/>
          <a:chOff x="0" y="0"/>
          <a:chExt cx="0" cy="0"/>
        </a:xfrm>
      </p:grpSpPr>
      <p:sp>
        <p:nvSpPr>
          <p:cNvPr id="2" name="Title 1"/>
          <p:cNvSpPr>
            <a:spLocks noGrp="1"/>
          </p:cNvSpPr>
          <p:nvPr>
            <p:ph type="title"/>
          </p:nvPr>
        </p:nvSpPr>
        <p:spPr>
          <a:xfrm>
            <a:off x="269240" y="1186356"/>
            <a:ext cx="9859116" cy="2697988"/>
          </a:xfrm>
          <a:noFill/>
        </p:spPr>
        <p:txBody>
          <a:bodyPr anchorCtr="0"/>
          <a:lstStyle>
            <a:lvl1pPr>
              <a:defRPr sz="7058" spc="-98" baseline="0">
                <a:gradFill>
                  <a:gsLst>
                    <a:gs pos="5833">
                      <a:schemeClr val="tx1"/>
                    </a:gs>
                    <a:gs pos="18000">
                      <a:schemeClr val="tx1"/>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2"/>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smtClean="0"/>
              <a:t>Click to edit Master text styles</a:t>
            </a:r>
          </a:p>
        </p:txBody>
      </p:sp>
    </p:spTree>
    <p:extLst>
      <p:ext uri="{BB962C8B-B14F-4D97-AF65-F5344CB8AC3E}">
        <p14:creationId xmlns:p14="http://schemas.microsoft.com/office/powerpoint/2010/main" val="4123249785"/>
      </p:ext>
    </p:extLst>
  </p:cSld>
  <p:clrMapOvr>
    <a:masterClrMapping/>
  </p:clrMapOvr>
  <p:transition spd="slow">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p:cSld name="Video slide">
    <p:spTree>
      <p:nvGrpSpPr>
        <p:cNvPr id="1" name=""/>
        <p:cNvGrpSpPr/>
        <p:nvPr/>
      </p:nvGrpSpPr>
      <p:grpSpPr>
        <a:xfrm>
          <a:off x="0" y="0"/>
          <a:ext cx="0" cy="0"/>
          <a:chOff x="0" y="0"/>
          <a:chExt cx="0" cy="0"/>
        </a:xfrm>
      </p:grpSpPr>
      <p:sp>
        <p:nvSpPr>
          <p:cNvPr id="3" name="Rectangle 2"/>
          <p:cNvSpPr/>
          <p:nvPr/>
        </p:nvSpPr>
        <p:spPr bwMode="ltGray">
          <a:xfrm>
            <a:off x="269239" y="1187621"/>
            <a:ext cx="9860673" cy="268965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85" tIns="143428" rIns="179285" bIns="143428"/>
          <a:lstStyle/>
          <a:p>
            <a:pPr algn="ctr" defTabSz="914102">
              <a:lnSpc>
                <a:spcPct val="90000"/>
              </a:lnSpc>
              <a:defRPr/>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9302" y="1187644"/>
            <a:ext cx="9859116" cy="2697988"/>
          </a:xfrm>
          <a:noFill/>
        </p:spPr>
        <p:txBody>
          <a:bodyPr anchorCtr="0"/>
          <a:lstStyle>
            <a:lvl1pPr>
              <a:defRPr sz="7058" spc="-98" baseline="0">
                <a:gradFill>
                  <a:gsLst>
                    <a:gs pos="5833">
                      <a:srgbClr val="FFFFFF"/>
                    </a:gs>
                    <a:gs pos="18000">
                      <a:srgbClr val="FFFFFF"/>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691670577"/>
      </p:ext>
    </p:extLst>
  </p:cSld>
  <p:clrMapOvr>
    <a:masterClrMapping/>
  </p:clrMapOvr>
  <p:transition spd="slow">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p:cSld name="Video slide 2">
    <p:spTree>
      <p:nvGrpSpPr>
        <p:cNvPr id="1" name=""/>
        <p:cNvGrpSpPr/>
        <p:nvPr/>
      </p:nvGrpSpPr>
      <p:grpSpPr>
        <a:xfrm>
          <a:off x="0" y="0"/>
          <a:ext cx="0" cy="0"/>
          <a:chOff x="0" y="0"/>
          <a:chExt cx="0" cy="0"/>
        </a:xfrm>
      </p:grpSpPr>
      <p:sp>
        <p:nvSpPr>
          <p:cNvPr id="2" name="Title 1"/>
          <p:cNvSpPr>
            <a:spLocks noGrp="1"/>
          </p:cNvSpPr>
          <p:nvPr>
            <p:ph type="title"/>
          </p:nvPr>
        </p:nvSpPr>
        <p:spPr>
          <a:xfrm>
            <a:off x="269240" y="1186356"/>
            <a:ext cx="9859116" cy="2697988"/>
          </a:xfrm>
          <a:noFill/>
        </p:spPr>
        <p:txBody>
          <a:bodyPr anchorCtr="0"/>
          <a:lstStyle>
            <a:lvl1pPr>
              <a:defRPr sz="7058" spc="-98" baseline="0">
                <a:gradFill>
                  <a:gsLst>
                    <a:gs pos="5833">
                      <a:schemeClr val="tx1"/>
                    </a:gs>
                    <a:gs pos="18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047289052"/>
      </p:ext>
    </p:extLst>
  </p:cSld>
  <p:clrMapOvr>
    <a:masterClrMapping/>
  </p:clrMapOvr>
  <p:transition spd="slow">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p:cSld name="Section Title Accent Color 1">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1796217"/>
          </a:xfrm>
          <a:noFill/>
        </p:spPr>
        <p:txBody>
          <a:bodyPr anchorCtr="0"/>
          <a:lstStyle>
            <a:lvl1pPr>
              <a:defRPr sz="8627" spc="-98"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770883340"/>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p:cSld name="Section Title Accent Color 2">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1796217"/>
          </a:xfrm>
          <a:noFill/>
        </p:spPr>
        <p:txBody>
          <a:bodyPr anchorCtr="0"/>
          <a:lstStyle>
            <a:lvl1pPr>
              <a:defRPr sz="8627" spc="-98"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515630308"/>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2052030"/>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923932"/>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2052030"/>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6996440"/>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69239" y="1190734"/>
            <a:ext cx="11653523" cy="2187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2689295"/>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7971"/>
          </a:xfrm>
        </p:spPr>
        <p:txBody>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81953702"/>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709025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4582546"/>
      </p:ext>
    </p:extLst>
  </p:cSld>
  <p:clrMapOvr>
    <a:masterClrMapping/>
  </p:clrMapOvr>
  <p:transition>
    <p:fade/>
  </p:transition>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67790271"/>
      </p:ext>
    </p:extLst>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0509494"/>
      </p:ext>
    </p:extLst>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619356"/>
          </a:xfrm>
        </p:spPr>
        <p:txBody>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619356"/>
          </a:xfrm>
        </p:spPr>
        <p:txBody>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7207043"/>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93412967"/>
      </p:ext>
    </p:extLst>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1392814"/>
      </p:ext>
    </p:extLst>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100218"/>
      </p:ext>
    </p:extLst>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9038289"/>
      </p:ext>
    </p:extLst>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Developer Code Layout">
    <p:spTree>
      <p:nvGrpSpPr>
        <p:cNvPr id="1" name=""/>
        <p:cNvGrpSpPr/>
        <p:nvPr/>
      </p:nvGrpSpPr>
      <p:grpSpPr>
        <a:xfrm>
          <a:off x="0" y="0"/>
          <a:ext cx="0" cy="0"/>
          <a:chOff x="0" y="0"/>
          <a:chExt cx="0" cy="0"/>
        </a:xfrm>
      </p:grpSpPr>
      <p:sp>
        <p:nvSpPr>
          <p:cNvPr id="4" name="Rectangle 3"/>
          <p:cNvSpPr/>
          <p:nvPr/>
        </p:nvSpPr>
        <p:spPr bwMode="hidden">
          <a:xfrm>
            <a:off x="0" y="1189177"/>
            <a:ext cx="12192000" cy="566882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2" tIns="45722" rIns="45722" bIns="45722" anchor="ctr"/>
          <a:lstStyle/>
          <a:p>
            <a:pPr algn="ctr" defTabSz="914102">
              <a:defRPr/>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lvl1pPr>
              <a:defRPr baseline="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269239" y="1192415"/>
            <a:ext cx="11653522" cy="2089751"/>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8496941"/>
      </p:ext>
    </p:extLst>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92001" cy="619125"/>
          </a:xfrm>
          <a:prstGeom prst="rect">
            <a:avLst/>
          </a:prstGeom>
          <a:solidFill>
            <a:srgbClr val="FFFF99"/>
          </a:solidFill>
        </p:spPr>
        <p:txBody>
          <a:bodyPr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441000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cSld name="4_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7728551" y="6503115"/>
            <a:ext cx="3861164" cy="365781"/>
          </a:xfrm>
          <a:prstGeom prst="rect">
            <a:avLst/>
          </a:prstGeom>
        </p:spPr>
        <p:txBody>
          <a:bodyPr lIns="124326" tIns="0" rIns="124326" bIns="62163" anchor="ctr"/>
          <a:lstStyle>
            <a:lvl1pPr algn="r" defTabSz="914367" eaLnBrk="1" fontAlgn="auto" hangingPunct="1">
              <a:spcBef>
                <a:spcPts val="0"/>
              </a:spcBef>
              <a:spcAft>
                <a:spcPts val="0"/>
              </a:spcAft>
              <a:defRPr sz="1470" dirty="0" smtClean="0">
                <a:solidFill>
                  <a:prstClr val="white"/>
                </a:solidFill>
                <a:latin typeface="+mn-lt"/>
                <a:cs typeface="Arial"/>
              </a:defRPr>
            </a:lvl1pPr>
          </a:lstStyle>
          <a:p>
            <a:endParaRPr lang="en-US"/>
          </a:p>
        </p:txBody>
      </p:sp>
    </p:spTree>
    <p:extLst>
      <p:ext uri="{BB962C8B-B14F-4D97-AF65-F5344CB8AC3E}">
        <p14:creationId xmlns:p14="http://schemas.microsoft.com/office/powerpoint/2010/main" val="88385630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53477661"/>
      </p:ext>
    </p:extLst>
  </p:cSld>
  <p:clrMapOvr>
    <a:masterClrMapping/>
  </p:clrMapOvr>
  <p:transition>
    <p:fade/>
  </p:transition>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22"/>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2187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81453327"/>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247860"/>
      </p:ext>
    </p:extLst>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preserve="1" userDrawn="1">
  <p:cSld name="2_Title Slide 2 ">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239" y="2068603"/>
            <a:ext cx="7171399" cy="2689656"/>
          </a:xfrm>
          <a:solidFill>
            <a:schemeClr val="accent1">
              <a:alpha val="95000"/>
            </a:schemeClr>
          </a:solidFill>
        </p:spPr>
        <p:txBody>
          <a:bodyPr vert="horz" wrap="square" lIns="182594" tIns="182594" rIns="182576" bIns="182594" rtlCol="0" anchor="t" anchorCtr="0">
            <a:noAutofit/>
          </a:bodyPr>
          <a:lstStyle>
            <a:lvl1pPr algn="l" defTabSz="912848" rtl="0" eaLnBrk="1" latinLnBrk="0" hangingPunct="1">
              <a:lnSpc>
                <a:spcPct val="90000"/>
              </a:lnSpc>
              <a:spcBef>
                <a:spcPct val="0"/>
              </a:spcBef>
              <a:buNone/>
              <a:defRPr lang="en-US" sz="7058" b="0" kern="1200" cap="none" spc="-98" baseline="0" dirty="0">
                <a:ln w="3175">
                  <a:noFill/>
                </a:ln>
                <a:gradFill>
                  <a:gsLst>
                    <a:gs pos="0">
                      <a:srgbClr val="FFFFFF"/>
                    </a:gs>
                    <a:gs pos="100000">
                      <a:srgbClr val="FFFFFF"/>
                    </a:gs>
                  </a:gsLst>
                  <a:lin ang="5400000" scaled="0"/>
                </a:gradFill>
                <a:effectLst/>
                <a:latin typeface="+mj-lt"/>
                <a:ea typeface="+mn-ea"/>
                <a:cs typeface="Arial" charset="0"/>
              </a:defRPr>
            </a:lvl1pPr>
          </a:lstStyle>
          <a:p>
            <a:pPr lvl="0"/>
            <a:r>
              <a:rPr lang="en-US" dirty="0" smtClean="0"/>
              <a:t>Title</a:t>
            </a:r>
            <a:endParaRPr lang="en-US" dirty="0"/>
          </a:p>
        </p:txBody>
      </p:sp>
    </p:spTree>
    <p:extLst>
      <p:ext uri="{BB962C8B-B14F-4D97-AF65-F5344CB8AC3E}">
        <p14:creationId xmlns:p14="http://schemas.microsoft.com/office/powerpoint/2010/main" val="18124885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9"/>
            <a:ext cx="11653523" cy="1796217"/>
          </a:xfrm>
          <a:noFill/>
        </p:spPr>
        <p:txBody>
          <a:bodyPr tIns="109546" bIns="109546"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27202635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75373"/>
          </a:xfrm>
        </p:spPr>
        <p:txBody>
          <a:bodyPr>
            <a:spAutoFit/>
          </a:bodyPr>
          <a:lstStyle>
            <a:lvl1pPr>
              <a:defRPr>
                <a:gradFill>
                  <a:gsLst>
                    <a:gs pos="1250">
                      <a:schemeClr val="bg2"/>
                    </a:gs>
                    <a:gs pos="99000">
                      <a:schemeClr val="bg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2598021"/>
      </p:ext>
    </p:extLst>
  </p:cSld>
  <p:clrMapOvr>
    <a:masterClrMapping/>
  </p:clrMapOvr>
  <p:transition>
    <p:fade/>
  </p:transition>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6851377"/>
      </p:ext>
    </p:extLst>
  </p:cSld>
  <p:clrMapOvr>
    <a:masterClrMapping/>
  </p:clrMapOvr>
  <p:transition>
    <p:fade/>
  </p:transition>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67048748"/>
      </p:ext>
    </p:extLst>
  </p:cSld>
  <p:clrMapOvr>
    <a:masterClrMapping/>
  </p:clrMapOvr>
  <p:transition>
    <p:fade/>
  </p:transition>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userDrawn="1">
  <p:cSld name="2_Blank">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
        <p:nvSpPr>
          <p:cNvPr id="4" name="Rectangle 3"/>
          <p:cNvSpPr/>
          <p:nvPr userDrawn="1"/>
        </p:nvSpPr>
        <p:spPr bwMode="auto">
          <a:xfrm>
            <a:off x="0" y="0"/>
            <a:ext cx="12192000" cy="6858000"/>
          </a:xfrm>
          <a:prstGeom prst="rect">
            <a:avLst/>
          </a:prstGeom>
          <a:gradFill flip="none" rotWithShape="1">
            <a:gsLst>
              <a:gs pos="417">
                <a:schemeClr val="tx2">
                  <a:alpha val="50000"/>
                </a:schemeClr>
              </a:gs>
              <a:gs pos="100000">
                <a:srgbClr val="455097">
                  <a:alpha val="59000"/>
                </a:srgbClr>
              </a:gs>
              <a:gs pos="44000">
                <a:srgbClr val="68217A">
                  <a:alpha val="60000"/>
                </a:srgbClr>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882433348"/>
      </p:ext>
    </p:extLst>
  </p:cSld>
  <p:clrMapOvr>
    <a:masterClrMapping/>
  </p:clrMapOvr>
  <p:transition>
    <p:fade/>
  </p:transition>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28123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rgbClr val="8CC600"/>
                    </a:gs>
                    <a:gs pos="0">
                      <a:srgbClr val="8CC600"/>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Click to edit Master text styles</a:t>
            </a:r>
          </a:p>
        </p:txBody>
      </p:sp>
    </p:spTree>
    <p:extLst>
      <p:ext uri="{BB962C8B-B14F-4D97-AF65-F5344CB8AC3E}">
        <p14:creationId xmlns:p14="http://schemas.microsoft.com/office/powerpoint/2010/main" val="2602784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_Blank">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
        <p:nvSpPr>
          <p:cNvPr id="4" name="Rectangle 3"/>
          <p:cNvSpPr/>
          <p:nvPr userDrawn="1"/>
        </p:nvSpPr>
        <p:spPr bwMode="auto">
          <a:xfrm>
            <a:off x="0" y="0"/>
            <a:ext cx="12192000" cy="6858000"/>
          </a:xfrm>
          <a:prstGeom prst="rect">
            <a:avLst/>
          </a:prstGeom>
          <a:gradFill flip="none" rotWithShape="1">
            <a:gsLst>
              <a:gs pos="417">
                <a:schemeClr val="tx2">
                  <a:alpha val="50000"/>
                </a:schemeClr>
              </a:gs>
              <a:gs pos="100000">
                <a:srgbClr val="455097">
                  <a:alpha val="59000"/>
                </a:srgbClr>
              </a:gs>
              <a:gs pos="44000">
                <a:srgbClr val="68217A">
                  <a:alpha val="60000"/>
                </a:srgbClr>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65012849"/>
      </p:ext>
    </p:extLst>
  </p:cSld>
  <p:clrMapOvr>
    <a:masterClrMapping/>
  </p:clrMapOvr>
  <p:transition>
    <p:fade/>
  </p:transition>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788825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chemeClr val="accent4">
                        <a:lumMod val="40000"/>
                        <a:lumOff val="60000"/>
                      </a:schemeClr>
                    </a:gs>
                    <a:gs pos="0">
                      <a:schemeClr val="accent4">
                        <a:lumMod val="40000"/>
                        <a:lumOff val="60000"/>
                      </a:schemeClr>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Click to edit Master text styles</a:t>
            </a:r>
          </a:p>
        </p:txBody>
      </p:sp>
    </p:spTree>
    <p:extLst>
      <p:ext uri="{BB962C8B-B14F-4D97-AF65-F5344CB8AC3E}">
        <p14:creationId xmlns:p14="http://schemas.microsoft.com/office/powerpoint/2010/main" val="653596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1" y="6356351"/>
            <a:ext cx="2743200" cy="365125"/>
          </a:xfrm>
          <a:prstGeom prst="rect">
            <a:avLst/>
          </a:prstGeom>
        </p:spPr>
        <p:txBody>
          <a:bodyPr/>
          <a:lstStyle/>
          <a:p>
            <a:pPr defTabSz="912848"/>
            <a:fld id="{E57497E1-6000-4927-BCC1-915FD47414BF}" type="datetimeFigureOut">
              <a:rPr lang="en-US" smtClean="0">
                <a:solidFill>
                  <a:srgbClr val="000000"/>
                </a:solidFill>
              </a:rPr>
              <a:pPr defTabSz="912848"/>
              <a:t>5/10/16</a:t>
            </a:fld>
            <a:endParaRPr lang="en-US">
              <a:solidFill>
                <a:srgbClr val="000000"/>
              </a:solidFill>
            </a:endParaRPr>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pPr defTabSz="912848"/>
            <a:endParaRPr lang="en-US">
              <a:solidFill>
                <a:srgbClr val="000000"/>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pPr defTabSz="912848"/>
            <a:fld id="{574D59BD-EADF-4F83-B377-1085A554C129}" type="slidenum">
              <a:rPr lang="en-US" smtClean="0">
                <a:solidFill>
                  <a:srgbClr val="000000"/>
                </a:solidFill>
              </a:rPr>
              <a:pPr defTabSz="912848"/>
              <a:t>‹#›</a:t>
            </a:fld>
            <a:endParaRPr lang="en-US">
              <a:solidFill>
                <a:srgbClr val="000000"/>
              </a:solidFill>
            </a:endParaRPr>
          </a:p>
        </p:txBody>
      </p:sp>
    </p:spTree>
    <p:extLst>
      <p:ext uri="{BB962C8B-B14F-4D97-AF65-F5344CB8AC3E}">
        <p14:creationId xmlns:p14="http://schemas.microsoft.com/office/powerpoint/2010/main" val="4121351733"/>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reserve="1" userDrawn="1">
  <p:cSld name="1_DEVELOPER_WILLKOMMEN">
    <p:spTree>
      <p:nvGrpSpPr>
        <p:cNvPr id="1" name=""/>
        <p:cNvGrpSpPr/>
        <p:nvPr/>
      </p:nvGrpSpPr>
      <p:grpSpPr>
        <a:xfrm>
          <a:off x="0" y="0"/>
          <a:ext cx="0" cy="0"/>
          <a:chOff x="0" y="0"/>
          <a:chExt cx="0" cy="0"/>
        </a:xfrm>
      </p:grpSpPr>
      <p:pic>
        <p:nvPicPr>
          <p:cNvPr id="1026" name="Picture 2" descr="\\maindog\kunden\Microsoft\Austria\_FY13\2012_11_MicrosoftDay2013\1.Marketing\_PPT\slideDecks\v2\developer.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271"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10207200" y="470410"/>
            <a:ext cx="1522404" cy="326167"/>
          </a:xfrm>
          <a:prstGeom prst="rect">
            <a:avLst/>
          </a:prstGeom>
        </p:spPr>
      </p:pic>
      <p:sp>
        <p:nvSpPr>
          <p:cNvPr id="14" name="Rectangle 15"/>
          <p:cNvSpPr/>
          <p:nvPr userDrawn="1"/>
        </p:nvSpPr>
        <p:spPr bwMode="auto">
          <a:xfrm>
            <a:off x="2868808" y="4773793"/>
            <a:ext cx="8964248" cy="1793104"/>
          </a:xfrm>
          <a:prstGeom prst="rect">
            <a:avLst/>
          </a:prstGeom>
          <a:solidFill>
            <a:srgbClr val="BAD80A">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5"/>
          <p:cNvSpPr/>
          <p:nvPr userDrawn="1"/>
        </p:nvSpPr>
        <p:spPr bwMode="auto">
          <a:xfrm>
            <a:off x="1079446" y="4773793"/>
            <a:ext cx="1792850" cy="1793104"/>
          </a:xfrm>
          <a:prstGeom prst="rect">
            <a:avLst/>
          </a:prstGeom>
          <a:solidFill>
            <a:srgbClr val="009E49">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2" descr="\\maindog\kunden\Microsoft\Austria\_FY13\2012_11_MicrosoftDay2013\1.Marketing\_PPT\slideDecks\v2\welcome_wht.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203068" y="4938179"/>
            <a:ext cx="1509448" cy="147853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maindog\kunden\Microsoft\Austria\_FY13\2012_11_MicrosoftDay2013\1.Marketing\_PPT\slideDecks\v2\msdayBig_wht.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022962" y="4938179"/>
            <a:ext cx="8630811" cy="594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292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preserve="1" userDrawn="1">
  <p:cSld name="1_DEVELOPER_Titel_Primär">
    <p:spTree>
      <p:nvGrpSpPr>
        <p:cNvPr id="1" name=""/>
        <p:cNvGrpSpPr/>
        <p:nvPr/>
      </p:nvGrpSpPr>
      <p:grpSpPr>
        <a:xfrm>
          <a:off x="0" y="0"/>
          <a:ext cx="0" cy="0"/>
          <a:chOff x="0" y="0"/>
          <a:chExt cx="0" cy="0"/>
        </a:xfrm>
      </p:grpSpPr>
      <p:pic>
        <p:nvPicPr>
          <p:cNvPr id="2050" name="Picture 2" descr="\\maindog\kunden\Microsoft\Austria\_FY13\2012_11_MicrosoftDay2013\1.Marketing\_PPT\slideDecks\v2\developer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97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
        <p:nvSpPr>
          <p:cNvPr id="24" name="Rectangle 20"/>
          <p:cNvSpPr/>
          <p:nvPr userDrawn="1"/>
        </p:nvSpPr>
        <p:spPr bwMode="gray">
          <a:xfrm>
            <a:off x="4751298" y="2981530"/>
            <a:ext cx="7171399" cy="3586184"/>
          </a:xfrm>
          <a:prstGeom prst="rect">
            <a:avLst/>
          </a:prstGeom>
          <a:solidFill>
            <a:srgbClr val="BAD80A">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Title 1"/>
          <p:cNvSpPr>
            <a:spLocks noGrp="1"/>
          </p:cNvSpPr>
          <p:nvPr>
            <p:ph type="title" hasCustomPrompt="1"/>
          </p:nvPr>
        </p:nvSpPr>
        <p:spPr bwMode="ltGray">
          <a:xfrm>
            <a:off x="4751236" y="2980729"/>
            <a:ext cx="7171399" cy="1793882"/>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26" name="Text Placeholder 4"/>
          <p:cNvSpPr>
            <a:spLocks noGrp="1"/>
          </p:cNvSpPr>
          <p:nvPr>
            <p:ph type="body" sz="quarter" idx="12" hasCustomPrompt="1"/>
          </p:nvPr>
        </p:nvSpPr>
        <p:spPr bwMode="ltGray">
          <a:xfrm>
            <a:off x="4751236" y="4773053"/>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 1, </a:t>
            </a:r>
            <a:r>
              <a:rPr lang="en-US" dirty="0" err="1" smtClean="0"/>
              <a:t>Unternehmen</a:t>
            </a:r>
            <a:r>
              <a:rPr lang="en-US" dirty="0" smtClean="0"/>
              <a:t> 1</a:t>
            </a:r>
          </a:p>
          <a:p>
            <a:pPr lvl="0"/>
            <a:r>
              <a:rPr lang="en-US" dirty="0" smtClean="0"/>
              <a:t>Speaker Name 2, </a:t>
            </a:r>
            <a:r>
              <a:rPr lang="en-US" dirty="0" err="1" smtClean="0"/>
              <a:t>Unternehmen</a:t>
            </a:r>
            <a:r>
              <a:rPr lang="en-US" dirty="0" smtClean="0"/>
              <a:t> 2</a:t>
            </a:r>
          </a:p>
        </p:txBody>
      </p:sp>
    </p:spTree>
    <p:extLst>
      <p:ext uri="{BB962C8B-B14F-4D97-AF65-F5344CB8AC3E}">
        <p14:creationId xmlns:p14="http://schemas.microsoft.com/office/powerpoint/2010/main" val="23538463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preserve="1" userDrawn="1">
  <p:cSld name="2_DEVELOPER_END-SLIDE">
    <p:spTree>
      <p:nvGrpSpPr>
        <p:cNvPr id="1" name=""/>
        <p:cNvGrpSpPr/>
        <p:nvPr/>
      </p:nvGrpSpPr>
      <p:grpSpPr>
        <a:xfrm>
          <a:off x="0" y="0"/>
          <a:ext cx="0" cy="0"/>
          <a:chOff x="0" y="0"/>
          <a:chExt cx="0" cy="0"/>
        </a:xfrm>
      </p:grpSpPr>
      <p:pic>
        <p:nvPicPr>
          <p:cNvPr id="11" name="Picture 2" descr="\\maindog\kunden\Microsoft\Austria\_FY13\2012_11_MicrosoftDay2013\1.Marketing\_PPT\slideDecks\v2\developer.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271"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5"/>
          <p:cNvSpPr/>
          <p:nvPr userDrawn="1"/>
        </p:nvSpPr>
        <p:spPr bwMode="auto">
          <a:xfrm>
            <a:off x="2868808" y="4773793"/>
            <a:ext cx="8964248" cy="1793104"/>
          </a:xfrm>
          <a:prstGeom prst="rect">
            <a:avLst/>
          </a:prstGeom>
          <a:solidFill>
            <a:srgbClr val="BAD80A">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5"/>
          <p:cNvSpPr/>
          <p:nvPr userDrawn="1"/>
        </p:nvSpPr>
        <p:spPr bwMode="auto">
          <a:xfrm>
            <a:off x="1079446" y="4773793"/>
            <a:ext cx="1792850" cy="1793104"/>
          </a:xfrm>
          <a:prstGeom prst="rect">
            <a:avLst/>
          </a:prstGeom>
          <a:solidFill>
            <a:srgbClr val="009E49">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4098" name="Picture 2" descr="\\maindog\kunden\Microsoft\Austria\_FY13\2012_11_MicrosoftDay2013\1.Marketing\_PPT\slideDecks\v2\welcome_wh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203068" y="4938179"/>
            <a:ext cx="1509448" cy="14785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maindog\kunden\Microsoft\Austria\_FY13\2012_11_MicrosoftDay2013\1.Marketing\_PPT\slideDecks\v2\msdayBig_small_wht.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169178" y="6340627"/>
            <a:ext cx="2588465" cy="17836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hasCustomPrompt="1"/>
          </p:nvPr>
        </p:nvSpPr>
        <p:spPr>
          <a:xfrm>
            <a:off x="2868870" y="4773813"/>
            <a:ext cx="8964185" cy="1795633"/>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err="1" smtClean="0"/>
              <a:t>Danke</a:t>
            </a:r>
            <a:r>
              <a:rPr lang="en-US" dirty="0" smtClean="0"/>
              <a:t> Text</a:t>
            </a:r>
            <a:endParaRPr lang="en-US" dirty="0"/>
          </a:p>
        </p:txBody>
      </p:sp>
      <p:pic>
        <p:nvPicPr>
          <p:cNvPr id="13"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invGray">
          <a:xfrm>
            <a:off x="10207200" y="470410"/>
            <a:ext cx="1522404" cy="326167"/>
          </a:xfrm>
          <a:prstGeom prst="rect">
            <a:avLst/>
          </a:prstGeom>
        </p:spPr>
      </p:pic>
    </p:spTree>
    <p:extLst>
      <p:ext uri="{BB962C8B-B14F-4D97-AF65-F5344CB8AC3E}">
        <p14:creationId xmlns:p14="http://schemas.microsoft.com/office/powerpoint/2010/main" val="9099387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preserve="1" userDrawn="1">
  <p:cSld name="ITPRO_Titel_Variante_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solidFill>
                  <a:srgbClr val="009E49"/>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6" y="471123"/>
            <a:ext cx="2507472" cy="537212"/>
          </a:xfrm>
          <a:prstGeom prst="rect">
            <a:avLst/>
          </a:prstGeom>
        </p:spPr>
      </p:pic>
    </p:spTree>
    <p:extLst>
      <p:ext uri="{BB962C8B-B14F-4D97-AF65-F5344CB8AC3E}">
        <p14:creationId xmlns:p14="http://schemas.microsoft.com/office/powerpoint/2010/main" val="37832471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preserve="1" userDrawn="1">
  <p:cSld name="ITPRO_Titel_Variante_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6" y="471123"/>
            <a:ext cx="2507472" cy="537212"/>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804073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preserve="1" userDrawn="1">
  <p:cSld name="ITPRO_Titel_Variante_3">
    <p:spTree>
      <p:nvGrpSpPr>
        <p:cNvPr id="1" name=""/>
        <p:cNvGrpSpPr/>
        <p:nvPr/>
      </p:nvGrpSpPr>
      <p:grpSpPr>
        <a:xfrm>
          <a:off x="0" y="0"/>
          <a:ext cx="0" cy="0"/>
          <a:chOff x="0" y="0"/>
          <a:chExt cx="0" cy="0"/>
        </a:xfrm>
      </p:grpSpPr>
      <p:sp>
        <p:nvSpPr>
          <p:cNvPr id="16" name="Rectangle 15"/>
          <p:cNvSpPr/>
          <p:nvPr userDrawn="1"/>
        </p:nvSpPr>
        <p:spPr bwMode="auto">
          <a:xfrm>
            <a:off x="269239" y="2084172"/>
            <a:ext cx="8964248" cy="3586208"/>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302" y="2081644"/>
            <a:ext cx="8964185" cy="1795633"/>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877276"/>
            <a:ext cx="8964185" cy="1793105"/>
          </a:xfrm>
          <a:noFill/>
        </p:spPr>
        <p:txBody>
          <a:bodyPr lIns="146304" tIns="109728" rIns="146304" bIns="109728">
            <a:noAutofit/>
          </a:bodyPr>
          <a:lstStyle>
            <a:lvl1pPr marL="0" indent="0">
              <a:spcBef>
                <a:spcPts val="0"/>
              </a:spcBef>
              <a:buNone/>
              <a:defRPr sz="3529"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5" y="471124"/>
            <a:ext cx="2507472" cy="537212"/>
          </a:xfrm>
          <a:prstGeom prst="rect">
            <a:avLst/>
          </a:prstGeom>
        </p:spPr>
      </p:pic>
    </p:spTree>
    <p:extLst>
      <p:ext uri="{BB962C8B-B14F-4D97-AF65-F5344CB8AC3E}">
        <p14:creationId xmlns:p14="http://schemas.microsoft.com/office/powerpoint/2010/main" val="11965243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preserve="1" userDrawn="1">
  <p:cSld name="ITPRO_Demoslide">
    <p:spTree>
      <p:nvGrpSpPr>
        <p:cNvPr id="1" name=""/>
        <p:cNvGrpSpPr/>
        <p:nvPr/>
      </p:nvGrpSpPr>
      <p:grpSpPr>
        <a:xfrm>
          <a:off x="0" y="0"/>
          <a:ext cx="0" cy="0"/>
          <a:chOff x="0" y="0"/>
          <a:chExt cx="0" cy="0"/>
        </a:xfrm>
      </p:grpSpPr>
      <p:sp>
        <p:nvSpPr>
          <p:cNvPr id="4" name="Rectangle 3"/>
          <p:cNvSpPr/>
          <p:nvPr userDrawn="1"/>
        </p:nvSpPr>
        <p:spPr bwMode="auto">
          <a:xfrm>
            <a:off x="269302" y="2084167"/>
            <a:ext cx="9860610" cy="1793104"/>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2084168"/>
            <a:ext cx="9859116" cy="1800177"/>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pic>
        <p:nvPicPr>
          <p:cNvPr id="10"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6" y="471123"/>
            <a:ext cx="2507472" cy="537212"/>
          </a:xfrm>
          <a:prstGeom prst="rect">
            <a:avLst/>
          </a:prstGeom>
        </p:spPr>
      </p:pic>
    </p:spTree>
    <p:extLst>
      <p:ext uri="{BB962C8B-B14F-4D97-AF65-F5344CB8AC3E}">
        <p14:creationId xmlns:p14="http://schemas.microsoft.com/office/powerpoint/2010/main" val="40073304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02640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preserve="1" userDrawn="1">
  <p:cSld name="ITPRO_Videoslide">
    <p:spTree>
      <p:nvGrpSpPr>
        <p:cNvPr id="1" name=""/>
        <p:cNvGrpSpPr/>
        <p:nvPr/>
      </p:nvGrpSpPr>
      <p:grpSpPr>
        <a:xfrm>
          <a:off x="0" y="0"/>
          <a:ext cx="0" cy="0"/>
          <a:chOff x="0" y="0"/>
          <a:chExt cx="0" cy="0"/>
        </a:xfrm>
      </p:grpSpPr>
      <p:sp>
        <p:nvSpPr>
          <p:cNvPr id="4" name="Rectangle 3"/>
          <p:cNvSpPr/>
          <p:nvPr userDrawn="1"/>
        </p:nvSpPr>
        <p:spPr bwMode="auto">
          <a:xfrm>
            <a:off x="269302" y="2973655"/>
            <a:ext cx="9860610" cy="2689632"/>
          </a:xfrm>
          <a:prstGeom prst="rect">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2972367"/>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pic>
        <p:nvPicPr>
          <p:cNvPr id="6"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6" y="471123"/>
            <a:ext cx="2507472" cy="537212"/>
          </a:xfrm>
          <a:prstGeom prst="rect">
            <a:avLst/>
          </a:prstGeom>
        </p:spPr>
      </p:pic>
    </p:spTree>
    <p:extLst>
      <p:ext uri="{BB962C8B-B14F-4D97-AF65-F5344CB8AC3E}">
        <p14:creationId xmlns:p14="http://schemas.microsoft.com/office/powerpoint/2010/main" val="14610622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ITPRO_Section_Color_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154829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preserve="1" userDrawn="1">
  <p:cSld name="ITPRO_Section_Color_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76214740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solidFill>
                  <a:srgbClr val="009E49"/>
                </a:soli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3370307"/>
      </p:ext>
    </p:extLst>
  </p:cSld>
  <p:clrMapOvr>
    <a:masterClrMapping/>
  </p:clrMapOvr>
  <p:transition>
    <p:fade/>
  </p:transition>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39176448"/>
      </p:ext>
    </p:extLst>
  </p:cSld>
  <p:clrMapOvr>
    <a:masterClrMapping/>
  </p:clrMapOvr>
  <p:transition>
    <p:fade/>
  </p:transition>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28647989"/>
      </p:ext>
    </p:extLst>
  </p:cSld>
  <p:clrMapOvr>
    <a:masterClrMapping/>
  </p:clrMapOvr>
  <p:transition>
    <p:fade/>
  </p:transition>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a:solidFill>
                  <a:srgbClr val="009E49"/>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28796653"/>
      </p:ext>
    </p:extLst>
  </p:cSld>
  <p:clrMapOvr>
    <a:masterClrMapping/>
  </p:clrMapOvr>
  <p:transition>
    <p:fade/>
  </p:transition>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solidFill>
                  <a:srgbClr val="009E49"/>
                </a:soli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solidFill>
                  <a:srgbClr val="009E49"/>
                </a:soli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30836827"/>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35482187"/>
      </p:ext>
    </p:extLst>
  </p:cSld>
  <p:clrMapOvr>
    <a:masterClrMapping/>
  </p:clrMapOvr>
  <p:transition>
    <p:fade/>
  </p:transition>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3833313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rgbClr val="8CC600"/>
                    </a:gs>
                    <a:gs pos="0">
                      <a:srgbClr val="8CC600"/>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Click to edit Master text styles</a:t>
            </a:r>
          </a:p>
        </p:txBody>
      </p:sp>
    </p:spTree>
    <p:extLst>
      <p:ext uri="{BB962C8B-B14F-4D97-AF65-F5344CB8AC3E}">
        <p14:creationId xmlns:p14="http://schemas.microsoft.com/office/powerpoint/2010/main" val="32110719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rgbClr val="009E49"/>
              </a:buClr>
              <a:buFont typeface="Arial" pitchFamily="34" charset="0"/>
              <a:buChar char="•"/>
              <a:defRPr sz="3529">
                <a:solidFill>
                  <a:srgbClr val="009E49"/>
                </a:soli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rgbClr val="009E49"/>
              </a:buClr>
              <a:buFont typeface="Arial" pitchFamily="34" charset="0"/>
              <a:buChar char="•"/>
              <a:defRPr sz="3529">
                <a:solidFill>
                  <a:srgbClr val="009E49"/>
                </a:soli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62257856"/>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50764954"/>
      </p:ext>
    </p:extLst>
  </p:cSld>
  <p:clrMapOvr>
    <a:masterClrMapping/>
  </p:clrMapOvr>
  <p:transition>
    <p:fade/>
  </p:transition>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847209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rgbClr val="009E49"/>
                </a:solidFill>
              </a:defRPr>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2" descr="\\maindog\kunden\Microsoft\Austria\_FY13\2012_11_MicrosoftDay2013\1.Marketing\_PPT\slideDecks\v2\msdayBig_small_blkRed.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412735" y="6566898"/>
            <a:ext cx="2592185" cy="178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186078"/>
      </p:ext>
    </p:extLst>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200762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084915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9"/>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1125285"/>
          </a:xfrm>
        </p:spPr>
        <p:txBody>
          <a:bodyPr/>
          <a:lstStyle>
            <a:lvl1pPr marL="3174"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4"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503" indent="-40310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473" indent="-34596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920" indent="-33644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917777847"/>
      </p:ext>
    </p:extLst>
  </p:cSld>
  <p:clrMapOvr>
    <a:masterClrMapping/>
  </p:clrMapOvr>
  <p:transition>
    <p:fade/>
  </p:transition>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50544544"/>
      </p:ext>
    </p:extLst>
  </p:cSld>
  <p:clrMapOvr>
    <a:masterClrMapping/>
  </p:clrMapOvr>
  <p:transition>
    <p:fade/>
  </p:transition>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userDrawn="1">
  <p:cSld name="Title and  Non-Bulleted Content">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10875" y="312651"/>
            <a:ext cx="11151918" cy="733214"/>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7" name="Text Placeholder 4"/>
          <p:cNvSpPr>
            <a:spLocks noGrp="1"/>
          </p:cNvSpPr>
          <p:nvPr>
            <p:ph type="body" sz="quarter" idx="10" hasCustomPrompt="1"/>
          </p:nvPr>
        </p:nvSpPr>
        <p:spPr>
          <a:xfrm>
            <a:off x="410874" y="1451223"/>
            <a:ext cx="11378958" cy="1334083"/>
          </a:xfrm>
          <a:prstGeom prst="rect">
            <a:avLst/>
          </a:prstGeom>
        </p:spPr>
        <p:txBody>
          <a:bodyPr/>
          <a:lstStyle>
            <a:lvl1pPr marL="0" indent="0">
              <a:spcBef>
                <a:spcPts val="0"/>
              </a:spcBef>
              <a:spcAft>
                <a:spcPts val="900"/>
              </a:spcAft>
              <a:buNone/>
              <a:defRPr sz="4266" spc="-133" baseline="0">
                <a:latin typeface="Segoe UI Light"/>
                <a:cs typeface="Segoe UI Light"/>
              </a:defRPr>
            </a:lvl1pPr>
            <a:lvl2pPr marL="0" indent="0">
              <a:spcBef>
                <a:spcPts val="0"/>
              </a:spcBef>
              <a:spcAft>
                <a:spcPts val="400"/>
              </a:spcAft>
              <a:buNone/>
              <a:defRPr sz="3200" spc="-67" baseline="0">
                <a:latin typeface="Segoe UI Light"/>
                <a:cs typeface="Segoe UI Light"/>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dirty="0" smtClean="0"/>
              <a:t>Click to edit Master text styles 32pt</a:t>
            </a:r>
          </a:p>
          <a:p>
            <a:pPr lvl="1"/>
            <a:r>
              <a:rPr lang="en-US" dirty="0" smtClean="0"/>
              <a:t>Second level 24pt</a:t>
            </a:r>
          </a:p>
        </p:txBody>
      </p:sp>
      <p:sp>
        <p:nvSpPr>
          <p:cNvPr id="5" name="Rectangle 4"/>
          <p:cNvSpPr/>
          <p:nvPr userDrawn="1"/>
        </p:nvSpPr>
        <p:spPr>
          <a:xfrm>
            <a:off x="2895600" y="6375401"/>
            <a:ext cx="6400800" cy="295734"/>
          </a:xfrm>
          <a:prstGeom prst="rect">
            <a:avLst/>
          </a:prstGeom>
        </p:spPr>
        <p:txBody>
          <a:bodyPr wrap="square">
            <a:spAutoFit/>
          </a:bodyPr>
          <a:lstStyle/>
          <a:p>
            <a:pPr algn="ctr" defTabSz="1218996" fontAlgn="base">
              <a:spcBef>
                <a:spcPct val="0"/>
              </a:spcBef>
              <a:spcAft>
                <a:spcPct val="0"/>
              </a:spcAft>
            </a:pPr>
            <a:r>
              <a:rPr lang="de-CH" sz="1333" dirty="0" smtClean="0">
                <a:solidFill>
                  <a:srgbClr val="FFFFFF"/>
                </a:solidFill>
                <a:cs typeface="Segoe UI" panose="020B0502040204020203" pitchFamily="34" charset="0"/>
                <a:sym typeface="Gill Sans" charset="0"/>
              </a:rPr>
              <a:t>beatsch@microsoft.com - http://cloudbeatsch.com - @cloudbeatsch - #TechEdZA</a:t>
            </a:r>
            <a:endParaRPr lang="de-CH" sz="1333" dirty="0">
              <a:solidFill>
                <a:srgbClr val="FFFFFF"/>
              </a:solidFill>
              <a:cs typeface="Segoe UI" panose="020B0502040204020203" pitchFamily="34" charset="0"/>
              <a:sym typeface="Gill Sans" charset="0"/>
            </a:endParaRPr>
          </a:p>
        </p:txBody>
      </p:sp>
    </p:spTree>
    <p:extLst>
      <p:ext uri="{BB962C8B-B14F-4D97-AF65-F5344CB8AC3E}">
        <p14:creationId xmlns:p14="http://schemas.microsoft.com/office/powerpoint/2010/main" val="520612329"/>
      </p:ext>
    </p:extLst>
  </p:cSld>
  <p:clrMapOvr>
    <a:masterClrMapping/>
  </p:clrMapOvr>
  <p:transition>
    <p:fade/>
  </p:transition>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7436532"/>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9"/>
            <a:ext cx="11653523" cy="1796217"/>
          </a:xfrm>
          <a:noFill/>
        </p:spPr>
        <p:txBody>
          <a:bodyPr tIns="109546" bIns="109546"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818011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880023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preserve="1" userDrawn="1">
  <p:cSld name="2_Title Slide 2 ">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239" y="2068603"/>
            <a:ext cx="7171399" cy="2689656"/>
          </a:xfrm>
          <a:solidFill>
            <a:schemeClr val="accent1">
              <a:alpha val="95000"/>
            </a:schemeClr>
          </a:solidFill>
        </p:spPr>
        <p:txBody>
          <a:bodyPr vert="horz" wrap="square" lIns="182594" tIns="182594" rIns="182576" bIns="182594" rtlCol="0" anchor="t" anchorCtr="0">
            <a:noAutofit/>
          </a:bodyPr>
          <a:lstStyle>
            <a:lvl1pPr algn="l" defTabSz="912848" rtl="0" eaLnBrk="1" latinLnBrk="0" hangingPunct="1">
              <a:lnSpc>
                <a:spcPct val="90000"/>
              </a:lnSpc>
              <a:spcBef>
                <a:spcPct val="0"/>
              </a:spcBef>
              <a:buNone/>
              <a:defRPr lang="en-US" sz="7058" b="0" kern="1200" cap="none" spc="-98" baseline="0" dirty="0">
                <a:ln w="3175">
                  <a:noFill/>
                </a:ln>
                <a:gradFill>
                  <a:gsLst>
                    <a:gs pos="0">
                      <a:srgbClr val="FFFFFF"/>
                    </a:gs>
                    <a:gs pos="100000">
                      <a:srgbClr val="FFFFFF"/>
                    </a:gs>
                  </a:gsLst>
                  <a:lin ang="5400000" scaled="0"/>
                </a:gradFill>
                <a:effectLst/>
                <a:latin typeface="+mj-lt"/>
                <a:ea typeface="+mn-ea"/>
                <a:cs typeface="Arial" charset="0"/>
              </a:defRPr>
            </a:lvl1pPr>
          </a:lstStyle>
          <a:p>
            <a:pPr lvl="0"/>
            <a:r>
              <a:rPr lang="en-US" dirty="0" smtClean="0"/>
              <a:t>Title</a:t>
            </a:r>
            <a:endParaRPr lang="en-US" dirty="0"/>
          </a:p>
        </p:txBody>
      </p:sp>
    </p:spTree>
    <p:extLst>
      <p:ext uri="{BB962C8B-B14F-4D97-AF65-F5344CB8AC3E}">
        <p14:creationId xmlns:p14="http://schemas.microsoft.com/office/powerpoint/2010/main" val="26959550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9"/>
            <a:ext cx="11653523" cy="1796217"/>
          </a:xfrm>
          <a:noFill/>
        </p:spPr>
        <p:txBody>
          <a:bodyPr tIns="109546" bIns="109546"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4055175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75373"/>
          </a:xfrm>
        </p:spPr>
        <p:txBody>
          <a:bodyPr>
            <a:spAutoFit/>
          </a:bodyPr>
          <a:lstStyle>
            <a:lvl1pPr>
              <a:defRPr>
                <a:gradFill>
                  <a:gsLst>
                    <a:gs pos="1250">
                      <a:schemeClr val="bg2"/>
                    </a:gs>
                    <a:gs pos="99000">
                      <a:schemeClr val="bg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0982373"/>
      </p:ext>
    </p:extLst>
  </p:cSld>
  <p:clrMapOvr>
    <a:masterClrMapping/>
  </p:clrMapOvr>
  <p:transition>
    <p:fade/>
  </p:transition>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347037"/>
      </p:ext>
    </p:extLst>
  </p:cSld>
  <p:clrMapOvr>
    <a:masterClrMapping/>
  </p:clrMapOvr>
  <p:transition>
    <p:fade/>
  </p:transition>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91908687"/>
      </p:ext>
    </p:extLst>
  </p:cSld>
  <p:clrMapOvr>
    <a:masterClrMapping/>
  </p:clrMapOvr>
  <p:transition>
    <p:fade/>
  </p:transition>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userDrawn="1">
  <p:cSld name="2_Blank">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
        <p:nvSpPr>
          <p:cNvPr id="4" name="Rectangle 3"/>
          <p:cNvSpPr/>
          <p:nvPr userDrawn="1"/>
        </p:nvSpPr>
        <p:spPr bwMode="auto">
          <a:xfrm>
            <a:off x="0" y="0"/>
            <a:ext cx="12192000" cy="6858000"/>
          </a:xfrm>
          <a:prstGeom prst="rect">
            <a:avLst/>
          </a:prstGeom>
          <a:gradFill flip="none" rotWithShape="1">
            <a:gsLst>
              <a:gs pos="417">
                <a:schemeClr val="tx2">
                  <a:alpha val="50000"/>
                </a:schemeClr>
              </a:gs>
              <a:gs pos="100000">
                <a:srgbClr val="455097">
                  <a:alpha val="59000"/>
                </a:srgbClr>
              </a:gs>
              <a:gs pos="44000">
                <a:srgbClr val="68217A">
                  <a:alpha val="60000"/>
                </a:srgbClr>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79738457"/>
      </p:ext>
    </p:extLst>
  </p:cSld>
  <p:clrMapOvr>
    <a:masterClrMapping/>
  </p:clrMapOvr>
  <p:transition>
    <p:fade/>
  </p:transition>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935991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rgbClr val="8CC600"/>
                    </a:gs>
                    <a:gs pos="0">
                      <a:srgbClr val="8CC600"/>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Click to edit Master text styles</a:t>
            </a:r>
          </a:p>
        </p:txBody>
      </p:sp>
    </p:spTree>
    <p:extLst>
      <p:ext uri="{BB962C8B-B14F-4D97-AF65-F5344CB8AC3E}">
        <p14:creationId xmlns:p14="http://schemas.microsoft.com/office/powerpoint/2010/main" val="32501409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3731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chemeClr val="accent4">
                        <a:lumMod val="40000"/>
                        <a:lumOff val="60000"/>
                      </a:schemeClr>
                    </a:gs>
                    <a:gs pos="0">
                      <a:schemeClr val="accent4">
                        <a:lumMod val="40000"/>
                        <a:lumOff val="60000"/>
                      </a:schemeClr>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Click to edit Master text styles</a:t>
            </a:r>
          </a:p>
        </p:txBody>
      </p:sp>
    </p:spTree>
    <p:extLst>
      <p:ext uri="{BB962C8B-B14F-4D97-AF65-F5344CB8AC3E}">
        <p14:creationId xmlns:p14="http://schemas.microsoft.com/office/powerpoint/2010/main" val="33989776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chemeClr val="accent4">
                        <a:lumMod val="40000"/>
                        <a:lumOff val="60000"/>
                      </a:schemeClr>
                    </a:gs>
                    <a:gs pos="0">
                      <a:schemeClr val="accent4">
                        <a:lumMod val="40000"/>
                        <a:lumOff val="60000"/>
                      </a:schemeClr>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Click to edit Master text styles</a:t>
            </a:r>
          </a:p>
        </p:txBody>
      </p:sp>
    </p:spTree>
    <p:extLst>
      <p:ext uri="{BB962C8B-B14F-4D97-AF65-F5344CB8AC3E}">
        <p14:creationId xmlns:p14="http://schemas.microsoft.com/office/powerpoint/2010/main" val="14268915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1" y="6356351"/>
            <a:ext cx="2743200" cy="365125"/>
          </a:xfrm>
          <a:prstGeom prst="rect">
            <a:avLst/>
          </a:prstGeom>
        </p:spPr>
        <p:txBody>
          <a:bodyPr/>
          <a:lstStyle/>
          <a:p>
            <a:pPr defTabSz="912848"/>
            <a:fld id="{E57497E1-6000-4927-BCC1-915FD47414BF}" type="datetimeFigureOut">
              <a:rPr lang="en-US" smtClean="0">
                <a:solidFill>
                  <a:srgbClr val="000000"/>
                </a:solidFill>
              </a:rPr>
              <a:pPr defTabSz="912848"/>
              <a:t>5/10/16</a:t>
            </a:fld>
            <a:endParaRPr lang="en-US">
              <a:solidFill>
                <a:srgbClr val="000000"/>
              </a:solidFill>
            </a:endParaRPr>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pPr defTabSz="912848"/>
            <a:endParaRPr lang="en-US">
              <a:solidFill>
                <a:srgbClr val="000000"/>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pPr defTabSz="912848"/>
            <a:fld id="{574D59BD-EADF-4F83-B377-1085A554C129}" type="slidenum">
              <a:rPr lang="en-US" smtClean="0">
                <a:solidFill>
                  <a:srgbClr val="000000"/>
                </a:solidFill>
              </a:rPr>
              <a:pPr defTabSz="912848"/>
              <a:t>‹#›</a:t>
            </a:fld>
            <a:endParaRPr lang="en-US">
              <a:solidFill>
                <a:srgbClr val="000000"/>
              </a:solidFill>
            </a:endParaRPr>
          </a:p>
        </p:txBody>
      </p:sp>
    </p:spTree>
    <p:extLst>
      <p:ext uri="{BB962C8B-B14F-4D97-AF65-F5344CB8AC3E}">
        <p14:creationId xmlns:p14="http://schemas.microsoft.com/office/powerpoint/2010/main" val="847577534"/>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cSld name="Text content, large,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2438400" cy="2438400"/>
          </a:xfrm>
          <a:solidFill>
            <a:schemeClr val="accent1"/>
          </a:solidFill>
        </p:spPr>
        <p:txBody>
          <a:bodyPr rIns="91440">
            <a:normAutofit/>
          </a:bodyPr>
          <a:lstStyle>
            <a:lvl1pPr>
              <a:defRPr sz="2666" baseline="0">
                <a:solidFill>
                  <a:schemeClr val="tx1"/>
                </a:solidFill>
                <a:latin typeface="+mn-lt"/>
              </a:defRPr>
            </a:lvl1pPr>
          </a:lstStyle>
          <a:p>
            <a:pPr lvl="0"/>
            <a:r>
              <a:rPr lang="en-US" dirty="0" smtClean="0"/>
              <a:t>Click to edit slide content</a:t>
            </a:r>
          </a:p>
        </p:txBody>
      </p:sp>
      <p:sp>
        <p:nvSpPr>
          <p:cNvPr id="3" name="Date Placeholder 2"/>
          <p:cNvSpPr>
            <a:spLocks noGrp="1"/>
          </p:cNvSpPr>
          <p:nvPr>
            <p:ph type="dt" sz="half" idx="10"/>
          </p:nvPr>
        </p:nvSpPr>
        <p:spPr>
          <a:xfrm>
            <a:off x="0" y="6356351"/>
            <a:ext cx="2844800" cy="365125"/>
          </a:xfrm>
          <a:prstGeom prst="rect">
            <a:avLst/>
          </a:prstGeom>
        </p:spPr>
        <p:txBody>
          <a:bodyPr/>
          <a:lstStyle>
            <a:lvl1pPr>
              <a:defRPr>
                <a:solidFill>
                  <a:srgbClr val="3F3F3F"/>
                </a:solidFill>
                <a:latin typeface="+mn-lt"/>
              </a:defRPr>
            </a:lvl1pPr>
          </a:lstStyle>
          <a:p>
            <a:endParaRPr lang="en-US"/>
          </a:p>
        </p:txBody>
      </p:sp>
      <p:sp>
        <p:nvSpPr>
          <p:cNvPr id="4" name="Slide Number Placeholder 3"/>
          <p:cNvSpPr>
            <a:spLocks noGrp="1"/>
          </p:cNvSpPr>
          <p:nvPr>
            <p:ph type="sldNum" sz="quarter" idx="11"/>
          </p:nvPr>
        </p:nvSpPr>
        <p:spPr>
          <a:xfrm>
            <a:off x="9042400" y="6356351"/>
            <a:ext cx="2844800" cy="365125"/>
          </a:xfrm>
          <a:prstGeom prst="rect">
            <a:avLst/>
          </a:prstGeo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3657600" y="1219200"/>
            <a:ext cx="8229600" cy="4876800"/>
          </a:xfrm>
          <a:prstGeom prst="rect">
            <a:avLst/>
          </a:prstGeom>
        </p:spPr>
        <p:txBody>
          <a:bodyPr vert="horz" lIns="182880" tIns="137160">
            <a:normAutofit/>
          </a:bodyPr>
          <a:lstStyle>
            <a:lvl1pPr marL="0" indent="0">
              <a:spcBef>
                <a:spcPts val="400"/>
              </a:spcBef>
              <a:buFontTx/>
              <a:buNone/>
              <a:defRPr sz="4000" baseline="0">
                <a:solidFill>
                  <a:srgbClr val="3F3F3F"/>
                </a:solidFill>
                <a:latin typeface="Segoe UI Light" pitchFamily="34" charset="0"/>
              </a:defRPr>
            </a:lvl1pPr>
          </a:lstStyle>
          <a:p>
            <a:pPr lvl="0"/>
            <a:r>
              <a:rPr lang="en-US" dirty="0"/>
              <a:t>Click to edit slide content</a:t>
            </a:r>
          </a:p>
        </p:txBody>
      </p:sp>
    </p:spTree>
    <p:extLst>
      <p:ext uri="{BB962C8B-B14F-4D97-AF65-F5344CB8AC3E}">
        <p14:creationId xmlns:p14="http://schemas.microsoft.com/office/powerpoint/2010/main" val="1391266835"/>
      </p:ext>
    </p:extLst>
  </p:cSld>
  <p:clrMapOvr>
    <a:masterClrMapping/>
  </p:clrMapOvr>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preserve="1" userDrawn="1">
  <p:cSld name="2_Title Slide 2 ">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239" y="2068603"/>
            <a:ext cx="7171399" cy="2689656"/>
          </a:xfrm>
          <a:solidFill>
            <a:schemeClr val="accent1">
              <a:alpha val="95000"/>
            </a:schemeClr>
          </a:solidFill>
        </p:spPr>
        <p:txBody>
          <a:bodyPr vert="horz" wrap="square" lIns="182594" tIns="182594" rIns="182576" bIns="182594" rtlCol="0" anchor="t" anchorCtr="0">
            <a:noAutofit/>
          </a:bodyPr>
          <a:lstStyle>
            <a:lvl1pPr algn="l" defTabSz="912848" rtl="0" eaLnBrk="1" latinLnBrk="0" hangingPunct="1">
              <a:lnSpc>
                <a:spcPct val="90000"/>
              </a:lnSpc>
              <a:spcBef>
                <a:spcPct val="0"/>
              </a:spcBef>
              <a:buNone/>
              <a:defRPr lang="en-US" sz="7058" b="0" kern="1200" cap="none" spc="-98" baseline="0" dirty="0">
                <a:ln w="3175">
                  <a:noFill/>
                </a:ln>
                <a:gradFill>
                  <a:gsLst>
                    <a:gs pos="0">
                      <a:srgbClr val="FFFFFF"/>
                    </a:gs>
                    <a:gs pos="100000">
                      <a:srgbClr val="FFFFFF"/>
                    </a:gs>
                  </a:gsLst>
                  <a:lin ang="5400000" scaled="0"/>
                </a:gradFill>
                <a:effectLst/>
                <a:latin typeface="+mj-lt"/>
                <a:ea typeface="+mn-ea"/>
                <a:cs typeface="Arial" charset="0"/>
              </a:defRPr>
            </a:lvl1pPr>
          </a:lstStyle>
          <a:p>
            <a:pPr lvl="0"/>
            <a:r>
              <a:rPr lang="en-US" dirty="0" smtClean="0"/>
              <a:t>Title</a:t>
            </a:r>
            <a:endParaRPr lang="en-US" dirty="0"/>
          </a:p>
        </p:txBody>
      </p:sp>
    </p:spTree>
    <p:extLst>
      <p:ext uri="{BB962C8B-B14F-4D97-AF65-F5344CB8AC3E}">
        <p14:creationId xmlns:p14="http://schemas.microsoft.com/office/powerpoint/2010/main" val="5288484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9"/>
            <a:ext cx="11653523" cy="1796217"/>
          </a:xfrm>
          <a:noFill/>
        </p:spPr>
        <p:txBody>
          <a:bodyPr tIns="109546" bIns="109546"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107140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75373"/>
          </a:xfrm>
        </p:spPr>
        <p:txBody>
          <a:bodyPr>
            <a:spAutoFit/>
          </a:bodyPr>
          <a:lstStyle>
            <a:lvl1pPr>
              <a:defRPr>
                <a:gradFill>
                  <a:gsLst>
                    <a:gs pos="1250">
                      <a:schemeClr val="bg2"/>
                    </a:gs>
                    <a:gs pos="99000">
                      <a:schemeClr val="bg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11289998"/>
      </p:ext>
    </p:extLst>
  </p:cSld>
  <p:clrMapOvr>
    <a:masterClrMapping/>
  </p:clrMapOvr>
  <p:transition>
    <p:fade/>
  </p:transition>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3124518"/>
      </p:ext>
    </p:extLst>
  </p:cSld>
  <p:clrMapOvr>
    <a:masterClrMapping/>
  </p:clrMapOvr>
  <p:transition>
    <p:fade/>
  </p:transition>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257472960"/>
      </p:ext>
    </p:extLst>
  </p:cSld>
  <p:clrMapOvr>
    <a:masterClrMapping/>
  </p:clrMapOvr>
  <p:transition>
    <p:fade/>
  </p:transition>
  <p:timing>
    <p:tnLst>
      <p:par>
        <p:cTn id="1" dur="indefinite" restart="never" nodeType="tmRoot"/>
      </p:par>
    </p:tn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userDrawn="1">
  <p:cSld name="2_Blank">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
        <p:nvSpPr>
          <p:cNvPr id="4" name="Rectangle 3"/>
          <p:cNvSpPr/>
          <p:nvPr userDrawn="1"/>
        </p:nvSpPr>
        <p:spPr bwMode="auto">
          <a:xfrm>
            <a:off x="0" y="0"/>
            <a:ext cx="12192000" cy="6858000"/>
          </a:xfrm>
          <a:prstGeom prst="rect">
            <a:avLst/>
          </a:prstGeom>
          <a:gradFill flip="none" rotWithShape="1">
            <a:gsLst>
              <a:gs pos="417">
                <a:schemeClr val="tx2">
                  <a:alpha val="50000"/>
                </a:schemeClr>
              </a:gs>
              <a:gs pos="100000">
                <a:srgbClr val="455097">
                  <a:alpha val="59000"/>
                </a:srgbClr>
              </a:gs>
              <a:gs pos="44000">
                <a:srgbClr val="68217A">
                  <a:alpha val="60000"/>
                </a:srgbClr>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235836538"/>
      </p:ext>
    </p:extLst>
  </p:cSld>
  <p:clrMapOvr>
    <a:masterClrMapping/>
  </p:clrMapOvr>
  <p:transition>
    <p:fade/>
  </p:transition>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214279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rgbClr val="8CC600"/>
                    </a:gs>
                    <a:gs pos="0">
                      <a:srgbClr val="8CC600"/>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Click to edit Master text styles</a:t>
            </a:r>
          </a:p>
        </p:txBody>
      </p:sp>
    </p:spTree>
    <p:extLst>
      <p:ext uri="{BB962C8B-B14F-4D97-AF65-F5344CB8AC3E}">
        <p14:creationId xmlns:p14="http://schemas.microsoft.com/office/powerpoint/2010/main" val="32585390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1" y="6356351"/>
            <a:ext cx="2743200" cy="365125"/>
          </a:xfrm>
          <a:prstGeom prst="rect">
            <a:avLst/>
          </a:prstGeom>
        </p:spPr>
        <p:txBody>
          <a:bodyPr/>
          <a:lstStyle/>
          <a:p>
            <a:pPr defTabSz="912848"/>
            <a:fld id="{E57497E1-6000-4927-BCC1-915FD47414BF}" type="datetimeFigureOut">
              <a:rPr lang="en-US" smtClean="0">
                <a:solidFill>
                  <a:srgbClr val="000000"/>
                </a:solidFill>
              </a:rPr>
              <a:pPr defTabSz="912848"/>
              <a:t>5/10/16</a:t>
            </a:fld>
            <a:endParaRPr lang="en-US">
              <a:solidFill>
                <a:srgbClr val="000000"/>
              </a:solidFill>
            </a:endParaRPr>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pPr defTabSz="912848"/>
            <a:endParaRPr lang="en-US">
              <a:solidFill>
                <a:srgbClr val="000000"/>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pPr defTabSz="912848"/>
            <a:fld id="{574D59BD-EADF-4F83-B377-1085A554C129}" type="slidenum">
              <a:rPr lang="en-US" smtClean="0">
                <a:solidFill>
                  <a:srgbClr val="000000"/>
                </a:solidFill>
              </a:rPr>
              <a:pPr defTabSz="912848"/>
              <a:t>‹#›</a:t>
            </a:fld>
            <a:endParaRPr lang="en-US">
              <a:solidFill>
                <a:srgbClr val="000000"/>
              </a:solidFill>
            </a:endParaRPr>
          </a:p>
        </p:txBody>
      </p:sp>
    </p:spTree>
    <p:extLst>
      <p:ext uri="{BB962C8B-B14F-4D97-AF65-F5344CB8AC3E}">
        <p14:creationId xmlns:p14="http://schemas.microsoft.com/office/powerpoint/2010/main" val="3152962414"/>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937210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chemeClr val="accent4">
                        <a:lumMod val="40000"/>
                        <a:lumOff val="60000"/>
                      </a:schemeClr>
                    </a:gs>
                    <a:gs pos="0">
                      <a:schemeClr val="accent4">
                        <a:lumMod val="40000"/>
                        <a:lumOff val="60000"/>
                      </a:schemeClr>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Click to edit Master text styles</a:t>
            </a:r>
          </a:p>
        </p:txBody>
      </p:sp>
    </p:spTree>
    <p:extLst>
      <p:ext uri="{BB962C8B-B14F-4D97-AF65-F5344CB8AC3E}">
        <p14:creationId xmlns:p14="http://schemas.microsoft.com/office/powerpoint/2010/main" val="34811587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1" y="6356351"/>
            <a:ext cx="2743200" cy="365125"/>
          </a:xfrm>
          <a:prstGeom prst="rect">
            <a:avLst/>
          </a:prstGeom>
        </p:spPr>
        <p:txBody>
          <a:bodyPr/>
          <a:lstStyle/>
          <a:p>
            <a:pPr defTabSz="912848"/>
            <a:fld id="{E57497E1-6000-4927-BCC1-915FD47414BF}" type="datetimeFigureOut">
              <a:rPr lang="en-US" smtClean="0">
                <a:solidFill>
                  <a:srgbClr val="000000"/>
                </a:solidFill>
              </a:rPr>
              <a:pPr defTabSz="912848"/>
              <a:t>5/10/16</a:t>
            </a:fld>
            <a:endParaRPr lang="en-US">
              <a:solidFill>
                <a:srgbClr val="000000"/>
              </a:solidFill>
            </a:endParaRPr>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pPr defTabSz="912848"/>
            <a:endParaRPr lang="en-US">
              <a:solidFill>
                <a:srgbClr val="000000"/>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pPr defTabSz="912848"/>
            <a:fld id="{574D59BD-EADF-4F83-B377-1085A554C129}" type="slidenum">
              <a:rPr lang="en-US" smtClean="0">
                <a:solidFill>
                  <a:srgbClr val="000000"/>
                </a:solidFill>
              </a:rPr>
              <a:pPr defTabSz="912848"/>
              <a:t>‹#›</a:t>
            </a:fld>
            <a:endParaRPr lang="en-US">
              <a:solidFill>
                <a:srgbClr val="000000"/>
              </a:solidFill>
            </a:endParaRPr>
          </a:p>
        </p:txBody>
      </p:sp>
    </p:spTree>
    <p:extLst>
      <p:ext uri="{BB962C8B-B14F-4D97-AF65-F5344CB8AC3E}">
        <p14:creationId xmlns:p14="http://schemas.microsoft.com/office/powerpoint/2010/main" val="2744330668"/>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preserve="1" userDrawn="1">
  <p:cSld name="2_Title Slide 2 ">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239" y="2068603"/>
            <a:ext cx="7171399" cy="2689656"/>
          </a:xfrm>
          <a:solidFill>
            <a:schemeClr val="accent1">
              <a:alpha val="95000"/>
            </a:schemeClr>
          </a:solidFill>
        </p:spPr>
        <p:txBody>
          <a:bodyPr vert="horz" wrap="square" lIns="182594" tIns="182594" rIns="182576" bIns="182594" rtlCol="0" anchor="t" anchorCtr="0">
            <a:noAutofit/>
          </a:bodyPr>
          <a:lstStyle>
            <a:lvl1pPr algn="l" defTabSz="912848" rtl="0" eaLnBrk="1" latinLnBrk="0" hangingPunct="1">
              <a:lnSpc>
                <a:spcPct val="90000"/>
              </a:lnSpc>
              <a:spcBef>
                <a:spcPct val="0"/>
              </a:spcBef>
              <a:buNone/>
              <a:defRPr lang="en-US" sz="7058" b="0" kern="1200" cap="none" spc="-98" baseline="0" dirty="0">
                <a:ln w="3175">
                  <a:noFill/>
                </a:ln>
                <a:gradFill>
                  <a:gsLst>
                    <a:gs pos="0">
                      <a:srgbClr val="FFFFFF"/>
                    </a:gs>
                    <a:gs pos="100000">
                      <a:srgbClr val="FFFFFF"/>
                    </a:gs>
                  </a:gsLst>
                  <a:lin ang="5400000" scaled="0"/>
                </a:gradFill>
                <a:effectLst/>
                <a:latin typeface="+mj-lt"/>
                <a:ea typeface="+mn-ea"/>
                <a:cs typeface="Arial" charset="0"/>
              </a:defRPr>
            </a:lvl1pPr>
          </a:lstStyle>
          <a:p>
            <a:pPr lvl="0"/>
            <a:r>
              <a:rPr lang="en-US" dirty="0" smtClean="0"/>
              <a:t>Title</a:t>
            </a:r>
            <a:endParaRPr lang="en-US" dirty="0"/>
          </a:p>
        </p:txBody>
      </p:sp>
    </p:spTree>
    <p:extLst>
      <p:ext uri="{BB962C8B-B14F-4D97-AF65-F5344CB8AC3E}">
        <p14:creationId xmlns:p14="http://schemas.microsoft.com/office/powerpoint/2010/main" val="13214079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9"/>
            <a:ext cx="11653523" cy="1796217"/>
          </a:xfrm>
          <a:noFill/>
        </p:spPr>
        <p:txBody>
          <a:bodyPr tIns="109546" bIns="109546"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92419873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75373"/>
          </a:xfrm>
        </p:spPr>
        <p:txBody>
          <a:bodyPr>
            <a:spAutoFit/>
          </a:bodyPr>
          <a:lstStyle>
            <a:lvl1pPr>
              <a:defRPr>
                <a:gradFill>
                  <a:gsLst>
                    <a:gs pos="1250">
                      <a:schemeClr val="bg2"/>
                    </a:gs>
                    <a:gs pos="99000">
                      <a:schemeClr val="bg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46087499"/>
      </p:ext>
    </p:extLst>
  </p:cSld>
  <p:clrMapOvr>
    <a:masterClrMapping/>
  </p:clrMapOvr>
  <p:transition>
    <p:fade/>
  </p:transition>
  <p:timing>
    <p:tnLst>
      <p:par>
        <p:cTn id="1" dur="indefinite" restart="never" nodeType="tmRoot"/>
      </p:par>
    </p:tnLst>
  </p:timing>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479477"/>
      </p:ext>
    </p:extLst>
  </p:cSld>
  <p:clrMapOvr>
    <a:masterClrMapping/>
  </p:clrMapOvr>
  <p:transition>
    <p:fade/>
  </p:transition>
  <p:timing>
    <p:tnLst>
      <p:par>
        <p:cTn id="1" dur="indefinite" restart="never" nodeType="tmRoot"/>
      </p:par>
    </p:tnLst>
  </p:timing>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938622545"/>
      </p:ext>
    </p:extLst>
  </p:cSld>
  <p:clrMapOvr>
    <a:masterClrMapping/>
  </p:clrMapOvr>
  <p:transition>
    <p:fade/>
  </p:transition>
  <p:timing>
    <p:tnLst>
      <p:par>
        <p:cTn id="1" dur="indefinite" restart="never" nodeType="tmRoot"/>
      </p:par>
    </p:tn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preserve="1" userDrawn="1">
  <p:cSld name="2_Blank">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
        <p:nvSpPr>
          <p:cNvPr id="4" name="Rectangle 3"/>
          <p:cNvSpPr/>
          <p:nvPr userDrawn="1"/>
        </p:nvSpPr>
        <p:spPr bwMode="auto">
          <a:xfrm>
            <a:off x="0" y="0"/>
            <a:ext cx="12192000" cy="6858000"/>
          </a:xfrm>
          <a:prstGeom prst="rect">
            <a:avLst/>
          </a:prstGeom>
          <a:gradFill flip="none" rotWithShape="1">
            <a:gsLst>
              <a:gs pos="417">
                <a:schemeClr val="tx2">
                  <a:alpha val="50000"/>
                </a:schemeClr>
              </a:gs>
              <a:gs pos="100000">
                <a:srgbClr val="455097">
                  <a:alpha val="59000"/>
                </a:srgbClr>
              </a:gs>
              <a:gs pos="44000">
                <a:srgbClr val="68217A">
                  <a:alpha val="60000"/>
                </a:srgbClr>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14692858"/>
      </p:ext>
    </p:extLst>
  </p:cSld>
  <p:clrMapOvr>
    <a:masterClrMapping/>
  </p:clrMapOvr>
  <p:transition>
    <p:fade/>
  </p:transition>
  <p:timing>
    <p:tnLst>
      <p:par>
        <p:cTn id="1" dur="indefinite" restart="never" nodeType="tmRoot"/>
      </p:par>
    </p:tn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706032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1" y="2234115"/>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1" y="4612345"/>
            <a:ext cx="5455754" cy="1144929"/>
          </a:xfrm>
        </p:spPr>
        <p:txBody>
          <a:bodyPr/>
          <a:lstStyle>
            <a:lvl1pPr marL="0" indent="0">
              <a:buFont typeface="Arial" pitchFamily="34" charset="0"/>
              <a:buNone/>
              <a:defRPr sz="2400">
                <a:solidFill>
                  <a:schemeClr val="bg1">
                    <a:alpha val="98000"/>
                  </a:schemeClr>
                </a:solidFill>
                <a:latin typeface="+mj-lt"/>
              </a:defRPr>
            </a:lvl1pPr>
            <a:lvl2pPr marL="460323" indent="0">
              <a:buFont typeface="Arial" pitchFamily="34" charset="0"/>
              <a:buNone/>
              <a:defRPr/>
            </a:lvl2pPr>
            <a:lvl3pPr marL="855566" indent="0">
              <a:buFont typeface="Arial" pitchFamily="34" charset="0"/>
              <a:buNone/>
              <a:defRPr/>
            </a:lvl3pPr>
            <a:lvl4pPr marL="1258745" indent="0">
              <a:buFont typeface="Arial" pitchFamily="34" charset="0"/>
              <a:buNone/>
              <a:defRPr/>
            </a:lvl4pPr>
            <a:lvl5pPr marL="1604781"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1" y="228600"/>
            <a:ext cx="2498478" cy="290338"/>
          </a:xfrm>
          <a:prstGeom prst="rect">
            <a:avLst/>
          </a:prstGeom>
        </p:spPr>
      </p:pic>
    </p:spTree>
    <p:extLst>
      <p:ext uri="{BB962C8B-B14F-4D97-AF65-F5344CB8AC3E}">
        <p14:creationId xmlns:p14="http://schemas.microsoft.com/office/powerpoint/2010/main" val="2116586167"/>
      </p:ext>
    </p:extLst>
  </p:cSld>
  <p:clrMapOvr>
    <a:masterClrMapping/>
  </p:clrMapOvr>
  <p:transition>
    <p:fade/>
  </p:transition>
  <p:timing>
    <p:tnLst>
      <p:par>
        <p:cTn id="1" dur="indefinite" restart="never" nodeType="tmRoot"/>
      </p:par>
    </p:tn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rgbClr val="8CC600"/>
                    </a:gs>
                    <a:gs pos="0">
                      <a:srgbClr val="8CC600"/>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Click to edit Master text styles</a:t>
            </a:r>
          </a:p>
        </p:txBody>
      </p:sp>
    </p:spTree>
    <p:extLst>
      <p:ext uri="{BB962C8B-B14F-4D97-AF65-F5344CB8AC3E}">
        <p14:creationId xmlns:p14="http://schemas.microsoft.com/office/powerpoint/2010/main" val="715658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71666314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2.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chemeClr val="accent4">
                        <a:lumMod val="40000"/>
                        <a:lumOff val="60000"/>
                      </a:schemeClr>
                    </a:gs>
                    <a:gs pos="0">
                      <a:schemeClr val="accent4">
                        <a:lumMod val="40000"/>
                        <a:lumOff val="60000"/>
                      </a:schemeClr>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Click to edit Master text styles</a:t>
            </a:r>
          </a:p>
        </p:txBody>
      </p:sp>
    </p:spTree>
    <p:extLst>
      <p:ext uri="{BB962C8B-B14F-4D97-AF65-F5344CB8AC3E}">
        <p14:creationId xmlns:p14="http://schemas.microsoft.com/office/powerpoint/2010/main" val="31967777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3.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1" y="6356351"/>
            <a:ext cx="2743200" cy="365125"/>
          </a:xfrm>
          <a:prstGeom prst="rect">
            <a:avLst/>
          </a:prstGeom>
        </p:spPr>
        <p:txBody>
          <a:bodyPr/>
          <a:lstStyle/>
          <a:p>
            <a:pPr defTabSz="912848"/>
            <a:fld id="{E57497E1-6000-4927-BCC1-915FD47414BF}" type="datetimeFigureOut">
              <a:rPr lang="en-US" smtClean="0">
                <a:solidFill>
                  <a:srgbClr val="000000"/>
                </a:solidFill>
              </a:rPr>
              <a:pPr defTabSz="912848"/>
              <a:t>5/10/16</a:t>
            </a:fld>
            <a:endParaRPr lang="en-US">
              <a:solidFill>
                <a:srgbClr val="000000"/>
              </a:solidFill>
            </a:endParaRPr>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pPr defTabSz="912848"/>
            <a:endParaRPr lang="en-US">
              <a:solidFill>
                <a:srgbClr val="000000"/>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pPr defTabSz="912848"/>
            <a:fld id="{574D59BD-EADF-4F83-B377-1085A554C129}" type="slidenum">
              <a:rPr lang="en-US" smtClean="0">
                <a:solidFill>
                  <a:srgbClr val="000000"/>
                </a:solidFill>
              </a:rPr>
              <a:pPr defTabSz="912848"/>
              <a:t>‹#›</a:t>
            </a:fld>
            <a:endParaRPr lang="en-US">
              <a:solidFill>
                <a:srgbClr val="000000"/>
              </a:solidFill>
            </a:endParaRPr>
          </a:p>
        </p:txBody>
      </p:sp>
    </p:spTree>
    <p:extLst>
      <p:ext uri="{BB962C8B-B14F-4D97-AF65-F5344CB8AC3E}">
        <p14:creationId xmlns:p14="http://schemas.microsoft.com/office/powerpoint/2010/main" val="1544484490"/>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showMasterSp="0" preserve="1" userDrawn="1">
  <p:cSld name="2_Title Slide 2 ">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239" y="2068603"/>
            <a:ext cx="7171399" cy="2689656"/>
          </a:xfrm>
          <a:solidFill>
            <a:schemeClr val="accent1">
              <a:alpha val="95000"/>
            </a:schemeClr>
          </a:solidFill>
        </p:spPr>
        <p:txBody>
          <a:bodyPr vert="horz" wrap="square" lIns="182594" tIns="182594" rIns="182576" bIns="182594" rtlCol="0" anchor="t" anchorCtr="0">
            <a:noAutofit/>
          </a:bodyPr>
          <a:lstStyle>
            <a:lvl1pPr algn="l" defTabSz="912848" rtl="0" eaLnBrk="1" latinLnBrk="0" hangingPunct="1">
              <a:lnSpc>
                <a:spcPct val="90000"/>
              </a:lnSpc>
              <a:spcBef>
                <a:spcPct val="0"/>
              </a:spcBef>
              <a:buNone/>
              <a:defRPr lang="en-US" sz="7058" b="0" kern="1200" cap="none" spc="-98" baseline="0" dirty="0">
                <a:ln w="3175">
                  <a:noFill/>
                </a:ln>
                <a:gradFill>
                  <a:gsLst>
                    <a:gs pos="0">
                      <a:srgbClr val="FFFFFF"/>
                    </a:gs>
                    <a:gs pos="100000">
                      <a:srgbClr val="FFFFFF"/>
                    </a:gs>
                  </a:gsLst>
                  <a:lin ang="5400000" scaled="0"/>
                </a:gradFill>
                <a:effectLst/>
                <a:latin typeface="+mj-lt"/>
                <a:ea typeface="+mn-ea"/>
                <a:cs typeface="Arial" charset="0"/>
              </a:defRPr>
            </a:lvl1pPr>
          </a:lstStyle>
          <a:p>
            <a:pPr lvl="0"/>
            <a:r>
              <a:rPr lang="en-US" dirty="0" smtClean="0"/>
              <a:t>Title</a:t>
            </a:r>
            <a:endParaRPr lang="en-US" dirty="0"/>
          </a:p>
        </p:txBody>
      </p:sp>
    </p:spTree>
    <p:extLst>
      <p:ext uri="{BB962C8B-B14F-4D97-AF65-F5344CB8AC3E}">
        <p14:creationId xmlns:p14="http://schemas.microsoft.com/office/powerpoint/2010/main" val="12916882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9"/>
            <a:ext cx="11653523" cy="1796217"/>
          </a:xfrm>
          <a:noFill/>
        </p:spPr>
        <p:txBody>
          <a:bodyPr tIns="109546" bIns="109546"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96808531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75373"/>
          </a:xfrm>
        </p:spPr>
        <p:txBody>
          <a:bodyPr>
            <a:spAutoFit/>
          </a:bodyPr>
          <a:lstStyle>
            <a:lvl1pPr>
              <a:defRPr>
                <a:gradFill>
                  <a:gsLst>
                    <a:gs pos="1250">
                      <a:schemeClr val="bg2"/>
                    </a:gs>
                    <a:gs pos="99000">
                      <a:schemeClr val="bg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821724"/>
      </p:ext>
    </p:extLst>
  </p:cSld>
  <p:clrMapOvr>
    <a:masterClrMapping/>
  </p:clrMapOvr>
  <p:transition>
    <p:fade/>
  </p:transition>
  <p:timing>
    <p:tnLst>
      <p:par>
        <p:cTn id="1" dur="indefinite" restart="never" nodeType="tmRoot"/>
      </p:par>
    </p:tnLst>
  </p:timing>
</p:sldLayout>
</file>

<file path=ppt/slideLayouts/slideLayout23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0516096"/>
      </p:ext>
    </p:extLst>
  </p:cSld>
  <p:clrMapOvr>
    <a:masterClrMapping/>
  </p:clrMapOvr>
  <p:transition>
    <p:fade/>
  </p:transition>
  <p:timing>
    <p:tnLst>
      <p:par>
        <p:cTn id="1" dur="indefinite" restart="never" nodeType="tmRoot"/>
      </p:par>
    </p:tnLst>
  </p:timing>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63091962"/>
      </p:ext>
    </p:extLst>
  </p:cSld>
  <p:clrMapOvr>
    <a:masterClrMapping/>
  </p:clrMapOvr>
  <p:transition>
    <p:fade/>
  </p:transition>
  <p:timing>
    <p:tnLst>
      <p:par>
        <p:cTn id="1" dur="indefinite" restart="never" nodeType="tmRoot"/>
      </p:par>
    </p:tnLst>
  </p:timing>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preserve="1" userDrawn="1">
  <p:cSld name="2_Blank">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
        <p:nvSpPr>
          <p:cNvPr id="4" name="Rectangle 3"/>
          <p:cNvSpPr/>
          <p:nvPr userDrawn="1"/>
        </p:nvSpPr>
        <p:spPr bwMode="auto">
          <a:xfrm>
            <a:off x="0" y="0"/>
            <a:ext cx="12192000" cy="6858000"/>
          </a:xfrm>
          <a:prstGeom prst="rect">
            <a:avLst/>
          </a:prstGeom>
          <a:gradFill flip="none" rotWithShape="1">
            <a:gsLst>
              <a:gs pos="417">
                <a:schemeClr val="tx2">
                  <a:alpha val="50000"/>
                </a:schemeClr>
              </a:gs>
              <a:gs pos="100000">
                <a:srgbClr val="455097">
                  <a:alpha val="59000"/>
                </a:srgbClr>
              </a:gs>
              <a:gs pos="44000">
                <a:srgbClr val="68217A">
                  <a:alpha val="60000"/>
                </a:srgbClr>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4876837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4"/>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745" indent="-40318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781" indent="-3460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293" indent="-33651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03777603"/>
      </p:ext>
    </p:extLst>
  </p:cSld>
  <p:clrMapOvr>
    <a:masterClrMapping/>
  </p:clrMapOvr>
  <p:transition>
    <p:fade/>
  </p:transition>
  <p:timing>
    <p:tnLst>
      <p:par>
        <p:cTn id="1" dur="indefinite" restart="never" nodeType="tmRoot"/>
      </p:par>
    </p:tnLst>
  </p:timing>
</p:sldLayout>
</file>

<file path=ppt/slideLayouts/slideLayout240.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0754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rgbClr val="8CC600"/>
                    </a:gs>
                    <a:gs pos="0">
                      <a:srgbClr val="8CC600"/>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Click to edit Master text styles</a:t>
            </a:r>
          </a:p>
        </p:txBody>
      </p:sp>
    </p:spTree>
    <p:extLst>
      <p:ext uri="{BB962C8B-B14F-4D97-AF65-F5344CB8AC3E}">
        <p14:creationId xmlns:p14="http://schemas.microsoft.com/office/powerpoint/2010/main" val="28695789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2.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582546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3.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chemeClr val="accent4">
                        <a:lumMod val="40000"/>
                        <a:lumOff val="60000"/>
                      </a:schemeClr>
                    </a:gs>
                    <a:gs pos="0">
                      <a:schemeClr val="accent4">
                        <a:lumMod val="40000"/>
                        <a:lumOff val="60000"/>
                      </a:schemeClr>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Click to edit Master text styles</a:t>
            </a:r>
          </a:p>
        </p:txBody>
      </p:sp>
    </p:spTree>
    <p:extLst>
      <p:ext uri="{BB962C8B-B14F-4D97-AF65-F5344CB8AC3E}">
        <p14:creationId xmlns:p14="http://schemas.microsoft.com/office/powerpoint/2010/main" val="13645795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4.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1" y="6356351"/>
            <a:ext cx="2743200" cy="365125"/>
          </a:xfrm>
          <a:prstGeom prst="rect">
            <a:avLst/>
          </a:prstGeom>
        </p:spPr>
        <p:txBody>
          <a:bodyPr/>
          <a:lstStyle/>
          <a:p>
            <a:pPr defTabSz="912848"/>
            <a:fld id="{E57497E1-6000-4927-BCC1-915FD47414BF}" type="datetimeFigureOut">
              <a:rPr lang="en-US" smtClean="0">
                <a:solidFill>
                  <a:srgbClr val="000000"/>
                </a:solidFill>
              </a:rPr>
              <a:pPr defTabSz="912848"/>
              <a:t>5/10/16</a:t>
            </a:fld>
            <a:endParaRPr lang="en-US">
              <a:solidFill>
                <a:srgbClr val="000000"/>
              </a:solidFill>
            </a:endParaRPr>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pPr defTabSz="912848"/>
            <a:endParaRPr lang="en-US">
              <a:solidFill>
                <a:srgbClr val="000000"/>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pPr defTabSz="912848"/>
            <a:fld id="{574D59BD-EADF-4F83-B377-1085A554C129}" type="slidenum">
              <a:rPr lang="en-US" smtClean="0">
                <a:solidFill>
                  <a:srgbClr val="000000"/>
                </a:solidFill>
              </a:rPr>
              <a:pPr defTabSz="912848"/>
              <a:t>‹#›</a:t>
            </a:fld>
            <a:endParaRPr lang="en-US">
              <a:solidFill>
                <a:srgbClr val="000000"/>
              </a:solidFill>
            </a:endParaRPr>
          </a:p>
        </p:txBody>
      </p:sp>
    </p:spTree>
    <p:extLst>
      <p:ext uri="{BB962C8B-B14F-4D97-AF65-F5344CB8AC3E}">
        <p14:creationId xmlns:p14="http://schemas.microsoft.com/office/powerpoint/2010/main" val="1882636138"/>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showMasterSp="0" preserve="1" userDrawn="1">
  <p:cSld name="2_Title Slide 2 ">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239" y="2068603"/>
            <a:ext cx="7171399" cy="2689656"/>
          </a:xfrm>
          <a:solidFill>
            <a:schemeClr val="accent1">
              <a:alpha val="95000"/>
            </a:schemeClr>
          </a:solidFill>
        </p:spPr>
        <p:txBody>
          <a:bodyPr vert="horz" wrap="square" lIns="182594" tIns="182594" rIns="182576" bIns="182594" rtlCol="0" anchor="t" anchorCtr="0">
            <a:noAutofit/>
          </a:bodyPr>
          <a:lstStyle>
            <a:lvl1pPr algn="l" defTabSz="912848" rtl="0" eaLnBrk="1" latinLnBrk="0" hangingPunct="1">
              <a:lnSpc>
                <a:spcPct val="90000"/>
              </a:lnSpc>
              <a:spcBef>
                <a:spcPct val="0"/>
              </a:spcBef>
              <a:buNone/>
              <a:defRPr lang="en-US" sz="7058" b="0" kern="1200" cap="none" spc="-98" baseline="0" dirty="0">
                <a:ln w="3175">
                  <a:noFill/>
                </a:ln>
                <a:gradFill>
                  <a:gsLst>
                    <a:gs pos="0">
                      <a:srgbClr val="FFFFFF"/>
                    </a:gs>
                    <a:gs pos="100000">
                      <a:srgbClr val="FFFFFF"/>
                    </a:gs>
                  </a:gsLst>
                  <a:lin ang="5400000" scaled="0"/>
                </a:gradFill>
                <a:effectLst/>
                <a:latin typeface="+mj-lt"/>
                <a:ea typeface="+mn-ea"/>
                <a:cs typeface="Arial" charset="0"/>
              </a:defRPr>
            </a:lvl1pPr>
          </a:lstStyle>
          <a:p>
            <a:pPr lvl="0"/>
            <a:r>
              <a:rPr lang="en-US" dirty="0" smtClean="0"/>
              <a:t>Title</a:t>
            </a:r>
            <a:endParaRPr lang="en-US" dirty="0"/>
          </a:p>
        </p:txBody>
      </p:sp>
    </p:spTree>
    <p:extLst>
      <p:ext uri="{BB962C8B-B14F-4D97-AF65-F5344CB8AC3E}">
        <p14:creationId xmlns:p14="http://schemas.microsoft.com/office/powerpoint/2010/main" val="14471818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6.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9"/>
            <a:ext cx="11653523" cy="1796217"/>
          </a:xfrm>
          <a:noFill/>
        </p:spPr>
        <p:txBody>
          <a:bodyPr tIns="109546" bIns="109546"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6068858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75373"/>
          </a:xfrm>
        </p:spPr>
        <p:txBody>
          <a:bodyPr>
            <a:spAutoFit/>
          </a:bodyPr>
          <a:lstStyle>
            <a:lvl1pPr>
              <a:defRPr>
                <a:gradFill>
                  <a:gsLst>
                    <a:gs pos="1250">
                      <a:schemeClr val="bg2"/>
                    </a:gs>
                    <a:gs pos="99000">
                      <a:schemeClr val="bg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1831695"/>
      </p:ext>
    </p:extLst>
  </p:cSld>
  <p:clrMapOvr>
    <a:masterClrMapping/>
  </p:clrMapOvr>
  <p:transition>
    <p:fade/>
  </p:transition>
  <p:timing>
    <p:tnLst>
      <p:par>
        <p:cTn id="1" dur="indefinite" restart="never" nodeType="tmRoot"/>
      </p:par>
    </p:tnLst>
  </p:timing>
</p:sldLayout>
</file>

<file path=ppt/slideLayouts/slideLayout24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2396038"/>
      </p:ext>
    </p:extLst>
  </p:cSld>
  <p:clrMapOvr>
    <a:masterClrMapping/>
  </p:clrMapOvr>
  <p:transition>
    <p:fade/>
  </p:transition>
  <p:timing>
    <p:tnLst>
      <p:par>
        <p:cTn id="1" dur="indefinite" restart="never" nodeType="tmRoot"/>
      </p:par>
    </p:tnLst>
  </p:timing>
</p:sldLayout>
</file>

<file path=ppt/slideLayouts/slideLayout249.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08811753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4"/>
            <a:ext cx="11151917" cy="747897"/>
          </a:xfrm>
        </p:spPr>
        <p:txBody>
          <a:bodyPr/>
          <a:lstStyle>
            <a:lvl1pPr algn="l" defTabSz="914259"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897" indent="-342861">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61" indent="-342861">
              <a:spcBef>
                <a:spcPts val="0"/>
              </a:spcBef>
              <a:spcAft>
                <a:spcPts val="400"/>
              </a:spcAft>
              <a:buFont typeface="Arial" pitchFamily="34" charset="0"/>
              <a:buChar char="•"/>
              <a:defRPr/>
            </a:lvl5pPr>
            <a:lvl6pPr marL="1033345" indent="-342861">
              <a:buFont typeface="Arial" pitchFamily="34" charset="0"/>
              <a:buChar char="•"/>
              <a:defRPr sz="2400">
                <a:gradFill>
                  <a:gsLst>
                    <a:gs pos="0">
                      <a:srgbClr val="595959"/>
                    </a:gs>
                    <a:gs pos="86000">
                      <a:srgbClr val="595959"/>
                    </a:gs>
                  </a:gsLst>
                  <a:lin ang="5400000" scaled="0"/>
                </a:gradFill>
              </a:defRPr>
            </a:lvl6pPr>
            <a:lvl7pPr marL="1255571" indent="-225399">
              <a:defRPr>
                <a:gradFill>
                  <a:gsLst>
                    <a:gs pos="0">
                      <a:srgbClr val="595959"/>
                    </a:gs>
                    <a:gs pos="86000">
                      <a:srgbClr val="595959"/>
                    </a:gs>
                  </a:gsLst>
                  <a:lin ang="5400000" scaled="0"/>
                </a:gradFill>
              </a:defRPr>
            </a:lvl7pPr>
            <a:lvl8pPr marL="1487319" indent="-231748">
              <a:defRPr>
                <a:gradFill>
                  <a:gsLst>
                    <a:gs pos="0">
                      <a:srgbClr val="595959"/>
                    </a:gs>
                    <a:gs pos="86000">
                      <a:srgbClr val="595959"/>
                    </a:gs>
                  </a:gsLst>
                  <a:lin ang="5400000" scaled="0"/>
                </a:gradFill>
              </a:defRPr>
            </a:lvl8pPr>
          </a:lstStyle>
          <a:p>
            <a:pPr marL="346036" lvl="0" indent="-346036" algn="l" defTabSz="914259" rtl="0" eaLnBrk="1" latinLnBrk="0" hangingPunct="1">
              <a:lnSpc>
                <a:spcPct val="90000"/>
              </a:lnSpc>
              <a:spcBef>
                <a:spcPct val="20000"/>
              </a:spcBef>
              <a:buSzPct val="90000"/>
              <a:buFont typeface="Arial" pitchFamily="34" charset="0"/>
              <a:buChar char="•"/>
            </a:pPr>
            <a:r>
              <a:rPr lang="en-US" smtClean="0"/>
              <a:t>Click to edit Master text styles</a:t>
            </a:r>
          </a:p>
          <a:p>
            <a:pPr marL="346036" lvl="1" indent="-346036" algn="l" defTabSz="914259" rtl="0" eaLnBrk="1" latinLnBrk="0" hangingPunct="1">
              <a:lnSpc>
                <a:spcPct val="90000"/>
              </a:lnSpc>
              <a:spcBef>
                <a:spcPct val="20000"/>
              </a:spcBef>
              <a:buSzPct val="90000"/>
              <a:buFont typeface="Arial" pitchFamily="34" charset="0"/>
              <a:buChar char="•"/>
            </a:pPr>
            <a:r>
              <a:rPr lang="en-US" smtClean="0"/>
              <a:t>Second level</a:t>
            </a:r>
          </a:p>
          <a:p>
            <a:pPr marL="346036" lvl="2" indent="-346036" algn="l" defTabSz="914259" rtl="0" eaLnBrk="1" latinLnBrk="0" hangingPunct="1">
              <a:lnSpc>
                <a:spcPct val="90000"/>
              </a:lnSpc>
              <a:spcBef>
                <a:spcPct val="20000"/>
              </a:spcBef>
              <a:buSzPct val="90000"/>
              <a:buFont typeface="Arial" pitchFamily="34" charset="0"/>
              <a:buChar char="•"/>
            </a:pPr>
            <a:r>
              <a:rPr lang="en-US" smtClean="0"/>
              <a:t>Third level</a:t>
            </a:r>
          </a:p>
          <a:p>
            <a:pPr marL="346036" lvl="3" indent="-346036" algn="l" defTabSz="914259" rtl="0" eaLnBrk="1" latinLnBrk="0" hangingPunct="1">
              <a:lnSpc>
                <a:spcPct val="90000"/>
              </a:lnSpc>
              <a:spcBef>
                <a:spcPct val="20000"/>
              </a:spcBef>
              <a:buSzPct val="90000"/>
              <a:buFont typeface="Arial" pitchFamily="34" charset="0"/>
              <a:buChar char="•"/>
            </a:pPr>
            <a:r>
              <a:rPr lang="en-US" smtClean="0"/>
              <a:t>Fourth level</a:t>
            </a:r>
          </a:p>
          <a:p>
            <a:pPr marL="346036" lvl="4" indent="-346036" algn="l" defTabSz="91425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1552585445"/>
      </p:ext>
    </p:extLst>
  </p:cSld>
  <p:clrMapOvr>
    <a:masterClrMapping/>
  </p:clrMapOvr>
  <p:transition>
    <p:fade/>
  </p:transition>
</p:sldLayout>
</file>

<file path=ppt/slideLayouts/slideLayout250.xml><?xml version="1.0" encoding="utf-8"?>
<p:sldLayout xmlns:a="http://schemas.openxmlformats.org/drawingml/2006/main" xmlns:r="http://schemas.openxmlformats.org/officeDocument/2006/relationships" xmlns:p="http://schemas.openxmlformats.org/presentationml/2006/main" showMasterSp="0" preserve="1" userDrawn="1">
  <p:cSld name="2_Blank">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
        <p:nvSpPr>
          <p:cNvPr id="4" name="Rectangle 3"/>
          <p:cNvSpPr/>
          <p:nvPr userDrawn="1"/>
        </p:nvSpPr>
        <p:spPr bwMode="auto">
          <a:xfrm>
            <a:off x="0" y="0"/>
            <a:ext cx="12192000" cy="6858000"/>
          </a:xfrm>
          <a:prstGeom prst="rect">
            <a:avLst/>
          </a:prstGeom>
          <a:gradFill flip="none" rotWithShape="1">
            <a:gsLst>
              <a:gs pos="417">
                <a:schemeClr val="tx2">
                  <a:alpha val="50000"/>
                </a:schemeClr>
              </a:gs>
              <a:gs pos="100000">
                <a:srgbClr val="455097">
                  <a:alpha val="59000"/>
                </a:srgbClr>
              </a:gs>
              <a:gs pos="44000">
                <a:srgbClr val="68217A">
                  <a:alpha val="60000"/>
                </a:srgbClr>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665522101"/>
      </p:ext>
    </p:extLst>
  </p:cSld>
  <p:clrMapOvr>
    <a:masterClrMapping/>
  </p:clrMapOvr>
  <p:transition>
    <p:fade/>
  </p:transition>
  <p:timing>
    <p:tnLst>
      <p:par>
        <p:cTn id="1" dur="indefinite" restart="never" nodeType="tmRoot"/>
      </p:par>
    </p:tnLst>
  </p:timing>
</p:sldLayout>
</file>

<file path=ppt/slideLayouts/slideLayout251.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43057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2.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rgbClr val="8CC600"/>
                    </a:gs>
                    <a:gs pos="0">
                      <a:srgbClr val="8CC600"/>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Click to edit Master text styles</a:t>
            </a:r>
          </a:p>
        </p:txBody>
      </p:sp>
    </p:spTree>
    <p:extLst>
      <p:ext uri="{BB962C8B-B14F-4D97-AF65-F5344CB8AC3E}">
        <p14:creationId xmlns:p14="http://schemas.microsoft.com/office/powerpoint/2010/main" val="26469342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7354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4.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chemeClr val="accent4">
                        <a:lumMod val="40000"/>
                        <a:lumOff val="60000"/>
                      </a:schemeClr>
                    </a:gs>
                    <a:gs pos="0">
                      <a:schemeClr val="accent4">
                        <a:lumMod val="40000"/>
                        <a:lumOff val="60000"/>
                      </a:schemeClr>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Click to edit Master text styles</a:t>
            </a:r>
          </a:p>
        </p:txBody>
      </p:sp>
    </p:spTree>
    <p:extLst>
      <p:ext uri="{BB962C8B-B14F-4D97-AF65-F5344CB8AC3E}">
        <p14:creationId xmlns:p14="http://schemas.microsoft.com/office/powerpoint/2010/main" val="2448895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5.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1" y="6356351"/>
            <a:ext cx="2743200" cy="365125"/>
          </a:xfrm>
          <a:prstGeom prst="rect">
            <a:avLst/>
          </a:prstGeom>
        </p:spPr>
        <p:txBody>
          <a:bodyPr/>
          <a:lstStyle/>
          <a:p>
            <a:pPr defTabSz="912848"/>
            <a:fld id="{E57497E1-6000-4927-BCC1-915FD47414BF}" type="datetimeFigureOut">
              <a:rPr lang="en-US" smtClean="0">
                <a:solidFill>
                  <a:srgbClr val="000000"/>
                </a:solidFill>
              </a:rPr>
              <a:pPr defTabSz="912848"/>
              <a:t>5/10/16</a:t>
            </a:fld>
            <a:endParaRPr lang="en-US">
              <a:solidFill>
                <a:srgbClr val="000000"/>
              </a:solidFill>
            </a:endParaRPr>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pPr defTabSz="912848"/>
            <a:endParaRPr lang="en-US">
              <a:solidFill>
                <a:srgbClr val="000000"/>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pPr defTabSz="912848"/>
            <a:fld id="{574D59BD-EADF-4F83-B377-1085A554C129}" type="slidenum">
              <a:rPr lang="en-US" smtClean="0">
                <a:solidFill>
                  <a:srgbClr val="000000"/>
                </a:solidFill>
              </a:rPr>
              <a:pPr defTabSz="912848"/>
              <a:t>‹#›</a:t>
            </a:fld>
            <a:endParaRPr lang="en-US">
              <a:solidFill>
                <a:srgbClr val="000000"/>
              </a:solidFill>
            </a:endParaRPr>
          </a:p>
        </p:txBody>
      </p:sp>
    </p:spTree>
    <p:extLst>
      <p:ext uri="{BB962C8B-B14F-4D97-AF65-F5344CB8AC3E}">
        <p14:creationId xmlns:p14="http://schemas.microsoft.com/office/powerpoint/2010/main" val="783280880"/>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1" y="2234115"/>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1" y="4612345"/>
            <a:ext cx="5455754" cy="1144929"/>
          </a:xfrm>
        </p:spPr>
        <p:txBody>
          <a:bodyPr/>
          <a:lstStyle>
            <a:lvl1pPr marL="0" indent="0">
              <a:buFont typeface="Arial" pitchFamily="34" charset="0"/>
              <a:buNone/>
              <a:defRPr sz="2400">
                <a:solidFill>
                  <a:schemeClr val="bg1">
                    <a:alpha val="98000"/>
                  </a:schemeClr>
                </a:solidFill>
                <a:latin typeface="+mj-lt"/>
              </a:defRPr>
            </a:lvl1pPr>
            <a:lvl2pPr marL="460323" indent="0">
              <a:buFont typeface="Arial" pitchFamily="34" charset="0"/>
              <a:buNone/>
              <a:defRPr/>
            </a:lvl2pPr>
            <a:lvl3pPr marL="855566" indent="0">
              <a:buFont typeface="Arial" pitchFamily="34" charset="0"/>
              <a:buNone/>
              <a:defRPr/>
            </a:lvl3pPr>
            <a:lvl4pPr marL="1258745" indent="0">
              <a:buFont typeface="Arial" pitchFamily="34" charset="0"/>
              <a:buNone/>
              <a:defRPr/>
            </a:lvl4pPr>
            <a:lvl5pPr marL="1604781"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1" y="228600"/>
            <a:ext cx="2498478" cy="290338"/>
          </a:xfrm>
          <a:prstGeom prst="rect">
            <a:avLst/>
          </a:prstGeom>
        </p:spPr>
      </p:pic>
    </p:spTree>
    <p:extLst>
      <p:ext uri="{BB962C8B-B14F-4D97-AF65-F5344CB8AC3E}">
        <p14:creationId xmlns:p14="http://schemas.microsoft.com/office/powerpoint/2010/main" val="3162419868"/>
      </p:ext>
    </p:extLst>
  </p:cSld>
  <p:clrMapOvr>
    <a:masterClrMapping/>
  </p:clrMapOvr>
  <p:transition>
    <p:fade/>
  </p:transition>
  <p:timing>
    <p:tnLst>
      <p:par>
        <p:cTn id="1" dur="indefinite" restart="never" nodeType="tmRoot"/>
      </p:par>
    </p:tnLst>
  </p:timing>
</p:sldLayout>
</file>

<file path=ppt/slideLayouts/slideLayout257.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4"/>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745" indent="-40318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781" indent="-3460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293" indent="-33651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32532789"/>
      </p:ext>
    </p:extLst>
  </p:cSld>
  <p:clrMapOvr>
    <a:masterClrMapping/>
  </p:clrMapOvr>
  <p:transition>
    <p:fade/>
  </p:transition>
  <p:timing>
    <p:tnLst>
      <p:par>
        <p:cTn id="1" dur="indefinite" restart="never" nodeType="tmRoot"/>
      </p:par>
    </p:tnLst>
  </p:timing>
</p:sldLayout>
</file>

<file path=ppt/slideLayouts/slideLayout258.xml><?xml version="1.0" encoding="utf-8"?>
<p:sldLayout xmlns:a="http://schemas.openxmlformats.org/drawingml/2006/main" xmlns:r="http://schemas.openxmlformats.org/officeDocument/2006/relationships" xmlns:p="http://schemas.openxmlformats.org/presentationml/2006/main" showMasterSp="0"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4"/>
            <a:ext cx="11151917" cy="747897"/>
          </a:xfrm>
        </p:spPr>
        <p:txBody>
          <a:bodyPr/>
          <a:lstStyle>
            <a:lvl1pPr algn="l" defTabSz="914259"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897" indent="-342861">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61" indent="-342861">
              <a:spcBef>
                <a:spcPts val="0"/>
              </a:spcBef>
              <a:spcAft>
                <a:spcPts val="400"/>
              </a:spcAft>
              <a:buFont typeface="Arial" pitchFamily="34" charset="0"/>
              <a:buChar char="•"/>
              <a:defRPr/>
            </a:lvl5pPr>
            <a:lvl6pPr marL="1033345" indent="-342861">
              <a:buFont typeface="Arial" pitchFamily="34" charset="0"/>
              <a:buChar char="•"/>
              <a:defRPr sz="2400">
                <a:gradFill>
                  <a:gsLst>
                    <a:gs pos="0">
                      <a:srgbClr val="595959"/>
                    </a:gs>
                    <a:gs pos="86000">
                      <a:srgbClr val="595959"/>
                    </a:gs>
                  </a:gsLst>
                  <a:lin ang="5400000" scaled="0"/>
                </a:gradFill>
              </a:defRPr>
            </a:lvl6pPr>
            <a:lvl7pPr marL="1255571" indent="-225399">
              <a:defRPr>
                <a:gradFill>
                  <a:gsLst>
                    <a:gs pos="0">
                      <a:srgbClr val="595959"/>
                    </a:gs>
                    <a:gs pos="86000">
                      <a:srgbClr val="595959"/>
                    </a:gs>
                  </a:gsLst>
                  <a:lin ang="5400000" scaled="0"/>
                </a:gradFill>
              </a:defRPr>
            </a:lvl7pPr>
            <a:lvl8pPr marL="1487319" indent="-231748">
              <a:defRPr>
                <a:gradFill>
                  <a:gsLst>
                    <a:gs pos="0">
                      <a:srgbClr val="595959"/>
                    </a:gs>
                    <a:gs pos="86000">
                      <a:srgbClr val="595959"/>
                    </a:gs>
                  </a:gsLst>
                  <a:lin ang="5400000" scaled="0"/>
                </a:gradFill>
              </a:defRPr>
            </a:lvl8pPr>
          </a:lstStyle>
          <a:p>
            <a:pPr marL="346036" lvl="0" indent="-346036" algn="l" defTabSz="914259" rtl="0" eaLnBrk="1" latinLnBrk="0" hangingPunct="1">
              <a:lnSpc>
                <a:spcPct val="90000"/>
              </a:lnSpc>
              <a:spcBef>
                <a:spcPct val="20000"/>
              </a:spcBef>
              <a:buSzPct val="90000"/>
              <a:buFont typeface="Arial" pitchFamily="34" charset="0"/>
              <a:buChar char="•"/>
            </a:pPr>
            <a:r>
              <a:rPr lang="en-US" smtClean="0"/>
              <a:t>Click to edit Master text styles</a:t>
            </a:r>
          </a:p>
          <a:p>
            <a:pPr marL="346036" lvl="1" indent="-346036" algn="l" defTabSz="914259" rtl="0" eaLnBrk="1" latinLnBrk="0" hangingPunct="1">
              <a:lnSpc>
                <a:spcPct val="90000"/>
              </a:lnSpc>
              <a:spcBef>
                <a:spcPct val="20000"/>
              </a:spcBef>
              <a:buSzPct val="90000"/>
              <a:buFont typeface="Arial" pitchFamily="34" charset="0"/>
              <a:buChar char="•"/>
            </a:pPr>
            <a:r>
              <a:rPr lang="en-US" smtClean="0"/>
              <a:t>Second level</a:t>
            </a:r>
          </a:p>
          <a:p>
            <a:pPr marL="346036" lvl="2" indent="-346036" algn="l" defTabSz="914259" rtl="0" eaLnBrk="1" latinLnBrk="0" hangingPunct="1">
              <a:lnSpc>
                <a:spcPct val="90000"/>
              </a:lnSpc>
              <a:spcBef>
                <a:spcPct val="20000"/>
              </a:spcBef>
              <a:buSzPct val="90000"/>
              <a:buFont typeface="Arial" pitchFamily="34" charset="0"/>
              <a:buChar char="•"/>
            </a:pPr>
            <a:r>
              <a:rPr lang="en-US" smtClean="0"/>
              <a:t>Third level</a:t>
            </a:r>
          </a:p>
          <a:p>
            <a:pPr marL="346036" lvl="3" indent="-346036" algn="l" defTabSz="914259" rtl="0" eaLnBrk="1" latinLnBrk="0" hangingPunct="1">
              <a:lnSpc>
                <a:spcPct val="90000"/>
              </a:lnSpc>
              <a:spcBef>
                <a:spcPct val="20000"/>
              </a:spcBef>
              <a:buSzPct val="90000"/>
              <a:buFont typeface="Arial" pitchFamily="34" charset="0"/>
              <a:buChar char="•"/>
            </a:pPr>
            <a:r>
              <a:rPr lang="en-US" smtClean="0"/>
              <a:t>Fourth level</a:t>
            </a:r>
          </a:p>
          <a:p>
            <a:pPr marL="346036" lvl="4" indent="-346036" algn="l" defTabSz="91425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1033474976"/>
      </p:ext>
    </p:extLst>
  </p:cSld>
  <p:clrMapOvr>
    <a:masterClrMapping/>
  </p:clrMapOvr>
  <p:transition>
    <p:fade/>
  </p:transition>
</p:sldLayout>
</file>

<file path=ppt/slideLayouts/slideLayout25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4"/>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9" y="1447800"/>
            <a:ext cx="5487829" cy="2443746"/>
          </a:xfrm>
        </p:spPr>
        <p:txBody>
          <a:bodyPr/>
          <a:lstStyle>
            <a:lvl1pPr marL="341274" indent="-341274">
              <a:lnSpc>
                <a:spcPct val="90000"/>
              </a:lnSpc>
              <a:buSzPct val="80000"/>
              <a:buFont typeface="Arial" pitchFamily="34" charset="0"/>
              <a:buChar char="•"/>
              <a:defRPr sz="3200"/>
            </a:lvl1pPr>
            <a:lvl2pPr marL="626992" indent="-285717">
              <a:lnSpc>
                <a:spcPct val="90000"/>
              </a:lnSpc>
              <a:buSzPct val="80000"/>
              <a:buFont typeface="Arial" pitchFamily="34" charset="0"/>
              <a:buChar char="•"/>
              <a:defRPr sz="2800"/>
            </a:lvl2pPr>
            <a:lvl3pPr marL="914296" indent="-287305">
              <a:lnSpc>
                <a:spcPct val="90000"/>
              </a:lnSpc>
              <a:buSzPct val="80000"/>
              <a:buFont typeface="Arial" pitchFamily="34" charset="0"/>
              <a:buChar char="•"/>
              <a:defRPr sz="2400"/>
            </a:lvl3pPr>
            <a:lvl4pPr marL="1712719" indent="-225399">
              <a:lnSpc>
                <a:spcPct val="90000"/>
              </a:lnSpc>
              <a:buSzPct val="80000"/>
              <a:buFont typeface="Arial" pitchFamily="34" charset="0"/>
              <a:buChar char="•"/>
              <a:defRPr sz="2000"/>
            </a:lvl4pPr>
            <a:lvl5pPr marL="1944468" indent="-231748">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148" indent="-457148">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22" indent="-457148">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852" indent="-34286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181" indent="-342861">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580" indent="-342861">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274" lvl="0" indent="-341274" algn="l" defTabSz="914259" rtl="0" eaLnBrk="1" latinLnBrk="0" hangingPunct="1">
              <a:lnSpc>
                <a:spcPct val="90000"/>
              </a:lnSpc>
              <a:spcBef>
                <a:spcPct val="20000"/>
              </a:spcBef>
              <a:buSzPct val="80000"/>
              <a:buFont typeface="Arial" pitchFamily="34" charset="0"/>
              <a:buChar char="•"/>
            </a:pPr>
            <a:r>
              <a:rPr lang="en-US" smtClean="0"/>
              <a:t>Click to edit Master text styles</a:t>
            </a:r>
          </a:p>
          <a:p>
            <a:pPr marL="341274" lvl="1" indent="-341274" algn="l" defTabSz="914259" rtl="0" eaLnBrk="1" latinLnBrk="0" hangingPunct="1">
              <a:lnSpc>
                <a:spcPct val="90000"/>
              </a:lnSpc>
              <a:spcBef>
                <a:spcPct val="20000"/>
              </a:spcBef>
              <a:buSzPct val="80000"/>
              <a:buFont typeface="Arial" pitchFamily="34" charset="0"/>
              <a:buChar char="•"/>
            </a:pPr>
            <a:r>
              <a:rPr lang="en-US" smtClean="0"/>
              <a:t>Second level</a:t>
            </a:r>
          </a:p>
          <a:p>
            <a:pPr marL="341274" lvl="2" indent="-341274" algn="l" defTabSz="914259" rtl="0" eaLnBrk="1" latinLnBrk="0" hangingPunct="1">
              <a:lnSpc>
                <a:spcPct val="90000"/>
              </a:lnSpc>
              <a:spcBef>
                <a:spcPct val="20000"/>
              </a:spcBef>
              <a:buSzPct val="80000"/>
              <a:buFont typeface="Arial" pitchFamily="34" charset="0"/>
              <a:buChar char="•"/>
            </a:pPr>
            <a:r>
              <a:rPr lang="en-US" smtClean="0"/>
              <a:t>Third level</a:t>
            </a:r>
          </a:p>
          <a:p>
            <a:pPr marL="341274" lvl="3" indent="-341274" algn="l" defTabSz="914259" rtl="0" eaLnBrk="1" latinLnBrk="0" hangingPunct="1">
              <a:lnSpc>
                <a:spcPct val="90000"/>
              </a:lnSpc>
              <a:spcBef>
                <a:spcPct val="20000"/>
              </a:spcBef>
              <a:buSzPct val="80000"/>
              <a:buFont typeface="Arial" pitchFamily="34" charset="0"/>
              <a:buChar char="•"/>
            </a:pPr>
            <a:r>
              <a:rPr lang="en-US" smtClean="0"/>
              <a:t>Fourth level</a:t>
            </a:r>
          </a:p>
          <a:p>
            <a:pPr marL="341274" lvl="4" indent="-341274" algn="l" defTabSz="914259" rtl="0" eaLnBrk="1" latinLnBrk="0" hangingPunct="1">
              <a:lnSpc>
                <a:spcPct val="90000"/>
              </a:lnSpc>
              <a:spcBef>
                <a:spcPct val="20000"/>
              </a:spcBef>
              <a:buSzPct val="80000"/>
              <a:buFont typeface="Arial" pitchFamily="34" charset="0"/>
              <a:buChar char="•"/>
            </a:pPr>
            <a:r>
              <a:rPr lang="en-US" smtClean="0"/>
              <a:t>Fifth level</a:t>
            </a:r>
            <a:endParaRPr lang="en-US" dirty="0"/>
          </a:p>
        </p:txBody>
      </p:sp>
    </p:spTree>
    <p:extLst>
      <p:ext uri="{BB962C8B-B14F-4D97-AF65-F5344CB8AC3E}">
        <p14:creationId xmlns:p14="http://schemas.microsoft.com/office/powerpoint/2010/main" val="254530715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4"/>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9" y="1447800"/>
            <a:ext cx="5487829" cy="2443746"/>
          </a:xfrm>
        </p:spPr>
        <p:txBody>
          <a:bodyPr/>
          <a:lstStyle>
            <a:lvl1pPr marL="341274" indent="-341274">
              <a:lnSpc>
                <a:spcPct val="90000"/>
              </a:lnSpc>
              <a:buSzPct val="80000"/>
              <a:buFont typeface="Arial" pitchFamily="34" charset="0"/>
              <a:buChar char="•"/>
              <a:defRPr sz="3200"/>
            </a:lvl1pPr>
            <a:lvl2pPr marL="626992" indent="-285717">
              <a:lnSpc>
                <a:spcPct val="90000"/>
              </a:lnSpc>
              <a:buSzPct val="80000"/>
              <a:buFont typeface="Arial" pitchFamily="34" charset="0"/>
              <a:buChar char="•"/>
              <a:defRPr sz="2800"/>
            </a:lvl2pPr>
            <a:lvl3pPr marL="914296" indent="-287305">
              <a:lnSpc>
                <a:spcPct val="90000"/>
              </a:lnSpc>
              <a:buSzPct val="80000"/>
              <a:buFont typeface="Arial" pitchFamily="34" charset="0"/>
              <a:buChar char="•"/>
              <a:defRPr sz="2400"/>
            </a:lvl3pPr>
            <a:lvl4pPr marL="1712719" indent="-225399">
              <a:lnSpc>
                <a:spcPct val="90000"/>
              </a:lnSpc>
              <a:buSzPct val="80000"/>
              <a:buFont typeface="Arial" pitchFamily="34" charset="0"/>
              <a:buChar char="•"/>
              <a:defRPr sz="2000"/>
            </a:lvl4pPr>
            <a:lvl5pPr marL="1944468" indent="-231748">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148" indent="-457148">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22" indent="-457148">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852" indent="-34286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181" indent="-342861">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580" indent="-342861">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274" lvl="0" indent="-341274" algn="l" defTabSz="914259" rtl="0" eaLnBrk="1" latinLnBrk="0" hangingPunct="1">
              <a:lnSpc>
                <a:spcPct val="90000"/>
              </a:lnSpc>
              <a:spcBef>
                <a:spcPct val="20000"/>
              </a:spcBef>
              <a:buSzPct val="80000"/>
              <a:buFont typeface="Arial" pitchFamily="34" charset="0"/>
              <a:buChar char="•"/>
            </a:pPr>
            <a:r>
              <a:rPr lang="en-US" smtClean="0"/>
              <a:t>Click to edit Master text styles</a:t>
            </a:r>
          </a:p>
          <a:p>
            <a:pPr marL="341274" lvl="1" indent="-341274" algn="l" defTabSz="914259" rtl="0" eaLnBrk="1" latinLnBrk="0" hangingPunct="1">
              <a:lnSpc>
                <a:spcPct val="90000"/>
              </a:lnSpc>
              <a:spcBef>
                <a:spcPct val="20000"/>
              </a:spcBef>
              <a:buSzPct val="80000"/>
              <a:buFont typeface="Arial" pitchFamily="34" charset="0"/>
              <a:buChar char="•"/>
            </a:pPr>
            <a:r>
              <a:rPr lang="en-US" smtClean="0"/>
              <a:t>Second level</a:t>
            </a:r>
          </a:p>
          <a:p>
            <a:pPr marL="341274" lvl="2" indent="-341274" algn="l" defTabSz="914259" rtl="0" eaLnBrk="1" latinLnBrk="0" hangingPunct="1">
              <a:lnSpc>
                <a:spcPct val="90000"/>
              </a:lnSpc>
              <a:spcBef>
                <a:spcPct val="20000"/>
              </a:spcBef>
              <a:buSzPct val="80000"/>
              <a:buFont typeface="Arial" pitchFamily="34" charset="0"/>
              <a:buChar char="•"/>
            </a:pPr>
            <a:r>
              <a:rPr lang="en-US" smtClean="0"/>
              <a:t>Third level</a:t>
            </a:r>
          </a:p>
          <a:p>
            <a:pPr marL="341274" lvl="3" indent="-341274" algn="l" defTabSz="914259" rtl="0" eaLnBrk="1" latinLnBrk="0" hangingPunct="1">
              <a:lnSpc>
                <a:spcPct val="90000"/>
              </a:lnSpc>
              <a:spcBef>
                <a:spcPct val="20000"/>
              </a:spcBef>
              <a:buSzPct val="80000"/>
              <a:buFont typeface="Arial" pitchFamily="34" charset="0"/>
              <a:buChar char="•"/>
            </a:pPr>
            <a:r>
              <a:rPr lang="en-US" smtClean="0"/>
              <a:t>Fourth level</a:t>
            </a:r>
          </a:p>
          <a:p>
            <a:pPr marL="341274" lvl="4" indent="-341274" algn="l" defTabSz="914259" rtl="0" eaLnBrk="1" latinLnBrk="0" hangingPunct="1">
              <a:lnSpc>
                <a:spcPct val="90000"/>
              </a:lnSpc>
              <a:spcBef>
                <a:spcPct val="20000"/>
              </a:spcBef>
              <a:buSzPct val="80000"/>
              <a:buFont typeface="Arial" pitchFamily="34" charset="0"/>
              <a:buChar char="•"/>
            </a:pPr>
            <a:r>
              <a:rPr lang="en-US" smtClean="0"/>
              <a:t>Fifth level</a:t>
            </a:r>
            <a:endParaRPr lang="en-US" dirty="0"/>
          </a:p>
        </p:txBody>
      </p:sp>
    </p:spTree>
    <p:extLst>
      <p:ext uri="{BB962C8B-B14F-4D97-AF65-F5344CB8AC3E}">
        <p14:creationId xmlns:p14="http://schemas.microsoft.com/office/powerpoint/2010/main" val="3636598190"/>
      </p:ext>
    </p:extLst>
  </p:cSld>
  <p:clrMapOvr>
    <a:masterClrMapping/>
  </p:clrMapOvr>
  <p:transition>
    <p:fade/>
  </p:transition>
  <p:timing>
    <p:tnLst>
      <p:par>
        <p:cTn id="1" dur="indefinite" restart="never" nodeType="tmRoot"/>
      </p:par>
    </p:tnLst>
  </p:timing>
</p:sldLayout>
</file>

<file path=ppt/slideLayouts/slideLayout26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4"/>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9" y="1447800"/>
            <a:ext cx="5487829" cy="443198"/>
          </a:xfrm>
        </p:spPr>
        <p:txBody>
          <a:bodyPr anchor="b"/>
          <a:lstStyle>
            <a:lvl1pPr marL="0" indent="0">
              <a:lnSpc>
                <a:spcPct val="90000"/>
              </a:lnSpc>
              <a:spcBef>
                <a:spcPts val="0"/>
              </a:spcBef>
              <a:buNone/>
              <a:defRPr sz="3200" b="0">
                <a:latin typeface="Segoe UI Light" pitchFamily="34" charset="0"/>
              </a:defRPr>
            </a:lvl1pPr>
            <a:lvl2pPr marL="457130" indent="0">
              <a:buNone/>
              <a:defRPr sz="2000" b="1"/>
            </a:lvl2pPr>
            <a:lvl3pPr marL="914259" indent="0">
              <a:buNone/>
              <a:defRPr sz="1800" b="1"/>
            </a:lvl3pPr>
            <a:lvl4pPr marL="1371389" indent="0">
              <a:buNone/>
              <a:defRPr sz="1600" b="1"/>
            </a:lvl4pPr>
            <a:lvl5pPr marL="1828520" indent="0">
              <a:buNone/>
              <a:defRPr sz="1600" b="1"/>
            </a:lvl5pPr>
            <a:lvl6pPr marL="2285650" indent="0">
              <a:buNone/>
              <a:defRPr sz="1600" b="1"/>
            </a:lvl6pPr>
            <a:lvl7pPr marL="2742779" indent="0">
              <a:buNone/>
              <a:defRPr sz="1600" b="1"/>
            </a:lvl7pPr>
            <a:lvl8pPr marL="3199909" indent="0">
              <a:buNone/>
              <a:defRPr sz="1600" b="1"/>
            </a:lvl8pPr>
            <a:lvl9pPr marL="365703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2" y="2266796"/>
            <a:ext cx="5486400" cy="1945148"/>
          </a:xfrm>
        </p:spPr>
        <p:txBody>
          <a:bodyPr/>
          <a:lstStyle>
            <a:lvl1pPr marL="403180" indent="-403180">
              <a:buSzPct val="80000"/>
              <a:buFont typeface="Arial" pitchFamily="34" charset="0"/>
              <a:buChar char="•"/>
              <a:defRPr sz="2800"/>
            </a:lvl1pPr>
            <a:lvl2pPr marL="744454" indent="-322226">
              <a:buSzPct val="80000"/>
              <a:buFont typeface="Arial" pitchFamily="34" charset="0"/>
              <a:buChar char="•"/>
              <a:defRPr sz="2800"/>
            </a:lvl2pPr>
            <a:lvl3pPr marL="1026997" indent="-282543" defTabSz="1030171">
              <a:buSzPct val="80000"/>
              <a:buFont typeface="Arial" pitchFamily="34" charset="0"/>
              <a:buChar char="•"/>
              <a:defRPr sz="2400"/>
            </a:lvl3pPr>
            <a:lvl4pPr marL="1317476" indent="-287305">
              <a:buSzPct val="80000"/>
              <a:buFont typeface="Arial" pitchFamily="34" charset="0"/>
              <a:buChar char="•"/>
              <a:defRPr sz="2000"/>
            </a:lvl4pPr>
            <a:lvl5pPr marL="1541288" indent="-223812">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30" indent="0">
              <a:buNone/>
              <a:defRPr sz="2000" b="1"/>
            </a:lvl2pPr>
            <a:lvl3pPr marL="914259" indent="0">
              <a:buNone/>
              <a:defRPr sz="1800" b="1"/>
            </a:lvl3pPr>
            <a:lvl4pPr marL="1371389" indent="0">
              <a:buNone/>
              <a:defRPr sz="1600" b="1"/>
            </a:lvl4pPr>
            <a:lvl5pPr marL="1828520" indent="0">
              <a:buNone/>
              <a:defRPr sz="1600" b="1"/>
            </a:lvl5pPr>
            <a:lvl6pPr marL="2285650" indent="0">
              <a:buNone/>
              <a:defRPr sz="1600" b="1"/>
            </a:lvl6pPr>
            <a:lvl7pPr marL="2742779" indent="0">
              <a:buNone/>
              <a:defRPr sz="1600" b="1"/>
            </a:lvl7pPr>
            <a:lvl8pPr marL="3199909" indent="0">
              <a:buNone/>
              <a:defRPr sz="1600" b="1"/>
            </a:lvl8pPr>
            <a:lvl9pPr marL="365703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87" indent="-296287">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48" indent="-45714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088" indent="-34286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31" indent="-34286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15" indent="-34286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31" indent="-342861">
              <a:defRPr sz="1600"/>
            </a:lvl6pPr>
            <a:lvl7pPr marL="1603193" indent="-285717">
              <a:defRPr sz="1600"/>
            </a:lvl7pPr>
            <a:lvl8pPr>
              <a:defRPr sz="1600"/>
            </a:lvl8pPr>
            <a:lvl9pPr>
              <a:defRPr sz="1600"/>
            </a:lvl9pPr>
          </a:lstStyle>
          <a:p>
            <a:pPr marL="403180" lvl="0" indent="-403180" algn="l" defTabSz="914259" rtl="0" eaLnBrk="1" latinLnBrk="0" hangingPunct="1">
              <a:lnSpc>
                <a:spcPct val="90000"/>
              </a:lnSpc>
              <a:spcBef>
                <a:spcPct val="20000"/>
              </a:spcBef>
              <a:buSzPct val="80000"/>
            </a:pPr>
            <a:r>
              <a:rPr lang="en-US" smtClean="0"/>
              <a:t>Click to edit Master text styles</a:t>
            </a:r>
          </a:p>
          <a:p>
            <a:pPr marL="403180" lvl="1" indent="-403180" algn="l" defTabSz="914259" rtl="0" eaLnBrk="1" latinLnBrk="0" hangingPunct="1">
              <a:lnSpc>
                <a:spcPct val="90000"/>
              </a:lnSpc>
              <a:spcBef>
                <a:spcPct val="20000"/>
              </a:spcBef>
              <a:buSzPct val="80000"/>
            </a:pPr>
            <a:r>
              <a:rPr lang="en-US" smtClean="0"/>
              <a:t>Second level</a:t>
            </a:r>
          </a:p>
          <a:p>
            <a:pPr marL="403180" lvl="2" indent="-403180" algn="l" defTabSz="914259" rtl="0" eaLnBrk="1" latinLnBrk="0" hangingPunct="1">
              <a:lnSpc>
                <a:spcPct val="90000"/>
              </a:lnSpc>
              <a:spcBef>
                <a:spcPct val="20000"/>
              </a:spcBef>
              <a:buSzPct val="80000"/>
            </a:pPr>
            <a:r>
              <a:rPr lang="en-US" smtClean="0"/>
              <a:t>Third level</a:t>
            </a:r>
          </a:p>
          <a:p>
            <a:pPr marL="403180" lvl="3" indent="-403180" algn="l" defTabSz="914259" rtl="0" eaLnBrk="1" latinLnBrk="0" hangingPunct="1">
              <a:lnSpc>
                <a:spcPct val="90000"/>
              </a:lnSpc>
              <a:spcBef>
                <a:spcPct val="20000"/>
              </a:spcBef>
              <a:buSzPct val="80000"/>
            </a:pPr>
            <a:r>
              <a:rPr lang="en-US" smtClean="0"/>
              <a:t>Fourth level</a:t>
            </a:r>
          </a:p>
          <a:p>
            <a:pPr marL="403180" lvl="4" indent="-403180" algn="l" defTabSz="914259"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1125265029"/>
      </p:ext>
    </p:extLst>
  </p:cSld>
  <p:clrMapOvr>
    <a:masterClrMapping/>
  </p:clrMapOvr>
  <p:transition>
    <p:fade/>
  </p:transition>
  <p:timing>
    <p:tnLst>
      <p:par>
        <p:cTn id="1" dur="indefinite" restart="never" nodeType="tmRoot"/>
      </p:par>
    </p:tnLst>
  </p:timing>
</p:sldLayout>
</file>

<file path=ppt/slideLayouts/slideLayout26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4"/>
            <a:ext cx="11151917" cy="747897"/>
          </a:xfrm>
        </p:spPr>
        <p:txBody>
          <a:bodyPr/>
          <a:lstStyle>
            <a:lvl1pPr>
              <a:defRPr sz="5400"/>
            </a:lvl1pPr>
          </a:lstStyle>
          <a:p>
            <a:r>
              <a:rPr lang="en-US" smtClean="0"/>
              <a:t>Click to edit Master title style</a:t>
            </a:r>
            <a:endParaRPr lang="en-US" dirty="0"/>
          </a:p>
        </p:txBody>
      </p:sp>
    </p:spTree>
    <p:extLst>
      <p:ext uri="{BB962C8B-B14F-4D97-AF65-F5344CB8AC3E}">
        <p14:creationId xmlns:p14="http://schemas.microsoft.com/office/powerpoint/2010/main" val="622706264"/>
      </p:ext>
    </p:extLst>
  </p:cSld>
  <p:clrMapOvr>
    <a:masterClrMapping/>
  </p:clrMapOvr>
  <p:transition>
    <p:fade/>
  </p:transition>
  <p:timing>
    <p:tnLst>
      <p:par>
        <p:cTn id="1" dur="indefinite" restart="never" nodeType="tmRoot"/>
      </p:par>
    </p:tnLst>
  </p:timing>
</p:sldLayout>
</file>

<file path=ppt/slideLayouts/slideLayout26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5272666"/>
      </p:ext>
    </p:extLst>
  </p:cSld>
  <p:clrMapOvr>
    <a:masterClrMapping/>
  </p:clrMapOvr>
  <p:transition>
    <p:fade/>
  </p:transition>
  <p:timing>
    <p:tnLst>
      <p:par>
        <p:cTn id="1" dur="indefinite" restart="never" nodeType="tmRoot"/>
      </p:par>
    </p:tnLst>
  </p:timing>
</p:sldLayout>
</file>

<file path=ppt/slideLayouts/slideLayout263.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sp>
        <p:nvSpPr>
          <p:cNvPr id="19" name="Rectangle 18"/>
          <p:cNvSpPr/>
          <p:nvPr/>
        </p:nvSpPr>
        <p:spPr bwMode="auto">
          <a:xfrm>
            <a:off x="519249"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4" tIns="45698" rIns="91394" bIns="45698" numCol="1" spcCol="0" rtlCol="0" anchor="ctr" anchorCtr="0" compatLnSpc="1">
            <a:prstTxWarp prst="textNoShape">
              <a:avLst/>
            </a:prstTxWarp>
          </a:bodyPr>
          <a:lstStyle/>
          <a:p>
            <a:pPr algn="ctr" defTabSz="913684"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259"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60" tIns="182860" anchor="ctr" anchorCtr="0"/>
          <a:lstStyle>
            <a:lvl1pPr marL="574610" indent="-571435">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259" rtl="0" eaLnBrk="1" latinLnBrk="0" hangingPunct="1">
              <a:lnSpc>
                <a:spcPct val="90000"/>
              </a:lnSpc>
              <a:spcBef>
                <a:spcPts val="0"/>
              </a:spcBef>
              <a:spcAft>
                <a:spcPts val="900"/>
              </a:spcAft>
              <a:buSzPct val="80000"/>
            </a:pPr>
            <a:r>
              <a:rPr lang="en-US" smtClean="0"/>
              <a:t>Click to edit Master text styles</a:t>
            </a:r>
          </a:p>
          <a:p>
            <a:pPr marL="3175" lvl="1" indent="0" algn="l" defTabSz="91425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488"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95" tIns="41148" rIns="82295" bIns="41148" numCol="1" anchor="t" anchorCtr="0" compatLnSpc="1">
            <a:prstTxWarp prst="textNoShape">
              <a:avLst/>
            </a:prstTxWarp>
          </a:bodyPr>
          <a:lstStyle/>
          <a:p>
            <a:pPr defTabSz="1218849"/>
            <a:endParaRPr lang="en-US" sz="1600">
              <a:solidFill>
                <a:srgbClr val="292929"/>
              </a:solidFill>
            </a:endParaRPr>
          </a:p>
        </p:txBody>
      </p:sp>
    </p:spTree>
    <p:extLst>
      <p:ext uri="{BB962C8B-B14F-4D97-AF65-F5344CB8AC3E}">
        <p14:creationId xmlns:p14="http://schemas.microsoft.com/office/powerpoint/2010/main" val="1883249775"/>
      </p:ext>
    </p:extLst>
  </p:cSld>
  <p:clrMapOvr>
    <a:masterClrMapping/>
  </p:clrMapOvr>
  <p:transition>
    <p:fade/>
  </p:transition>
</p:sldLayout>
</file>

<file path=ppt/slideLayouts/slideLayout264.xml><?xml version="1.0" encoding="utf-8"?>
<p:sldLayout xmlns:a="http://schemas.openxmlformats.org/drawingml/2006/main" xmlns:r="http://schemas.openxmlformats.org/officeDocument/2006/relationships" xmlns:p="http://schemas.openxmlformats.org/presentationml/2006/main" showMasterSp="0"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9" y="5630476"/>
            <a:ext cx="4206384" cy="461665"/>
          </a:xfrm>
        </p:spPr>
        <p:txBody>
          <a:bodyPr>
            <a:noAutofit/>
          </a:bodyPr>
          <a:lstStyle>
            <a:lvl1pPr marL="0" indent="0" algn="l" defTabSz="91425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30" indent="0" algn="ctr">
              <a:buNone/>
              <a:defRPr>
                <a:solidFill>
                  <a:schemeClr val="tx1">
                    <a:tint val="75000"/>
                  </a:schemeClr>
                </a:solidFill>
              </a:defRPr>
            </a:lvl2pPr>
            <a:lvl3pPr marL="914259" indent="0" algn="ctr">
              <a:buNone/>
              <a:defRPr>
                <a:solidFill>
                  <a:schemeClr val="tx1">
                    <a:tint val="75000"/>
                  </a:schemeClr>
                </a:solidFill>
              </a:defRPr>
            </a:lvl3pPr>
            <a:lvl4pPr marL="1371389" indent="0" algn="ctr">
              <a:buNone/>
              <a:defRPr>
                <a:solidFill>
                  <a:schemeClr val="tx1">
                    <a:tint val="75000"/>
                  </a:schemeClr>
                </a:solidFill>
              </a:defRPr>
            </a:lvl4pPr>
            <a:lvl5pPr marL="1828520" indent="0" algn="ctr">
              <a:buNone/>
              <a:defRPr>
                <a:solidFill>
                  <a:schemeClr val="tx1">
                    <a:tint val="75000"/>
                  </a:schemeClr>
                </a:solidFill>
              </a:defRPr>
            </a:lvl5pPr>
            <a:lvl6pPr marL="2285650" indent="0" algn="ctr">
              <a:buNone/>
              <a:defRPr>
                <a:solidFill>
                  <a:schemeClr val="tx1">
                    <a:tint val="75000"/>
                  </a:schemeClr>
                </a:solidFill>
              </a:defRPr>
            </a:lvl6pPr>
            <a:lvl7pPr marL="2742779" indent="0" algn="ctr">
              <a:buNone/>
              <a:defRPr>
                <a:solidFill>
                  <a:schemeClr val="tx1">
                    <a:tint val="75000"/>
                  </a:schemeClr>
                </a:solidFill>
              </a:defRPr>
            </a:lvl7pPr>
            <a:lvl8pPr marL="3199909" indent="0" algn="ctr">
              <a:buNone/>
              <a:defRPr>
                <a:solidFill>
                  <a:schemeClr val="tx1">
                    <a:tint val="75000"/>
                  </a:schemeClr>
                </a:solidFill>
              </a:defRPr>
            </a:lvl8pPr>
            <a:lvl9pPr marL="365703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5395"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849"/>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849"/>
              <a:endParaRPr lang="en-US" sz="2400">
                <a:solidFill>
                  <a:srgbClr val="292929"/>
                </a:solidFill>
              </a:endParaRPr>
            </a:p>
          </p:txBody>
        </p:sp>
      </p:grpSp>
    </p:spTree>
    <p:extLst>
      <p:ext uri="{BB962C8B-B14F-4D97-AF65-F5344CB8AC3E}">
        <p14:creationId xmlns:p14="http://schemas.microsoft.com/office/powerpoint/2010/main" val="3104270158"/>
      </p:ext>
    </p:extLst>
  </p:cSld>
  <p:clrMapOvr>
    <a:masterClrMapping/>
  </p:clrMapOvr>
  <p:transition>
    <p:fade/>
  </p:transition>
  <p:timing>
    <p:tnLst>
      <p:par>
        <p:cTn id="1" dur="indefinite" restart="never" nodeType="tmRoot"/>
      </p:par>
    </p:tnLst>
  </p:timing>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9" y="5630476"/>
            <a:ext cx="4206384" cy="461665"/>
          </a:xfrm>
        </p:spPr>
        <p:txBody>
          <a:bodyPr>
            <a:noAutofit/>
          </a:bodyPr>
          <a:lstStyle>
            <a:lvl1pPr marL="0" indent="0" algn="l" defTabSz="91425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30" indent="0" algn="ctr">
              <a:buNone/>
              <a:defRPr>
                <a:solidFill>
                  <a:schemeClr val="tx1">
                    <a:tint val="75000"/>
                  </a:schemeClr>
                </a:solidFill>
              </a:defRPr>
            </a:lvl2pPr>
            <a:lvl3pPr marL="914259" indent="0" algn="ctr">
              <a:buNone/>
              <a:defRPr>
                <a:solidFill>
                  <a:schemeClr val="tx1">
                    <a:tint val="75000"/>
                  </a:schemeClr>
                </a:solidFill>
              </a:defRPr>
            </a:lvl3pPr>
            <a:lvl4pPr marL="1371389" indent="0" algn="ctr">
              <a:buNone/>
              <a:defRPr>
                <a:solidFill>
                  <a:schemeClr val="tx1">
                    <a:tint val="75000"/>
                  </a:schemeClr>
                </a:solidFill>
              </a:defRPr>
            </a:lvl4pPr>
            <a:lvl5pPr marL="1828520" indent="0" algn="ctr">
              <a:buNone/>
              <a:defRPr>
                <a:solidFill>
                  <a:schemeClr val="tx1">
                    <a:tint val="75000"/>
                  </a:schemeClr>
                </a:solidFill>
              </a:defRPr>
            </a:lvl5pPr>
            <a:lvl6pPr marL="2285650" indent="0" algn="ctr">
              <a:buNone/>
              <a:defRPr>
                <a:solidFill>
                  <a:schemeClr val="tx1">
                    <a:tint val="75000"/>
                  </a:schemeClr>
                </a:solidFill>
              </a:defRPr>
            </a:lvl6pPr>
            <a:lvl7pPr marL="2742779" indent="0" algn="ctr">
              <a:buNone/>
              <a:defRPr>
                <a:solidFill>
                  <a:schemeClr val="tx1">
                    <a:tint val="75000"/>
                  </a:schemeClr>
                </a:solidFill>
              </a:defRPr>
            </a:lvl7pPr>
            <a:lvl8pPr marL="3199909" indent="0" algn="ctr">
              <a:buNone/>
              <a:defRPr>
                <a:solidFill>
                  <a:schemeClr val="tx1">
                    <a:tint val="75000"/>
                  </a:schemeClr>
                </a:solidFill>
              </a:defRPr>
            </a:lvl8pPr>
            <a:lvl9pPr marL="365703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4115"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9" tIns="45715" rIns="91429" bIns="45715" numCol="1" anchor="t" anchorCtr="0" compatLnSpc="1">
            <a:prstTxWarp prst="textNoShape">
              <a:avLst/>
            </a:prstTxWarp>
          </a:bodyPr>
          <a:lstStyle/>
          <a:p>
            <a:pPr defTabSz="1218849"/>
            <a:endParaRPr lang="en-US" sz="2400">
              <a:solidFill>
                <a:srgbClr val="292929"/>
              </a:solidFill>
            </a:endParaRPr>
          </a:p>
        </p:txBody>
      </p:sp>
    </p:spTree>
    <p:extLst>
      <p:ext uri="{BB962C8B-B14F-4D97-AF65-F5344CB8AC3E}">
        <p14:creationId xmlns:p14="http://schemas.microsoft.com/office/powerpoint/2010/main" val="3736679081"/>
      </p:ext>
    </p:extLst>
  </p:cSld>
  <p:clrMapOvr>
    <a:masterClrMapping/>
  </p:clrMapOvr>
  <p:transition>
    <p:fade/>
  </p:transition>
  <p:timing>
    <p:tnLst>
      <p:par>
        <p:cTn id="1" dur="indefinite" restart="never" nodeType="tmRoot"/>
      </p:par>
    </p:tnLst>
  </p:timing>
</p:sldLayout>
</file>

<file path=ppt/slideLayouts/slideLayout266.xml><?xml version="1.0" encoding="utf-8"?>
<p:sldLayout xmlns:a="http://schemas.openxmlformats.org/drawingml/2006/main" xmlns:r="http://schemas.openxmlformats.org/officeDocument/2006/relationships" xmlns:p="http://schemas.openxmlformats.org/presentationml/2006/main" showMasterSp="0" preserve="1">
  <p:cSld name="3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9" y="5630476"/>
            <a:ext cx="4206384" cy="461665"/>
          </a:xfrm>
        </p:spPr>
        <p:txBody>
          <a:bodyPr>
            <a:noAutofit/>
          </a:bodyPr>
          <a:lstStyle>
            <a:lvl1pPr marL="0" indent="0" algn="l" defTabSz="91425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30" indent="0" algn="ctr">
              <a:buNone/>
              <a:defRPr>
                <a:solidFill>
                  <a:schemeClr val="tx1">
                    <a:tint val="75000"/>
                  </a:schemeClr>
                </a:solidFill>
              </a:defRPr>
            </a:lvl2pPr>
            <a:lvl3pPr marL="914259" indent="0" algn="ctr">
              <a:buNone/>
              <a:defRPr>
                <a:solidFill>
                  <a:schemeClr val="tx1">
                    <a:tint val="75000"/>
                  </a:schemeClr>
                </a:solidFill>
              </a:defRPr>
            </a:lvl3pPr>
            <a:lvl4pPr marL="1371389" indent="0" algn="ctr">
              <a:buNone/>
              <a:defRPr>
                <a:solidFill>
                  <a:schemeClr val="tx1">
                    <a:tint val="75000"/>
                  </a:schemeClr>
                </a:solidFill>
              </a:defRPr>
            </a:lvl4pPr>
            <a:lvl5pPr marL="1828520" indent="0" algn="ctr">
              <a:buNone/>
              <a:defRPr>
                <a:solidFill>
                  <a:schemeClr val="tx1">
                    <a:tint val="75000"/>
                  </a:schemeClr>
                </a:solidFill>
              </a:defRPr>
            </a:lvl5pPr>
            <a:lvl6pPr marL="2285650" indent="0" algn="ctr">
              <a:buNone/>
              <a:defRPr>
                <a:solidFill>
                  <a:schemeClr val="tx1">
                    <a:tint val="75000"/>
                  </a:schemeClr>
                </a:solidFill>
              </a:defRPr>
            </a:lvl6pPr>
            <a:lvl7pPr marL="2742779" indent="0" algn="ctr">
              <a:buNone/>
              <a:defRPr>
                <a:solidFill>
                  <a:schemeClr val="tx1">
                    <a:tint val="75000"/>
                  </a:schemeClr>
                </a:solidFill>
              </a:defRPr>
            </a:lvl7pPr>
            <a:lvl8pPr marL="3199909" indent="0" algn="ctr">
              <a:buNone/>
              <a:defRPr>
                <a:solidFill>
                  <a:schemeClr val="tx1">
                    <a:tint val="75000"/>
                  </a:schemeClr>
                </a:solidFill>
              </a:defRPr>
            </a:lvl8pPr>
            <a:lvl9pPr marL="365703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849"/>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849"/>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849"/>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849"/>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849"/>
              <a:endParaRPr lang="en-US" sz="1600">
                <a:solidFill>
                  <a:srgbClr val="292929"/>
                </a:solidFill>
              </a:endParaRPr>
            </a:p>
          </p:txBody>
        </p:sp>
      </p:grpSp>
    </p:spTree>
    <p:extLst>
      <p:ext uri="{BB962C8B-B14F-4D97-AF65-F5344CB8AC3E}">
        <p14:creationId xmlns:p14="http://schemas.microsoft.com/office/powerpoint/2010/main" val="1928736994"/>
      </p:ext>
    </p:extLst>
  </p:cSld>
  <p:clrMapOvr>
    <a:masterClrMapping/>
  </p:clrMapOvr>
  <p:transition>
    <p:fade/>
  </p:transition>
  <p:timing>
    <p:tnLst>
      <p:par>
        <p:cTn id="1" dur="indefinite" restart="never" nodeType="tmRoot"/>
      </p:par>
    </p:tnLst>
  </p:timing>
</p:sldLayout>
</file>

<file path=ppt/slideLayouts/slideLayout267.xml><?xml version="1.0" encoding="utf-8"?>
<p:sldLayout xmlns:a="http://schemas.openxmlformats.org/drawingml/2006/main" xmlns:r="http://schemas.openxmlformats.org/officeDocument/2006/relationships" xmlns:p="http://schemas.openxmlformats.org/presentationml/2006/main" showMasterSp="0" preserve="1">
  <p:cSld name="9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9" y="5630476"/>
            <a:ext cx="4206384" cy="461665"/>
          </a:xfrm>
        </p:spPr>
        <p:txBody>
          <a:bodyPr>
            <a:noAutofit/>
          </a:bodyPr>
          <a:lstStyle>
            <a:lvl1pPr marL="0" indent="0" algn="l" defTabSz="91425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30" indent="0" algn="ctr">
              <a:buNone/>
              <a:defRPr>
                <a:solidFill>
                  <a:schemeClr val="tx1">
                    <a:tint val="75000"/>
                  </a:schemeClr>
                </a:solidFill>
              </a:defRPr>
            </a:lvl2pPr>
            <a:lvl3pPr marL="914259" indent="0" algn="ctr">
              <a:buNone/>
              <a:defRPr>
                <a:solidFill>
                  <a:schemeClr val="tx1">
                    <a:tint val="75000"/>
                  </a:schemeClr>
                </a:solidFill>
              </a:defRPr>
            </a:lvl3pPr>
            <a:lvl4pPr marL="1371389" indent="0" algn="ctr">
              <a:buNone/>
              <a:defRPr>
                <a:solidFill>
                  <a:schemeClr val="tx1">
                    <a:tint val="75000"/>
                  </a:schemeClr>
                </a:solidFill>
              </a:defRPr>
            </a:lvl4pPr>
            <a:lvl5pPr marL="1828520" indent="0" algn="ctr">
              <a:buNone/>
              <a:defRPr>
                <a:solidFill>
                  <a:schemeClr val="tx1">
                    <a:tint val="75000"/>
                  </a:schemeClr>
                </a:solidFill>
              </a:defRPr>
            </a:lvl5pPr>
            <a:lvl6pPr marL="2285650" indent="0" algn="ctr">
              <a:buNone/>
              <a:defRPr>
                <a:solidFill>
                  <a:schemeClr val="tx1">
                    <a:tint val="75000"/>
                  </a:schemeClr>
                </a:solidFill>
              </a:defRPr>
            </a:lvl6pPr>
            <a:lvl7pPr marL="2742779" indent="0" algn="ctr">
              <a:buNone/>
              <a:defRPr>
                <a:solidFill>
                  <a:schemeClr val="tx1">
                    <a:tint val="75000"/>
                  </a:schemeClr>
                </a:solidFill>
              </a:defRPr>
            </a:lvl7pPr>
            <a:lvl8pPr marL="3199909" indent="0" algn="ctr">
              <a:buNone/>
              <a:defRPr>
                <a:solidFill>
                  <a:schemeClr val="tx1">
                    <a:tint val="75000"/>
                  </a:schemeClr>
                </a:solidFill>
              </a:defRPr>
            </a:lvl8pPr>
            <a:lvl9pPr marL="365703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11" name="Freeform 18"/>
          <p:cNvSpPr>
            <a:spLocks noEditPoints="1"/>
          </p:cNvSpPr>
          <p:nvPr userDrawn="1"/>
        </p:nvSpPr>
        <p:spPr bwMode="black">
          <a:xfrm>
            <a:off x="8481110" y="1618440"/>
            <a:ext cx="2445063" cy="298217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295" tIns="41148" rIns="82295" bIns="41148" numCol="1" anchor="t" anchorCtr="0" compatLnSpc="1">
            <a:prstTxWarp prst="textNoShape">
              <a:avLst/>
            </a:prstTxWarp>
          </a:bodyPr>
          <a:lstStyle/>
          <a:p>
            <a:pPr defTabSz="1218849"/>
            <a:endParaRPr lang="en-US" sz="1600">
              <a:solidFill>
                <a:srgbClr val="292929"/>
              </a:solidFill>
            </a:endParaRPr>
          </a:p>
        </p:txBody>
      </p:sp>
    </p:spTree>
    <p:extLst>
      <p:ext uri="{BB962C8B-B14F-4D97-AF65-F5344CB8AC3E}">
        <p14:creationId xmlns:p14="http://schemas.microsoft.com/office/powerpoint/2010/main" val="2208335951"/>
      </p:ext>
    </p:extLst>
  </p:cSld>
  <p:clrMapOvr>
    <a:masterClrMapping/>
  </p:clrMapOvr>
  <p:transition>
    <p:fade/>
  </p:transition>
  <p:timing>
    <p:tnLst>
      <p:par>
        <p:cTn id="1" dur="indefinite" restart="never" nodeType="tmRoot"/>
      </p:par>
    </p:tnLst>
  </p:timing>
</p:sldLayout>
</file>

<file path=ppt/slideLayouts/slideLayout268.xml><?xml version="1.0" encoding="utf-8"?>
<p:sldLayout xmlns:a="http://schemas.openxmlformats.org/drawingml/2006/main" xmlns:r="http://schemas.openxmlformats.org/officeDocument/2006/relationships" xmlns:p="http://schemas.openxmlformats.org/presentationml/2006/main" showMasterSp="0" preserve="1">
  <p:cSld name="8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9" y="5630476"/>
            <a:ext cx="4206384" cy="461665"/>
          </a:xfrm>
        </p:spPr>
        <p:txBody>
          <a:bodyPr>
            <a:noAutofit/>
          </a:bodyPr>
          <a:lstStyle>
            <a:lvl1pPr marL="0" indent="0" algn="l" defTabSz="91425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30" indent="0" algn="ctr">
              <a:buNone/>
              <a:defRPr>
                <a:solidFill>
                  <a:schemeClr val="tx1">
                    <a:tint val="75000"/>
                  </a:schemeClr>
                </a:solidFill>
              </a:defRPr>
            </a:lvl2pPr>
            <a:lvl3pPr marL="914259" indent="0" algn="ctr">
              <a:buNone/>
              <a:defRPr>
                <a:solidFill>
                  <a:schemeClr val="tx1">
                    <a:tint val="75000"/>
                  </a:schemeClr>
                </a:solidFill>
              </a:defRPr>
            </a:lvl3pPr>
            <a:lvl4pPr marL="1371389" indent="0" algn="ctr">
              <a:buNone/>
              <a:defRPr>
                <a:solidFill>
                  <a:schemeClr val="tx1">
                    <a:tint val="75000"/>
                  </a:schemeClr>
                </a:solidFill>
              </a:defRPr>
            </a:lvl4pPr>
            <a:lvl5pPr marL="1828520" indent="0" algn="ctr">
              <a:buNone/>
              <a:defRPr>
                <a:solidFill>
                  <a:schemeClr val="tx1">
                    <a:tint val="75000"/>
                  </a:schemeClr>
                </a:solidFill>
              </a:defRPr>
            </a:lvl5pPr>
            <a:lvl6pPr marL="2285650" indent="0" algn="ctr">
              <a:buNone/>
              <a:defRPr>
                <a:solidFill>
                  <a:schemeClr val="tx1">
                    <a:tint val="75000"/>
                  </a:schemeClr>
                </a:solidFill>
              </a:defRPr>
            </a:lvl6pPr>
            <a:lvl7pPr marL="2742779" indent="0" algn="ctr">
              <a:buNone/>
              <a:defRPr>
                <a:solidFill>
                  <a:schemeClr val="tx1">
                    <a:tint val="75000"/>
                  </a:schemeClr>
                </a:solidFill>
              </a:defRPr>
            </a:lvl7pPr>
            <a:lvl8pPr marL="3199909" indent="0" algn="ctr">
              <a:buNone/>
              <a:defRPr>
                <a:solidFill>
                  <a:schemeClr val="tx1">
                    <a:tint val="75000"/>
                  </a:schemeClr>
                </a:solidFill>
              </a:defRPr>
            </a:lvl8pPr>
            <a:lvl9pPr marL="365703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11" name="Group 10"/>
          <p:cNvGrpSpPr/>
          <p:nvPr userDrawn="1"/>
        </p:nvGrpSpPr>
        <p:grpSpPr bwMode="black">
          <a:xfrm>
            <a:off x="8239386" y="2035852"/>
            <a:ext cx="2593977" cy="2005692"/>
            <a:chOff x="813584" y="4312262"/>
            <a:chExt cx="478309" cy="370027"/>
          </a:xfrm>
        </p:grpSpPr>
        <p:sp>
          <p:nvSpPr>
            <p:cNvPr id="13" name="Freeform 79"/>
            <p:cNvSpPr>
              <a:spLocks/>
            </p:cNvSpPr>
            <p:nvPr/>
          </p:nvSpPr>
          <p:spPr bwMode="black">
            <a:xfrm>
              <a:off x="813584" y="4503897"/>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1218849"/>
              <a:endParaRPr lang="en-US" sz="1600">
                <a:solidFill>
                  <a:srgbClr val="292929"/>
                </a:solidFill>
              </a:endParaRPr>
            </a:p>
          </p:txBody>
        </p:sp>
        <p:sp>
          <p:nvSpPr>
            <p:cNvPr id="17" name="Freeform 80"/>
            <p:cNvSpPr>
              <a:spLocks noEditPoints="1"/>
            </p:cNvSpPr>
            <p:nvPr/>
          </p:nvSpPr>
          <p:spPr bwMode="black">
            <a:xfrm>
              <a:off x="813584" y="4312262"/>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1218849"/>
              <a:endParaRPr lang="en-US" sz="1600">
                <a:solidFill>
                  <a:srgbClr val="292929"/>
                </a:solidFill>
              </a:endParaRPr>
            </a:p>
          </p:txBody>
        </p:sp>
      </p:grpSp>
    </p:spTree>
    <p:extLst>
      <p:ext uri="{BB962C8B-B14F-4D97-AF65-F5344CB8AC3E}">
        <p14:creationId xmlns:p14="http://schemas.microsoft.com/office/powerpoint/2010/main" val="699466933"/>
      </p:ext>
    </p:extLst>
  </p:cSld>
  <p:clrMapOvr>
    <a:masterClrMapping/>
  </p:clrMapOvr>
  <p:transition>
    <p:fade/>
  </p:transition>
  <p:timing>
    <p:tnLst>
      <p:par>
        <p:cTn id="1" dur="indefinite" restart="never" nodeType="tmRoot"/>
      </p:par>
    </p:tnLst>
  </p:timing>
</p:sldLayout>
</file>

<file path=ppt/slideLayouts/slideLayout269.xml><?xml version="1.0" encoding="utf-8"?>
<p:sldLayout xmlns:a="http://schemas.openxmlformats.org/drawingml/2006/main" xmlns:r="http://schemas.openxmlformats.org/officeDocument/2006/relationships" xmlns:p="http://schemas.openxmlformats.org/presentationml/2006/main" showMasterSp="0" preserve="1">
  <p:cSld name="6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9" y="5630476"/>
            <a:ext cx="4206384" cy="461665"/>
          </a:xfrm>
        </p:spPr>
        <p:txBody>
          <a:bodyPr>
            <a:noAutofit/>
          </a:bodyPr>
          <a:lstStyle>
            <a:lvl1pPr marL="0" indent="0" algn="l" defTabSz="91425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30" indent="0" algn="ctr">
              <a:buNone/>
              <a:defRPr>
                <a:solidFill>
                  <a:schemeClr val="tx1">
                    <a:tint val="75000"/>
                  </a:schemeClr>
                </a:solidFill>
              </a:defRPr>
            </a:lvl2pPr>
            <a:lvl3pPr marL="914259" indent="0" algn="ctr">
              <a:buNone/>
              <a:defRPr>
                <a:solidFill>
                  <a:schemeClr val="tx1">
                    <a:tint val="75000"/>
                  </a:schemeClr>
                </a:solidFill>
              </a:defRPr>
            </a:lvl3pPr>
            <a:lvl4pPr marL="1371389" indent="0" algn="ctr">
              <a:buNone/>
              <a:defRPr>
                <a:solidFill>
                  <a:schemeClr val="tx1">
                    <a:tint val="75000"/>
                  </a:schemeClr>
                </a:solidFill>
              </a:defRPr>
            </a:lvl4pPr>
            <a:lvl5pPr marL="1828520" indent="0" algn="ctr">
              <a:buNone/>
              <a:defRPr>
                <a:solidFill>
                  <a:schemeClr val="tx1">
                    <a:tint val="75000"/>
                  </a:schemeClr>
                </a:solidFill>
              </a:defRPr>
            </a:lvl5pPr>
            <a:lvl6pPr marL="2285650" indent="0" algn="ctr">
              <a:buNone/>
              <a:defRPr>
                <a:solidFill>
                  <a:schemeClr val="tx1">
                    <a:tint val="75000"/>
                  </a:schemeClr>
                </a:solidFill>
              </a:defRPr>
            </a:lvl6pPr>
            <a:lvl7pPr marL="2742779" indent="0" algn="ctr">
              <a:buNone/>
              <a:defRPr>
                <a:solidFill>
                  <a:schemeClr val="tx1">
                    <a:tint val="75000"/>
                  </a:schemeClr>
                </a:solidFill>
              </a:defRPr>
            </a:lvl7pPr>
            <a:lvl8pPr marL="3199909" indent="0" algn="ctr">
              <a:buNone/>
              <a:defRPr>
                <a:solidFill>
                  <a:schemeClr val="tx1">
                    <a:tint val="75000"/>
                  </a:schemeClr>
                </a:solidFill>
              </a:defRPr>
            </a:lvl8pPr>
            <a:lvl9pPr marL="365703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11" name="Freeform 6"/>
          <p:cNvSpPr>
            <a:spLocks noEditPoints="1"/>
          </p:cNvSpPr>
          <p:nvPr userDrawn="1"/>
        </p:nvSpPr>
        <p:spPr bwMode="auto">
          <a:xfrm>
            <a:off x="8294115"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9" tIns="45715" rIns="91429" bIns="45715" numCol="1" anchor="t" anchorCtr="0" compatLnSpc="1">
            <a:prstTxWarp prst="textNoShape">
              <a:avLst/>
            </a:prstTxWarp>
          </a:bodyPr>
          <a:lstStyle/>
          <a:p>
            <a:pPr defTabSz="1218849"/>
            <a:endParaRPr lang="en-US" sz="2400">
              <a:solidFill>
                <a:srgbClr val="292929"/>
              </a:solidFill>
            </a:endParaRPr>
          </a:p>
        </p:txBody>
      </p:sp>
    </p:spTree>
    <p:extLst>
      <p:ext uri="{BB962C8B-B14F-4D97-AF65-F5344CB8AC3E}">
        <p14:creationId xmlns:p14="http://schemas.microsoft.com/office/powerpoint/2010/main" val="524929627"/>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4"/>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9" y="1447800"/>
            <a:ext cx="5487829" cy="443198"/>
          </a:xfrm>
        </p:spPr>
        <p:txBody>
          <a:bodyPr anchor="b"/>
          <a:lstStyle>
            <a:lvl1pPr marL="0" indent="0">
              <a:lnSpc>
                <a:spcPct val="90000"/>
              </a:lnSpc>
              <a:spcBef>
                <a:spcPts val="0"/>
              </a:spcBef>
              <a:buNone/>
              <a:defRPr sz="3200" b="0">
                <a:latin typeface="Segoe UI Light" pitchFamily="34" charset="0"/>
              </a:defRPr>
            </a:lvl1pPr>
            <a:lvl2pPr marL="457130" indent="0">
              <a:buNone/>
              <a:defRPr sz="2000" b="1"/>
            </a:lvl2pPr>
            <a:lvl3pPr marL="914259" indent="0">
              <a:buNone/>
              <a:defRPr sz="1800" b="1"/>
            </a:lvl3pPr>
            <a:lvl4pPr marL="1371389" indent="0">
              <a:buNone/>
              <a:defRPr sz="1600" b="1"/>
            </a:lvl4pPr>
            <a:lvl5pPr marL="1828520" indent="0">
              <a:buNone/>
              <a:defRPr sz="1600" b="1"/>
            </a:lvl5pPr>
            <a:lvl6pPr marL="2285650" indent="0">
              <a:buNone/>
              <a:defRPr sz="1600" b="1"/>
            </a:lvl6pPr>
            <a:lvl7pPr marL="2742779" indent="0">
              <a:buNone/>
              <a:defRPr sz="1600" b="1"/>
            </a:lvl7pPr>
            <a:lvl8pPr marL="3199909" indent="0">
              <a:buNone/>
              <a:defRPr sz="1600" b="1"/>
            </a:lvl8pPr>
            <a:lvl9pPr marL="365703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2" y="2266796"/>
            <a:ext cx="5486400" cy="1945148"/>
          </a:xfrm>
        </p:spPr>
        <p:txBody>
          <a:bodyPr/>
          <a:lstStyle>
            <a:lvl1pPr marL="403180" indent="-403180">
              <a:buSzPct val="80000"/>
              <a:buFont typeface="Arial" pitchFamily="34" charset="0"/>
              <a:buChar char="•"/>
              <a:defRPr sz="2800"/>
            </a:lvl1pPr>
            <a:lvl2pPr marL="744454" indent="-322226">
              <a:buSzPct val="80000"/>
              <a:buFont typeface="Arial" pitchFamily="34" charset="0"/>
              <a:buChar char="•"/>
              <a:defRPr sz="2800"/>
            </a:lvl2pPr>
            <a:lvl3pPr marL="1026997" indent="-282543" defTabSz="1030171">
              <a:buSzPct val="80000"/>
              <a:buFont typeface="Arial" pitchFamily="34" charset="0"/>
              <a:buChar char="•"/>
              <a:defRPr sz="2400"/>
            </a:lvl3pPr>
            <a:lvl4pPr marL="1317476" indent="-287305">
              <a:buSzPct val="80000"/>
              <a:buFont typeface="Arial" pitchFamily="34" charset="0"/>
              <a:buChar char="•"/>
              <a:defRPr sz="2000"/>
            </a:lvl4pPr>
            <a:lvl5pPr marL="1541288" indent="-223812">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30" indent="0">
              <a:buNone/>
              <a:defRPr sz="2000" b="1"/>
            </a:lvl2pPr>
            <a:lvl3pPr marL="914259" indent="0">
              <a:buNone/>
              <a:defRPr sz="1800" b="1"/>
            </a:lvl3pPr>
            <a:lvl4pPr marL="1371389" indent="0">
              <a:buNone/>
              <a:defRPr sz="1600" b="1"/>
            </a:lvl4pPr>
            <a:lvl5pPr marL="1828520" indent="0">
              <a:buNone/>
              <a:defRPr sz="1600" b="1"/>
            </a:lvl5pPr>
            <a:lvl6pPr marL="2285650" indent="0">
              <a:buNone/>
              <a:defRPr sz="1600" b="1"/>
            </a:lvl6pPr>
            <a:lvl7pPr marL="2742779" indent="0">
              <a:buNone/>
              <a:defRPr sz="1600" b="1"/>
            </a:lvl7pPr>
            <a:lvl8pPr marL="3199909" indent="0">
              <a:buNone/>
              <a:defRPr sz="1600" b="1"/>
            </a:lvl8pPr>
            <a:lvl9pPr marL="365703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87" indent="-296287">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48" indent="-45714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088" indent="-34286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31" indent="-34286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15" indent="-34286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31" indent="-342861">
              <a:defRPr sz="1600"/>
            </a:lvl6pPr>
            <a:lvl7pPr marL="1603193" indent="-285717">
              <a:defRPr sz="1600"/>
            </a:lvl7pPr>
            <a:lvl8pPr>
              <a:defRPr sz="1600"/>
            </a:lvl8pPr>
            <a:lvl9pPr>
              <a:defRPr sz="1600"/>
            </a:lvl9pPr>
          </a:lstStyle>
          <a:p>
            <a:pPr marL="403180" lvl="0" indent="-403180" algn="l" defTabSz="914259" rtl="0" eaLnBrk="1" latinLnBrk="0" hangingPunct="1">
              <a:lnSpc>
                <a:spcPct val="90000"/>
              </a:lnSpc>
              <a:spcBef>
                <a:spcPct val="20000"/>
              </a:spcBef>
              <a:buSzPct val="80000"/>
            </a:pPr>
            <a:r>
              <a:rPr lang="en-US" smtClean="0"/>
              <a:t>Click to edit Master text styles</a:t>
            </a:r>
          </a:p>
          <a:p>
            <a:pPr marL="403180" lvl="1" indent="-403180" algn="l" defTabSz="914259" rtl="0" eaLnBrk="1" latinLnBrk="0" hangingPunct="1">
              <a:lnSpc>
                <a:spcPct val="90000"/>
              </a:lnSpc>
              <a:spcBef>
                <a:spcPct val="20000"/>
              </a:spcBef>
              <a:buSzPct val="80000"/>
            </a:pPr>
            <a:r>
              <a:rPr lang="en-US" smtClean="0"/>
              <a:t>Second level</a:t>
            </a:r>
          </a:p>
          <a:p>
            <a:pPr marL="403180" lvl="2" indent="-403180" algn="l" defTabSz="914259" rtl="0" eaLnBrk="1" latinLnBrk="0" hangingPunct="1">
              <a:lnSpc>
                <a:spcPct val="90000"/>
              </a:lnSpc>
              <a:spcBef>
                <a:spcPct val="20000"/>
              </a:spcBef>
              <a:buSzPct val="80000"/>
            </a:pPr>
            <a:r>
              <a:rPr lang="en-US" smtClean="0"/>
              <a:t>Third level</a:t>
            </a:r>
          </a:p>
          <a:p>
            <a:pPr marL="403180" lvl="3" indent="-403180" algn="l" defTabSz="914259" rtl="0" eaLnBrk="1" latinLnBrk="0" hangingPunct="1">
              <a:lnSpc>
                <a:spcPct val="90000"/>
              </a:lnSpc>
              <a:spcBef>
                <a:spcPct val="20000"/>
              </a:spcBef>
              <a:buSzPct val="80000"/>
            </a:pPr>
            <a:r>
              <a:rPr lang="en-US" smtClean="0"/>
              <a:t>Fourth level</a:t>
            </a:r>
          </a:p>
          <a:p>
            <a:pPr marL="403180" lvl="4" indent="-403180" algn="l" defTabSz="914259"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1581022361"/>
      </p:ext>
    </p:extLst>
  </p:cSld>
  <p:clrMapOvr>
    <a:masterClrMapping/>
  </p:clrMapOvr>
  <p:transition>
    <p:fade/>
  </p:transition>
  <p:timing>
    <p:tnLst>
      <p:par>
        <p:cTn id="1" dur="indefinite" restart="never" nodeType="tmRoot"/>
      </p:par>
    </p:tnLst>
  </p:timing>
</p:sldLayout>
</file>

<file path=ppt/slideLayouts/slideLayout270.xml><?xml version="1.0" encoding="utf-8"?>
<p:sldLayout xmlns:a="http://schemas.openxmlformats.org/drawingml/2006/main" xmlns:r="http://schemas.openxmlformats.org/officeDocument/2006/relationships" xmlns:p="http://schemas.openxmlformats.org/presentationml/2006/main" showMasterSp="0" preserve="1">
  <p:cSld name="4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9" y="5630476"/>
            <a:ext cx="4206384" cy="461665"/>
          </a:xfrm>
        </p:spPr>
        <p:txBody>
          <a:bodyPr>
            <a:noAutofit/>
          </a:bodyPr>
          <a:lstStyle>
            <a:lvl1pPr marL="0" indent="0" algn="l" defTabSz="91425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30" indent="0" algn="ctr">
              <a:buNone/>
              <a:defRPr>
                <a:solidFill>
                  <a:schemeClr val="tx1">
                    <a:tint val="75000"/>
                  </a:schemeClr>
                </a:solidFill>
              </a:defRPr>
            </a:lvl2pPr>
            <a:lvl3pPr marL="914259" indent="0" algn="ctr">
              <a:buNone/>
              <a:defRPr>
                <a:solidFill>
                  <a:schemeClr val="tx1">
                    <a:tint val="75000"/>
                  </a:schemeClr>
                </a:solidFill>
              </a:defRPr>
            </a:lvl3pPr>
            <a:lvl4pPr marL="1371389" indent="0" algn="ctr">
              <a:buNone/>
              <a:defRPr>
                <a:solidFill>
                  <a:schemeClr val="tx1">
                    <a:tint val="75000"/>
                  </a:schemeClr>
                </a:solidFill>
              </a:defRPr>
            </a:lvl4pPr>
            <a:lvl5pPr marL="1828520" indent="0" algn="ctr">
              <a:buNone/>
              <a:defRPr>
                <a:solidFill>
                  <a:schemeClr val="tx1">
                    <a:tint val="75000"/>
                  </a:schemeClr>
                </a:solidFill>
              </a:defRPr>
            </a:lvl5pPr>
            <a:lvl6pPr marL="2285650" indent="0" algn="ctr">
              <a:buNone/>
              <a:defRPr>
                <a:solidFill>
                  <a:schemeClr val="tx1">
                    <a:tint val="75000"/>
                  </a:schemeClr>
                </a:solidFill>
              </a:defRPr>
            </a:lvl6pPr>
            <a:lvl7pPr marL="2742779" indent="0" algn="ctr">
              <a:buNone/>
              <a:defRPr>
                <a:solidFill>
                  <a:schemeClr val="tx1">
                    <a:tint val="75000"/>
                  </a:schemeClr>
                </a:solidFill>
              </a:defRPr>
            </a:lvl7pPr>
            <a:lvl8pPr marL="3199909" indent="0" algn="ctr">
              <a:buNone/>
              <a:defRPr>
                <a:solidFill>
                  <a:schemeClr val="tx1">
                    <a:tint val="75000"/>
                  </a:schemeClr>
                </a:solidFill>
              </a:defRPr>
            </a:lvl8pPr>
            <a:lvl9pPr marL="365703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95" tIns="41148" rIns="82295" bIns="41148" numCol="1" anchor="t" anchorCtr="0" compatLnSpc="1">
            <a:prstTxWarp prst="textNoShape">
              <a:avLst/>
            </a:prstTxWarp>
          </a:bodyPr>
          <a:lstStyle/>
          <a:p>
            <a:pPr defTabSz="1218849"/>
            <a:endParaRPr lang="en-US" sz="1600">
              <a:solidFill>
                <a:srgbClr val="292929"/>
              </a:solidFill>
            </a:endParaRPr>
          </a:p>
        </p:txBody>
      </p:sp>
    </p:spTree>
    <p:extLst>
      <p:ext uri="{BB962C8B-B14F-4D97-AF65-F5344CB8AC3E}">
        <p14:creationId xmlns:p14="http://schemas.microsoft.com/office/powerpoint/2010/main" val="217376974"/>
      </p:ext>
    </p:extLst>
  </p:cSld>
  <p:clrMapOvr>
    <a:masterClrMapping/>
  </p:clrMapOvr>
  <p:transition>
    <p:fade/>
  </p:transition>
  <p:timing>
    <p:tnLst>
      <p:par>
        <p:cTn id="1" dur="indefinite" restart="never" nodeType="tmRoot"/>
      </p:par>
    </p:tnLst>
  </p:timing>
</p:sldLayout>
</file>

<file path=ppt/slideLayouts/slideLayout271.xml><?xml version="1.0" encoding="utf-8"?>
<p:sldLayout xmlns:a="http://schemas.openxmlformats.org/drawingml/2006/main" xmlns:r="http://schemas.openxmlformats.org/officeDocument/2006/relationships" xmlns:p="http://schemas.openxmlformats.org/presentationml/2006/main" showMasterSp="0" preserve="1">
  <p:cSld name="5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9" y="5630476"/>
            <a:ext cx="4206384" cy="461665"/>
          </a:xfrm>
        </p:spPr>
        <p:txBody>
          <a:bodyPr>
            <a:noAutofit/>
          </a:bodyPr>
          <a:lstStyle>
            <a:lvl1pPr marL="0" indent="0" algn="l" defTabSz="91425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30" indent="0" algn="ctr">
              <a:buNone/>
              <a:defRPr>
                <a:solidFill>
                  <a:schemeClr val="tx1">
                    <a:tint val="75000"/>
                  </a:schemeClr>
                </a:solidFill>
              </a:defRPr>
            </a:lvl2pPr>
            <a:lvl3pPr marL="914259" indent="0" algn="ctr">
              <a:buNone/>
              <a:defRPr>
                <a:solidFill>
                  <a:schemeClr val="tx1">
                    <a:tint val="75000"/>
                  </a:schemeClr>
                </a:solidFill>
              </a:defRPr>
            </a:lvl3pPr>
            <a:lvl4pPr marL="1371389" indent="0" algn="ctr">
              <a:buNone/>
              <a:defRPr>
                <a:solidFill>
                  <a:schemeClr val="tx1">
                    <a:tint val="75000"/>
                  </a:schemeClr>
                </a:solidFill>
              </a:defRPr>
            </a:lvl4pPr>
            <a:lvl5pPr marL="1828520" indent="0" algn="ctr">
              <a:buNone/>
              <a:defRPr>
                <a:solidFill>
                  <a:schemeClr val="tx1">
                    <a:tint val="75000"/>
                  </a:schemeClr>
                </a:solidFill>
              </a:defRPr>
            </a:lvl5pPr>
            <a:lvl6pPr marL="2285650" indent="0" algn="ctr">
              <a:buNone/>
              <a:defRPr>
                <a:solidFill>
                  <a:schemeClr val="tx1">
                    <a:tint val="75000"/>
                  </a:schemeClr>
                </a:solidFill>
              </a:defRPr>
            </a:lvl6pPr>
            <a:lvl7pPr marL="2742779" indent="0" algn="ctr">
              <a:buNone/>
              <a:defRPr>
                <a:solidFill>
                  <a:schemeClr val="tx1">
                    <a:tint val="75000"/>
                  </a:schemeClr>
                </a:solidFill>
              </a:defRPr>
            </a:lvl7pPr>
            <a:lvl8pPr marL="3199909" indent="0" algn="ctr">
              <a:buNone/>
              <a:defRPr>
                <a:solidFill>
                  <a:schemeClr val="tx1">
                    <a:tint val="75000"/>
                  </a:schemeClr>
                </a:solidFill>
              </a:defRPr>
            </a:lvl8pPr>
            <a:lvl9pPr marL="365703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849"/>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849"/>
              <a:endParaRPr lang="en-US" sz="2400">
                <a:solidFill>
                  <a:srgbClr val="292929"/>
                </a:solidFill>
              </a:endParaRPr>
            </a:p>
          </p:txBody>
        </p:sp>
      </p:grpSp>
    </p:spTree>
    <p:extLst>
      <p:ext uri="{BB962C8B-B14F-4D97-AF65-F5344CB8AC3E}">
        <p14:creationId xmlns:p14="http://schemas.microsoft.com/office/powerpoint/2010/main" val="2032322847"/>
      </p:ext>
    </p:extLst>
  </p:cSld>
  <p:clrMapOvr>
    <a:masterClrMapping/>
  </p:clrMapOvr>
  <p:transition>
    <p:fade/>
  </p:transition>
  <p:timing>
    <p:tnLst>
      <p:par>
        <p:cTn id="1" dur="indefinite" restart="never" nodeType="tmRoot"/>
      </p:par>
    </p:tnLst>
  </p:timing>
</p:sldLayout>
</file>

<file path=ppt/slideLayouts/slideLayout272.xml><?xml version="1.0" encoding="utf-8"?>
<p:sldLayout xmlns:a="http://schemas.openxmlformats.org/drawingml/2006/main" xmlns:r="http://schemas.openxmlformats.org/officeDocument/2006/relationships" xmlns:p="http://schemas.openxmlformats.org/presentationml/2006/main" showMasterSp="0" preserve="1">
  <p:cSld name="7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9" y="5630476"/>
            <a:ext cx="4206384" cy="461665"/>
          </a:xfrm>
        </p:spPr>
        <p:txBody>
          <a:bodyPr>
            <a:noAutofit/>
          </a:bodyPr>
          <a:lstStyle>
            <a:lvl1pPr marL="0" indent="0" algn="l" defTabSz="91425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30" indent="0" algn="ctr">
              <a:buNone/>
              <a:defRPr>
                <a:solidFill>
                  <a:schemeClr val="tx1">
                    <a:tint val="75000"/>
                  </a:schemeClr>
                </a:solidFill>
              </a:defRPr>
            </a:lvl2pPr>
            <a:lvl3pPr marL="914259" indent="0" algn="ctr">
              <a:buNone/>
              <a:defRPr>
                <a:solidFill>
                  <a:schemeClr val="tx1">
                    <a:tint val="75000"/>
                  </a:schemeClr>
                </a:solidFill>
              </a:defRPr>
            </a:lvl3pPr>
            <a:lvl4pPr marL="1371389" indent="0" algn="ctr">
              <a:buNone/>
              <a:defRPr>
                <a:solidFill>
                  <a:schemeClr val="tx1">
                    <a:tint val="75000"/>
                  </a:schemeClr>
                </a:solidFill>
              </a:defRPr>
            </a:lvl4pPr>
            <a:lvl5pPr marL="1828520" indent="0" algn="ctr">
              <a:buNone/>
              <a:defRPr>
                <a:solidFill>
                  <a:schemeClr val="tx1">
                    <a:tint val="75000"/>
                  </a:schemeClr>
                </a:solidFill>
              </a:defRPr>
            </a:lvl5pPr>
            <a:lvl6pPr marL="2285650" indent="0" algn="ctr">
              <a:buNone/>
              <a:defRPr>
                <a:solidFill>
                  <a:schemeClr val="tx1">
                    <a:tint val="75000"/>
                  </a:schemeClr>
                </a:solidFill>
              </a:defRPr>
            </a:lvl6pPr>
            <a:lvl7pPr marL="2742779" indent="0" algn="ctr">
              <a:buNone/>
              <a:defRPr>
                <a:solidFill>
                  <a:schemeClr val="tx1">
                    <a:tint val="75000"/>
                  </a:schemeClr>
                </a:solidFill>
              </a:defRPr>
            </a:lvl7pPr>
            <a:lvl8pPr marL="3199909" indent="0" algn="ctr">
              <a:buNone/>
              <a:defRPr>
                <a:solidFill>
                  <a:schemeClr val="tx1">
                    <a:tint val="75000"/>
                  </a:schemeClr>
                </a:solidFill>
              </a:defRPr>
            </a:lvl8pPr>
            <a:lvl9pPr marL="365703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4" name="Group 3"/>
          <p:cNvGrpSpPr/>
          <p:nvPr userDrawn="1"/>
        </p:nvGrpSpPr>
        <p:grpSpPr>
          <a:xfrm>
            <a:off x="8438471" y="2193995"/>
            <a:ext cx="1065343" cy="2705496"/>
            <a:chOff x="8882758" y="1905000"/>
            <a:chExt cx="1277596" cy="3245368"/>
          </a:xfrm>
        </p:grpSpPr>
        <p:sp>
          <p:nvSpPr>
            <p:cNvPr id="12" name="Oval 6"/>
            <p:cNvSpPr>
              <a:spLocks noChangeArrowheads="1"/>
            </p:cNvSpPr>
            <p:nvPr userDrawn="1"/>
          </p:nvSpPr>
          <p:spPr bwMode="auto">
            <a:xfrm>
              <a:off x="9255454" y="1905000"/>
              <a:ext cx="529136" cy="539872"/>
            </a:xfrm>
            <a:prstGeom prst="ellipse">
              <a:avLst/>
            </a:pr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1218849"/>
              <a:endParaRPr lang="en-US" sz="2400">
                <a:solidFill>
                  <a:srgbClr val="292929"/>
                </a:solidFill>
              </a:endParaRPr>
            </a:p>
          </p:txBody>
        </p:sp>
        <p:sp>
          <p:nvSpPr>
            <p:cNvPr id="13" name="Freeform 12"/>
            <p:cNvSpPr>
              <a:spLocks/>
            </p:cNvSpPr>
            <p:nvPr userDrawn="1"/>
          </p:nvSpPr>
          <p:spPr bwMode="auto">
            <a:xfrm>
              <a:off x="8882758" y="2506221"/>
              <a:ext cx="1277596" cy="2644147"/>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1218849"/>
              <a:endParaRPr lang="en-US" sz="2400">
                <a:solidFill>
                  <a:srgbClr val="292929"/>
                </a:solidFill>
              </a:endParaRPr>
            </a:p>
          </p:txBody>
        </p:sp>
      </p:grpSp>
      <p:grpSp>
        <p:nvGrpSpPr>
          <p:cNvPr id="15" name="Group 14"/>
          <p:cNvGrpSpPr/>
          <p:nvPr userDrawn="1"/>
        </p:nvGrpSpPr>
        <p:grpSpPr>
          <a:xfrm>
            <a:off x="9897863" y="2193995"/>
            <a:ext cx="1065343" cy="2705496"/>
            <a:chOff x="8882758" y="1905000"/>
            <a:chExt cx="1277596" cy="3245368"/>
          </a:xfrm>
        </p:grpSpPr>
        <p:sp>
          <p:nvSpPr>
            <p:cNvPr id="16" name="Oval 6"/>
            <p:cNvSpPr>
              <a:spLocks noChangeArrowheads="1"/>
            </p:cNvSpPr>
            <p:nvPr userDrawn="1"/>
          </p:nvSpPr>
          <p:spPr bwMode="auto">
            <a:xfrm>
              <a:off x="9255454" y="1905000"/>
              <a:ext cx="529136" cy="539872"/>
            </a:xfrm>
            <a:prstGeom prst="ellipse">
              <a:avLst/>
            </a:pr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1218849"/>
              <a:endParaRPr lang="en-US" sz="2400">
                <a:solidFill>
                  <a:srgbClr val="292929"/>
                </a:solidFill>
              </a:endParaRPr>
            </a:p>
          </p:txBody>
        </p:sp>
        <p:sp>
          <p:nvSpPr>
            <p:cNvPr id="17" name="Freeform 16"/>
            <p:cNvSpPr>
              <a:spLocks/>
            </p:cNvSpPr>
            <p:nvPr userDrawn="1"/>
          </p:nvSpPr>
          <p:spPr bwMode="auto">
            <a:xfrm>
              <a:off x="8882758" y="2506221"/>
              <a:ext cx="1277596" cy="2644147"/>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1218849"/>
              <a:endParaRPr lang="en-US" sz="2400">
                <a:solidFill>
                  <a:srgbClr val="292929"/>
                </a:solidFill>
              </a:endParaRPr>
            </a:p>
          </p:txBody>
        </p:sp>
      </p:grpSp>
      <p:grpSp>
        <p:nvGrpSpPr>
          <p:cNvPr id="18" name="Group 17"/>
          <p:cNvGrpSpPr/>
          <p:nvPr userDrawn="1"/>
        </p:nvGrpSpPr>
        <p:grpSpPr>
          <a:xfrm>
            <a:off x="9061875" y="1813780"/>
            <a:ext cx="1277929" cy="3245368"/>
            <a:chOff x="8882758" y="1905000"/>
            <a:chExt cx="1277596" cy="3245368"/>
          </a:xfrm>
        </p:grpSpPr>
        <p:sp>
          <p:nvSpPr>
            <p:cNvPr id="19" name="Oval 6"/>
            <p:cNvSpPr>
              <a:spLocks noChangeArrowheads="1"/>
            </p:cNvSpPr>
            <p:nvPr userDrawn="1"/>
          </p:nvSpPr>
          <p:spPr bwMode="auto">
            <a:xfrm>
              <a:off x="9255454" y="1905000"/>
              <a:ext cx="529136" cy="539872"/>
            </a:xfrm>
            <a:prstGeom prst="ellipse">
              <a:avLst/>
            </a:pr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1218849"/>
              <a:endParaRPr lang="en-US" sz="2400">
                <a:solidFill>
                  <a:srgbClr val="292929"/>
                </a:solidFill>
              </a:endParaRPr>
            </a:p>
          </p:txBody>
        </p:sp>
        <p:sp>
          <p:nvSpPr>
            <p:cNvPr id="20" name="Freeform 19"/>
            <p:cNvSpPr>
              <a:spLocks/>
            </p:cNvSpPr>
            <p:nvPr userDrawn="1"/>
          </p:nvSpPr>
          <p:spPr bwMode="auto">
            <a:xfrm>
              <a:off x="8882758" y="2506221"/>
              <a:ext cx="1277596" cy="2644147"/>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1218849"/>
              <a:endParaRPr lang="en-US" sz="2400">
                <a:solidFill>
                  <a:srgbClr val="292929"/>
                </a:solidFill>
              </a:endParaRPr>
            </a:p>
          </p:txBody>
        </p:sp>
      </p:grpSp>
    </p:spTree>
    <p:extLst>
      <p:ext uri="{BB962C8B-B14F-4D97-AF65-F5344CB8AC3E}">
        <p14:creationId xmlns:p14="http://schemas.microsoft.com/office/powerpoint/2010/main" val="245591492"/>
      </p:ext>
    </p:extLst>
  </p:cSld>
  <p:clrMapOvr>
    <a:masterClrMapping/>
  </p:clrMapOvr>
  <p:transition>
    <p:fade/>
  </p:transition>
  <p:timing>
    <p:tnLst>
      <p:par>
        <p:cTn id="1" dur="indefinite" restart="never" nodeType="tmRoot"/>
      </p:par>
    </p:tnLst>
  </p:timing>
</p:sldLayout>
</file>

<file path=ppt/slideLayouts/slideLayout273.xml><?xml version="1.0" encoding="utf-8"?>
<p:sldLayout xmlns:a="http://schemas.openxmlformats.org/drawingml/2006/main" xmlns:r="http://schemas.openxmlformats.org/officeDocument/2006/relationships" xmlns:p="http://schemas.openxmlformats.org/presentationml/2006/main" showMasterSp="0" preserve="1">
  <p:cSld name="1_Section Divider">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6"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3" y="6338051"/>
            <a:ext cx="2507214" cy="291353"/>
          </a:xfrm>
          <a:prstGeom prst="rect">
            <a:avLst/>
          </a:prstGeom>
        </p:spPr>
      </p:pic>
    </p:spTree>
    <p:extLst>
      <p:ext uri="{BB962C8B-B14F-4D97-AF65-F5344CB8AC3E}">
        <p14:creationId xmlns:p14="http://schemas.microsoft.com/office/powerpoint/2010/main" val="183452834"/>
      </p:ext>
    </p:extLst>
  </p:cSld>
  <p:clrMapOvr>
    <a:masterClrMapping/>
  </p:clrMapOvr>
  <p:transition>
    <p:fade/>
  </p:transition>
  <p:timing>
    <p:tnLst>
      <p:par>
        <p:cTn id="1" dur="indefinite" restart="never" nodeType="tmRoot"/>
      </p:par>
    </p:tnLst>
  </p:timing>
</p:sldLayout>
</file>

<file path=ppt/slideLayouts/slideLayout274.xml><?xml version="1.0" encoding="utf-8"?>
<p:sldLayout xmlns:a="http://schemas.openxmlformats.org/drawingml/2006/main" xmlns:r="http://schemas.openxmlformats.org/officeDocument/2006/relationships" xmlns:p="http://schemas.openxmlformats.org/presentationml/2006/main" showMasterSp="0" type="blank" preserve="1">
  <p:cSld name="Brandin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black">
          <a:xfrm>
            <a:off x="4322301" y="3140274"/>
            <a:ext cx="3547400" cy="577452"/>
          </a:xfrm>
          <a:prstGeom prst="rect">
            <a:avLst/>
          </a:prstGeom>
          <a:noFill/>
          <a:ln>
            <a:noFill/>
          </a:ln>
        </p:spPr>
      </p:pic>
      <p:sp>
        <p:nvSpPr>
          <p:cNvPr id="3" name="Text Box 3"/>
          <p:cNvSpPr txBox="1">
            <a:spLocks noChangeArrowheads="1"/>
          </p:cNvSpPr>
          <p:nvPr/>
        </p:nvSpPr>
        <p:spPr bwMode="blackWhite">
          <a:xfrm>
            <a:off x="508001" y="6083574"/>
            <a:ext cx="11176000" cy="415484"/>
          </a:xfrm>
          <a:prstGeom prst="rect">
            <a:avLst/>
          </a:prstGeom>
          <a:noFill/>
          <a:ln w="12700">
            <a:noFill/>
            <a:miter lim="800000"/>
            <a:headEnd type="none" w="sm" len="sm"/>
            <a:tailEnd type="none" w="sm" len="sm"/>
          </a:ln>
          <a:effectLst/>
        </p:spPr>
        <p:txBody>
          <a:bodyPr vert="horz" wrap="square" lIns="91414" tIns="45708" rIns="91414" bIns="45708" numCol="1" anchor="t" anchorCtr="0" compatLnSpc="1">
            <a:prstTxWarp prst="textNoShape">
              <a:avLst/>
            </a:prstTxWarp>
            <a:spAutoFit/>
          </a:bodyPr>
          <a:lstStyle/>
          <a:p>
            <a:pPr algn="ctr" defTabSz="913996"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3996"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866625464"/>
      </p:ext>
    </p:extLst>
  </p:cSld>
  <p:clrMapOvr>
    <a:masterClrMapping/>
  </p:clrMapOvr>
  <p:transition>
    <p:fade/>
  </p:transition>
  <p:timing>
    <p:tnLst>
      <p:par>
        <p:cTn id="1" dur="indefinite" restart="never" nodeType="tmRoot"/>
      </p:par>
    </p:tnLst>
  </p:timing>
</p:sldLayout>
</file>

<file path=ppt/slideLayouts/slideLayout275.xml><?xml version="1.0" encoding="utf-8"?>
<p:sldLayout xmlns:a="http://schemas.openxmlformats.org/drawingml/2006/main" xmlns:r="http://schemas.openxmlformats.org/officeDocument/2006/relationships" xmlns:p="http://schemas.openxmlformats.org/presentationml/2006/main" showMasterSp="0" preserve="1">
  <p:cSld name="WALKIN - Prints in GRAYSCALE">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898"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259"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899"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259"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8" y="6364651"/>
            <a:ext cx="1596068" cy="268366"/>
          </a:xfrm>
          <a:prstGeom prst="rect">
            <a:avLst/>
          </a:prstGeom>
          <a:noFill/>
          <a:ln>
            <a:noFill/>
          </a:ln>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1" y="228600"/>
            <a:ext cx="2498478" cy="290338"/>
          </a:xfrm>
          <a:prstGeom prst="rect">
            <a:avLst/>
          </a:prstGeom>
        </p:spPr>
      </p:pic>
    </p:spTree>
    <p:extLst>
      <p:ext uri="{BB962C8B-B14F-4D97-AF65-F5344CB8AC3E}">
        <p14:creationId xmlns:p14="http://schemas.microsoft.com/office/powerpoint/2010/main" val="3655958505"/>
      </p:ext>
    </p:extLst>
  </p:cSld>
  <p:clrMapOvr>
    <a:masterClrMapping/>
  </p:clrMapOvr>
  <p:transition>
    <p:fade/>
  </p:transition>
  <p:timing>
    <p:tnLst>
      <p:par>
        <p:cTn id="1" dur="indefinite" restart="never" nodeType="tmRoot"/>
      </p:par>
    </p:tnLst>
  </p:timing>
</p:sldLayout>
</file>

<file path=ppt/slideLayouts/slideLayout276.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323" indent="-460323">
              <a:buClr>
                <a:srgbClr val="FFFFFF"/>
              </a:buClr>
              <a:buSzPct val="70000"/>
              <a:buFontTx/>
              <a:buBlip>
                <a:blip r:embed="rId2"/>
              </a:buBlip>
              <a:defRPr>
                <a:gradFill>
                  <a:gsLst>
                    <a:gs pos="0">
                      <a:srgbClr val="FFFFFF"/>
                    </a:gs>
                    <a:gs pos="86000">
                      <a:srgbClr val="FFFFFF"/>
                    </a:gs>
                  </a:gsLst>
                  <a:lin ang="5400000" scaled="0"/>
                </a:gradFill>
              </a:defRPr>
            </a:lvl1pPr>
            <a:lvl2pPr marL="855566" indent="-395243">
              <a:buClr>
                <a:srgbClr val="FFFFFF"/>
              </a:buClr>
              <a:buSzPct val="70000"/>
              <a:buFontTx/>
              <a:buBlip>
                <a:blip r:embed="rId2"/>
              </a:buBlip>
              <a:defRPr>
                <a:gradFill>
                  <a:gsLst>
                    <a:gs pos="0">
                      <a:srgbClr val="FFFFFF"/>
                    </a:gs>
                    <a:gs pos="86000">
                      <a:srgbClr val="FFFFFF"/>
                    </a:gs>
                  </a:gsLst>
                  <a:lin ang="5400000" scaled="0"/>
                </a:gradFill>
              </a:defRPr>
            </a:lvl2pPr>
            <a:lvl3pPr marL="1258745" indent="-403180">
              <a:buClr>
                <a:srgbClr val="FFFFFF"/>
              </a:buClr>
              <a:buSzPct val="70000"/>
              <a:buFontTx/>
              <a:buBlip>
                <a:blip r:embed="rId2"/>
              </a:buBlip>
              <a:defRPr>
                <a:gradFill>
                  <a:gsLst>
                    <a:gs pos="0">
                      <a:srgbClr val="FFFFFF"/>
                    </a:gs>
                    <a:gs pos="86000">
                      <a:srgbClr val="FFFFFF"/>
                    </a:gs>
                  </a:gsLst>
                  <a:lin ang="5400000" scaled="0"/>
                </a:gradFill>
              </a:defRPr>
            </a:lvl3pPr>
            <a:lvl4pPr marL="1604781" indent="-346036">
              <a:buClr>
                <a:srgbClr val="FFFFFF"/>
              </a:buClr>
              <a:buSzPct val="70000"/>
              <a:buFontTx/>
              <a:buBlip>
                <a:blip r:embed="rId2"/>
              </a:buBlip>
              <a:defRPr>
                <a:gradFill>
                  <a:gsLst>
                    <a:gs pos="0">
                      <a:srgbClr val="FFFFFF"/>
                    </a:gs>
                    <a:gs pos="86000">
                      <a:srgbClr val="FFFFFF"/>
                    </a:gs>
                  </a:gsLst>
                  <a:lin ang="5400000" scaled="0"/>
                </a:gradFill>
              </a:defRPr>
            </a:lvl4pPr>
            <a:lvl5pPr marL="1941293" indent="-33651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3547017"/>
      </p:ext>
    </p:extLst>
  </p:cSld>
  <p:clrMapOvr>
    <a:masterClrMapping/>
  </p:clrMapOvr>
  <p:transition>
    <p:fade/>
  </p:transition>
  <p:timing>
    <p:tnLst>
      <p:par>
        <p:cTn id="1" dur="indefinite" restart="never" nodeType="tmRoot"/>
      </p:par>
    </p:tnLst>
  </p:timing>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323" indent="-460323">
              <a:buClr>
                <a:srgbClr val="FFFFFF"/>
              </a:buClr>
              <a:buSzPct val="70000"/>
              <a:buFontTx/>
              <a:buBlip>
                <a:blip r:embed="rId2"/>
              </a:buBlip>
              <a:defRPr>
                <a:gradFill>
                  <a:gsLst>
                    <a:gs pos="0">
                      <a:srgbClr val="FFFFFF"/>
                    </a:gs>
                    <a:gs pos="86000">
                      <a:srgbClr val="FFFFFF"/>
                    </a:gs>
                  </a:gsLst>
                  <a:lin ang="5400000" scaled="0"/>
                </a:gradFill>
              </a:defRPr>
            </a:lvl1pPr>
            <a:lvl2pPr marL="855566" indent="-395243">
              <a:buClr>
                <a:srgbClr val="FFFFFF"/>
              </a:buClr>
              <a:buSzPct val="70000"/>
              <a:buFontTx/>
              <a:buBlip>
                <a:blip r:embed="rId2"/>
              </a:buBlip>
              <a:defRPr>
                <a:gradFill>
                  <a:gsLst>
                    <a:gs pos="0">
                      <a:srgbClr val="FFFFFF"/>
                    </a:gs>
                    <a:gs pos="86000">
                      <a:srgbClr val="FFFFFF"/>
                    </a:gs>
                  </a:gsLst>
                  <a:lin ang="5400000" scaled="0"/>
                </a:gradFill>
              </a:defRPr>
            </a:lvl2pPr>
            <a:lvl3pPr marL="1258745" indent="-403180">
              <a:buClr>
                <a:srgbClr val="FFFFFF"/>
              </a:buClr>
              <a:buSzPct val="70000"/>
              <a:buFontTx/>
              <a:buBlip>
                <a:blip r:embed="rId2"/>
              </a:buBlip>
              <a:defRPr>
                <a:gradFill>
                  <a:gsLst>
                    <a:gs pos="0">
                      <a:srgbClr val="FFFFFF"/>
                    </a:gs>
                    <a:gs pos="86000">
                      <a:srgbClr val="FFFFFF"/>
                    </a:gs>
                  </a:gsLst>
                  <a:lin ang="5400000" scaled="0"/>
                </a:gradFill>
              </a:defRPr>
            </a:lvl3pPr>
            <a:lvl4pPr marL="1604781" indent="-346036">
              <a:buClr>
                <a:srgbClr val="FFFFFF"/>
              </a:buClr>
              <a:buSzPct val="70000"/>
              <a:buFontTx/>
              <a:buBlip>
                <a:blip r:embed="rId2"/>
              </a:buBlip>
              <a:defRPr>
                <a:gradFill>
                  <a:gsLst>
                    <a:gs pos="0">
                      <a:srgbClr val="FFFFFF"/>
                    </a:gs>
                    <a:gs pos="86000">
                      <a:srgbClr val="FFFFFF"/>
                    </a:gs>
                  </a:gsLst>
                  <a:lin ang="5400000" scaled="0"/>
                </a:gradFill>
              </a:defRPr>
            </a:lvl4pPr>
            <a:lvl5pPr marL="1941293" indent="-33651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80"/>
            <a:ext cx="12192001" cy="619125"/>
          </a:xfrm>
          <a:solidFill>
            <a:srgbClr val="FFFF99"/>
          </a:solidFill>
        </p:spPr>
        <p:txBody>
          <a:bodyPr wrap="square" lIns="152376" tIns="76189" rIns="152376" bIns="76189"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866020097"/>
      </p:ext>
    </p:extLst>
  </p:cSld>
  <p:clrMapOvr>
    <a:masterClrMapping/>
  </p:clrMapOvr>
  <p:transition>
    <p:fade/>
  </p:transition>
  <p:timing>
    <p:tnLst>
      <p:par>
        <p:cTn id="1" dur="indefinite" restart="never" nodeType="tmRoot"/>
      </p:par>
    </p:tnLst>
  </p:timing>
</p:sldLayout>
</file>

<file path=ppt/slideLayouts/slideLayout278.xml><?xml version="1.0" encoding="utf-8"?>
<p:sldLayout xmlns:a="http://schemas.openxmlformats.org/drawingml/2006/main" xmlns:r="http://schemas.openxmlformats.org/officeDocument/2006/relationships" xmlns:p="http://schemas.openxmlformats.org/presentationml/2006/main" showMasterSp="0" userDrawn="1">
  <p:cSld name="Dark - Light Content - Swoosh w/ Logo">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19249" y="228603"/>
            <a:ext cx="11151917" cy="750205"/>
          </a:xfrm>
        </p:spPr>
        <p:txBody>
          <a:bodyPr/>
          <a:lstStyle>
            <a:lvl1pPr>
              <a:defRPr baseline="0">
                <a:solidFill>
                  <a:schemeClr val="tx1"/>
                </a:solidFill>
              </a:defRPr>
            </a:lvl1pPr>
          </a:lstStyle>
          <a:p>
            <a:r>
              <a:rPr lang="en-US" dirty="0" smtClean="0"/>
              <a:t>Content Slide Title</a:t>
            </a:r>
            <a:endParaRPr lang="en-US" dirty="0"/>
          </a:p>
        </p:txBody>
      </p:sp>
      <p:sp>
        <p:nvSpPr>
          <p:cNvPr id="6" name="Text Placeholder 4"/>
          <p:cNvSpPr>
            <a:spLocks noGrp="1"/>
          </p:cNvSpPr>
          <p:nvPr>
            <p:ph type="body" sz="quarter" idx="10" hasCustomPrompt="1"/>
          </p:nvPr>
        </p:nvSpPr>
        <p:spPr>
          <a:xfrm>
            <a:off x="519249" y="1447803"/>
            <a:ext cx="11151917" cy="304699"/>
          </a:xfrm>
        </p:spPr>
        <p:txBody>
          <a:bodyPr/>
          <a:lstStyle>
            <a:lvl1pPr marL="0" indent="0">
              <a:lnSpc>
                <a:spcPct val="90000"/>
              </a:lnSpc>
              <a:spcBef>
                <a:spcPts val="0"/>
              </a:spcBef>
              <a:spcAft>
                <a:spcPts val="0"/>
              </a:spcAft>
              <a:buNone/>
              <a:defRPr sz="2200" spc="0" baseline="0">
                <a:solidFill>
                  <a:schemeClr val="tx1"/>
                </a:solidFill>
                <a:latin typeface="Segoe UI Light" pitchFamily="34" charset="0"/>
              </a:defRPr>
            </a:lvl1pPr>
            <a:lvl2pPr marL="0" indent="0">
              <a:spcBef>
                <a:spcPts val="0"/>
              </a:spcBef>
              <a:spcAft>
                <a:spcPts val="400"/>
              </a:spcAft>
              <a:buNone/>
              <a:defRPr sz="2000" spc="-50" baseline="0">
                <a:solidFill>
                  <a:schemeClr val="tx1"/>
                </a:soli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dirty="0" smtClean="0"/>
              <a:t>Content goes here</a:t>
            </a:r>
          </a:p>
        </p:txBody>
      </p:sp>
    </p:spTree>
    <p:extLst>
      <p:ext uri="{BB962C8B-B14F-4D97-AF65-F5344CB8AC3E}">
        <p14:creationId xmlns:p14="http://schemas.microsoft.com/office/powerpoint/2010/main" val="1479745167"/>
      </p:ext>
    </p:extLst>
  </p:cSld>
  <p:clrMapOvr>
    <a:masterClrMapping/>
  </p:clrMapOvr>
  <p:transition>
    <p:fade/>
  </p:transition>
  <p:timing>
    <p:tnLst>
      <p:par>
        <p:cTn id="1" dur="indefinite" restart="never" nodeType="tmRoot"/>
      </p:par>
    </p:tnLst>
  </p:timing>
</p:sldLayout>
</file>

<file path=ppt/slideLayouts/slideLayout27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Rectangle 5"/>
          <p:cNvSpPr/>
          <p:nvPr userDrawn="1"/>
        </p:nvSpPr>
        <p:spPr bwMode="auto">
          <a:xfrm>
            <a:off x="2" y="1259458"/>
            <a:ext cx="12191999" cy="433908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7" tIns="45727" rIns="45727" bIns="45727" numCol="1" spcCol="0" rtlCol="0" fromWordArt="0" anchor="ctr" anchorCtr="0" forceAA="0" compatLnSpc="1">
            <a:prstTxWarp prst="textNoShape">
              <a:avLst/>
            </a:prstTxWarp>
            <a:noAutofit/>
          </a:bodyPr>
          <a:lstStyle/>
          <a:p>
            <a:pPr algn="ctr" defTabSz="914198" fontAlgn="base">
              <a:spcBef>
                <a:spcPct val="0"/>
              </a:spcBef>
              <a:spcAft>
                <a:spcPct val="0"/>
              </a:spcAft>
            </a:pPr>
            <a:endParaRPr lang="en-GB" sz="1867"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978950" y="2109543"/>
            <a:ext cx="9634305" cy="997196"/>
          </a:xfrm>
        </p:spPr>
        <p:txBody>
          <a:bodyPr anchor="b" anchorCtr="0"/>
          <a:lstStyle>
            <a:lvl1pPr>
              <a:defRPr sz="7200" spc="-151" baseline="0">
                <a:solidFill>
                  <a:schemeClr val="bg2"/>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6"/>
            <a:ext cx="9660192" cy="498599"/>
          </a:xfrm>
        </p:spPr>
        <p:txBody>
          <a:bodyPr>
            <a:noAutofit/>
          </a:bodyPr>
          <a:lstStyle>
            <a:lvl1pPr marL="0" indent="0">
              <a:spcBef>
                <a:spcPts val="0"/>
              </a:spcBef>
              <a:buNone/>
              <a:defRPr spc="-71" baseline="0">
                <a:solidFill>
                  <a:schemeClr val="bg2"/>
                </a:solidFill>
                <a:latin typeface="+mj-lt"/>
              </a:defRPr>
            </a:lvl1pPr>
          </a:lstStyle>
          <a:p>
            <a:pPr lvl="0"/>
            <a:r>
              <a:rPr lang="en-US" dirty="0" smtClean="0"/>
              <a:t>Speaker Title</a:t>
            </a:r>
            <a:endParaRPr lang="en-US" dirty="0"/>
          </a:p>
        </p:txBody>
      </p:sp>
      <p:sp>
        <p:nvSpPr>
          <p:cNvPr id="4" name="Rectangle 3"/>
          <p:cNvSpPr/>
          <p:nvPr userDrawn="1"/>
        </p:nvSpPr>
        <p:spPr bwMode="auto">
          <a:xfrm>
            <a:off x="1" y="1"/>
            <a:ext cx="1259785" cy="12594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7" tIns="45727" rIns="45727" bIns="45727" numCol="1" spcCol="0" rtlCol="0" fromWordArt="0" anchor="ctr" anchorCtr="0" forceAA="0" compatLnSpc="1">
            <a:prstTxWarp prst="textNoShape">
              <a:avLst/>
            </a:prstTxWarp>
            <a:noAutofit/>
          </a:bodyPr>
          <a:lstStyle/>
          <a:p>
            <a:pPr algn="ctr" defTabSz="914198" fontAlgn="base">
              <a:spcBef>
                <a:spcPct val="0"/>
              </a:spcBef>
              <a:spcAft>
                <a:spcPct val="0"/>
              </a:spcAft>
            </a:pPr>
            <a:endParaRPr lang="en-GB" sz="1867"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686" y="422453"/>
            <a:ext cx="1052415" cy="293791"/>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26956" y="360010"/>
            <a:ext cx="1466872" cy="539439"/>
          </a:xfrm>
          <a:prstGeom prst="rect">
            <a:avLst/>
          </a:prstGeom>
        </p:spPr>
      </p:pic>
      <p:sp>
        <p:nvSpPr>
          <p:cNvPr id="7" name="Date Placeholder 6"/>
          <p:cNvSpPr>
            <a:spLocks noGrp="1"/>
          </p:cNvSpPr>
          <p:nvPr>
            <p:ph type="dt" sz="half" idx="13"/>
          </p:nvPr>
        </p:nvSpPr>
        <p:spPr>
          <a:xfrm>
            <a:off x="457319" y="6406271"/>
            <a:ext cx="2134156" cy="273844"/>
          </a:xfrm>
          <a:prstGeom prst="rect">
            <a:avLst/>
          </a:prstGeom>
        </p:spPr>
        <p:txBody>
          <a:bodyPr/>
          <a:lstStyle/>
          <a:p>
            <a:pPr defTabSz="914462"/>
            <a:fld id="{20CE17AF-4091-48A7-8681-C3B1BE5CA3B0}" type="datetime1">
              <a:rPr lang="en-GB" sz="1867" smtClean="0">
                <a:solidFill>
                  <a:srgbClr val="0072C6"/>
                </a:solidFill>
              </a:rPr>
              <a:pPr defTabSz="914462"/>
              <a:t>10/05/2016</a:t>
            </a:fld>
            <a:endParaRPr lang="en-GB" sz="1867" dirty="0">
              <a:solidFill>
                <a:srgbClr val="0072C6"/>
              </a:solidFill>
            </a:endParaRPr>
          </a:p>
        </p:txBody>
      </p:sp>
      <p:sp>
        <p:nvSpPr>
          <p:cNvPr id="9" name="Footer Placeholder 8"/>
          <p:cNvSpPr>
            <a:spLocks noGrp="1"/>
          </p:cNvSpPr>
          <p:nvPr>
            <p:ph type="ftr" sz="quarter" idx="14"/>
          </p:nvPr>
        </p:nvSpPr>
        <p:spPr>
          <a:xfrm>
            <a:off x="3125013" y="6406271"/>
            <a:ext cx="5891939" cy="273844"/>
          </a:xfrm>
          <a:prstGeom prst="rect">
            <a:avLst/>
          </a:prstGeom>
        </p:spPr>
        <p:txBody>
          <a:bodyPr/>
          <a:lstStyle/>
          <a:p>
            <a:pPr defTabSz="914462"/>
            <a:endParaRPr lang="en-GB" sz="1867" dirty="0">
              <a:solidFill>
                <a:srgbClr val="0072C6"/>
              </a:solidFill>
            </a:endParaRPr>
          </a:p>
        </p:txBody>
      </p:sp>
      <p:sp>
        <p:nvSpPr>
          <p:cNvPr id="10" name="Slide Number Placeholder 9"/>
          <p:cNvSpPr>
            <a:spLocks noGrp="1"/>
          </p:cNvSpPr>
          <p:nvPr>
            <p:ph type="sldNum" sz="quarter" idx="15"/>
          </p:nvPr>
        </p:nvSpPr>
        <p:spPr>
          <a:xfrm>
            <a:off x="9537009" y="6406271"/>
            <a:ext cx="2134156" cy="273844"/>
          </a:xfrm>
          <a:prstGeom prst="rect">
            <a:avLst/>
          </a:prstGeom>
        </p:spPr>
        <p:txBody>
          <a:bodyPr/>
          <a:lstStyle/>
          <a:p>
            <a:pPr defTabSz="914462"/>
            <a:fld id="{66F9B19E-23E9-4120-A06C-57F6EDB783B3}" type="slidenum">
              <a:rPr lang="en-GB" sz="1867" smtClean="0">
                <a:solidFill>
                  <a:srgbClr val="0072C6"/>
                </a:solidFill>
              </a:rPr>
              <a:pPr defTabSz="914462"/>
              <a:t>‹#›</a:t>
            </a:fld>
            <a:endParaRPr lang="en-GB" sz="1867">
              <a:solidFill>
                <a:srgbClr val="0072C6"/>
              </a:solidFill>
            </a:endParaRPr>
          </a:p>
        </p:txBody>
      </p:sp>
    </p:spTree>
    <p:extLst>
      <p:ext uri="{BB962C8B-B14F-4D97-AF65-F5344CB8AC3E}">
        <p14:creationId xmlns:p14="http://schemas.microsoft.com/office/powerpoint/2010/main" val="25983877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4"/>
            <a:ext cx="11151917" cy="747897"/>
          </a:xfrm>
        </p:spPr>
        <p:txBody>
          <a:bodyPr/>
          <a:lstStyle>
            <a:lvl1pPr>
              <a:defRPr sz="5400"/>
            </a:lvl1pPr>
          </a:lstStyle>
          <a:p>
            <a:r>
              <a:rPr lang="en-US" smtClean="0"/>
              <a:t>Click to edit Master title style</a:t>
            </a:r>
            <a:endParaRPr lang="en-US" dirty="0"/>
          </a:p>
        </p:txBody>
      </p:sp>
    </p:spTree>
    <p:extLst>
      <p:ext uri="{BB962C8B-B14F-4D97-AF65-F5344CB8AC3E}">
        <p14:creationId xmlns:p14="http://schemas.microsoft.com/office/powerpoint/2010/main" val="1841146547"/>
      </p:ext>
    </p:extLst>
  </p:cSld>
  <p:clrMapOvr>
    <a:masterClrMapping/>
  </p:clrMapOvr>
  <p:transition>
    <p:fade/>
  </p:transition>
  <p:timing>
    <p:tnLst>
      <p:par>
        <p:cTn id="1" dur="indefinite" restart="never" nodeType="tmRoot"/>
      </p:par>
    </p:tnLst>
  </p:timing>
</p:sldLayout>
</file>

<file path=ppt/slideLayouts/slideLayout280.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716092"/>
            <a:ext cx="11151917" cy="1218795"/>
          </a:xfrm>
        </p:spPr>
        <p:txBody>
          <a:bodyPr anchor="b" anchorCtr="0"/>
          <a:lstStyle>
            <a:lvl1pPr>
              <a:defRPr sz="8800" spc="-300" baseline="0">
                <a:solidFill>
                  <a:schemeClr val="tx1"/>
                </a:solidFill>
              </a:defRPr>
            </a:lvl1pPr>
          </a:lstStyle>
          <a:p>
            <a:r>
              <a:rPr lang="en-US" dirty="0" smtClean="0"/>
              <a:t>Click to edit title style</a:t>
            </a:r>
            <a:endParaRPr lang="en-US" dirty="0"/>
          </a:p>
        </p:txBody>
      </p:sp>
      <p:sp>
        <p:nvSpPr>
          <p:cNvPr id="3" name="Date Placeholder 2"/>
          <p:cNvSpPr>
            <a:spLocks noGrp="1"/>
          </p:cNvSpPr>
          <p:nvPr>
            <p:ph type="dt" sz="half" idx="10"/>
          </p:nvPr>
        </p:nvSpPr>
        <p:spPr>
          <a:xfrm>
            <a:off x="457319" y="6406271"/>
            <a:ext cx="2134156" cy="273844"/>
          </a:xfrm>
          <a:prstGeom prst="rect">
            <a:avLst/>
          </a:prstGeom>
        </p:spPr>
        <p:txBody>
          <a:bodyPr/>
          <a:lstStyle/>
          <a:p>
            <a:pPr defTabSz="914462"/>
            <a:fld id="{20CE17AF-4091-48A7-8681-C3B1BE5CA3B0}" type="datetime1">
              <a:rPr lang="en-GB" sz="1867" smtClean="0">
                <a:solidFill>
                  <a:srgbClr val="0072C6"/>
                </a:solidFill>
              </a:rPr>
              <a:pPr defTabSz="914462"/>
              <a:t>10/05/2016</a:t>
            </a:fld>
            <a:endParaRPr lang="en-GB" sz="1867" dirty="0">
              <a:solidFill>
                <a:srgbClr val="0072C6"/>
              </a:solidFill>
            </a:endParaRPr>
          </a:p>
        </p:txBody>
      </p:sp>
      <p:sp>
        <p:nvSpPr>
          <p:cNvPr id="4" name="Footer Placeholder 3"/>
          <p:cNvSpPr>
            <a:spLocks noGrp="1"/>
          </p:cNvSpPr>
          <p:nvPr>
            <p:ph type="ftr" sz="quarter" idx="11"/>
          </p:nvPr>
        </p:nvSpPr>
        <p:spPr>
          <a:xfrm>
            <a:off x="3125013" y="6406271"/>
            <a:ext cx="5891939" cy="273844"/>
          </a:xfrm>
          <a:prstGeom prst="rect">
            <a:avLst/>
          </a:prstGeom>
        </p:spPr>
        <p:txBody>
          <a:bodyPr/>
          <a:lstStyle/>
          <a:p>
            <a:pPr defTabSz="914462"/>
            <a:endParaRPr lang="en-GB" sz="1867" dirty="0">
              <a:solidFill>
                <a:srgbClr val="0072C6"/>
              </a:solidFill>
            </a:endParaRPr>
          </a:p>
        </p:txBody>
      </p:sp>
      <p:sp>
        <p:nvSpPr>
          <p:cNvPr id="5" name="Slide Number Placeholder 4"/>
          <p:cNvSpPr>
            <a:spLocks noGrp="1"/>
          </p:cNvSpPr>
          <p:nvPr>
            <p:ph type="sldNum" sz="quarter" idx="12"/>
          </p:nvPr>
        </p:nvSpPr>
        <p:spPr>
          <a:xfrm>
            <a:off x="9537009" y="6406271"/>
            <a:ext cx="2134156" cy="273844"/>
          </a:xfrm>
          <a:prstGeom prst="rect">
            <a:avLst/>
          </a:prstGeom>
        </p:spPr>
        <p:txBody>
          <a:bodyPr/>
          <a:lstStyle/>
          <a:p>
            <a:pPr defTabSz="914462"/>
            <a:fld id="{66F9B19E-23E9-4120-A06C-57F6EDB783B3}" type="slidenum">
              <a:rPr lang="en-GB" sz="1867" smtClean="0">
                <a:solidFill>
                  <a:srgbClr val="0072C6"/>
                </a:solidFill>
              </a:rPr>
              <a:pPr defTabSz="914462"/>
              <a:t>‹#›</a:t>
            </a:fld>
            <a:endParaRPr lang="en-GB" sz="1867">
              <a:solidFill>
                <a:srgbClr val="0072C6"/>
              </a:solidFill>
            </a:endParaRPr>
          </a:p>
        </p:txBody>
      </p:sp>
    </p:spTree>
    <p:extLst>
      <p:ext uri="{BB962C8B-B14F-4D97-AF65-F5344CB8AC3E}">
        <p14:creationId xmlns:p14="http://schemas.microsoft.com/office/powerpoint/2010/main" val="2292219079"/>
      </p:ext>
    </p:extLst>
  </p:cSld>
  <p:clrMapOvr>
    <a:masterClrMapping/>
  </p:clrMapOvr>
  <p:transition>
    <p:fade/>
  </p:transition>
  <p:timing>
    <p:tnLst>
      <p:par>
        <p:cTn id="1" dur="indefinite" restart="never" nodeType="tmRoot"/>
      </p:par>
    </p:tnLst>
  </p:timing>
</p:sldLayout>
</file>

<file path=ppt/slideLayouts/slideLayout281.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444251"/>
            <a:ext cx="11151917" cy="757131"/>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84194" indent="-284194">
              <a:buFont typeface="Wingdings" pitchFamily="2" charset="2"/>
              <a:buChar char=""/>
              <a:defRPr sz="4000"/>
            </a:lvl1pPr>
            <a:lvl2pPr marL="517582" indent="-233389">
              <a:buFont typeface="Wingdings" pitchFamily="2" charset="2"/>
              <a:buChar char=""/>
              <a:defRPr>
                <a:latin typeface="+mn-lt"/>
              </a:defRPr>
            </a:lvl2pPr>
            <a:lvl3pPr marL="741443" indent="-223862">
              <a:buFont typeface="Wingdings" pitchFamily="2" charset="2"/>
              <a:buChar char=""/>
              <a:tabLst/>
              <a:defRPr>
                <a:latin typeface="+mn-lt"/>
              </a:defRPr>
            </a:lvl3pPr>
            <a:lvl4pPr marL="914498" indent="-173057">
              <a:buFont typeface="Wingdings" pitchFamily="2" charset="2"/>
              <a:buChar char=""/>
              <a:defRPr>
                <a:latin typeface="+mn-lt"/>
              </a:defRPr>
            </a:lvl4pPr>
            <a:lvl5pPr marL="1087555" indent="-173057">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Date Placeholder 2"/>
          <p:cNvSpPr>
            <a:spLocks noGrp="1"/>
          </p:cNvSpPr>
          <p:nvPr>
            <p:ph type="dt" sz="half" idx="11"/>
          </p:nvPr>
        </p:nvSpPr>
        <p:spPr>
          <a:xfrm>
            <a:off x="457319" y="6406271"/>
            <a:ext cx="2134156" cy="273844"/>
          </a:xfrm>
          <a:prstGeom prst="rect">
            <a:avLst/>
          </a:prstGeom>
        </p:spPr>
        <p:txBody>
          <a:bodyPr/>
          <a:lstStyle/>
          <a:p>
            <a:pPr defTabSz="914462"/>
            <a:fld id="{20CE17AF-4091-48A7-8681-C3B1BE5CA3B0}" type="datetime1">
              <a:rPr lang="en-GB" sz="1867" smtClean="0">
                <a:solidFill>
                  <a:srgbClr val="0072C6"/>
                </a:solidFill>
              </a:rPr>
              <a:pPr defTabSz="914462"/>
              <a:t>10/05/2016</a:t>
            </a:fld>
            <a:endParaRPr lang="en-GB" sz="1867" dirty="0">
              <a:solidFill>
                <a:srgbClr val="0072C6"/>
              </a:solidFill>
            </a:endParaRPr>
          </a:p>
        </p:txBody>
      </p:sp>
      <p:sp>
        <p:nvSpPr>
          <p:cNvPr id="4" name="Footer Placeholder 3"/>
          <p:cNvSpPr>
            <a:spLocks noGrp="1"/>
          </p:cNvSpPr>
          <p:nvPr>
            <p:ph type="ftr" sz="quarter" idx="12"/>
          </p:nvPr>
        </p:nvSpPr>
        <p:spPr>
          <a:xfrm>
            <a:off x="3125013" y="6406271"/>
            <a:ext cx="5891939" cy="273844"/>
          </a:xfrm>
          <a:prstGeom prst="rect">
            <a:avLst/>
          </a:prstGeom>
        </p:spPr>
        <p:txBody>
          <a:bodyPr/>
          <a:lstStyle/>
          <a:p>
            <a:pPr defTabSz="914462"/>
            <a:endParaRPr lang="en-GB" sz="1867" dirty="0">
              <a:solidFill>
                <a:srgbClr val="0072C6"/>
              </a:solidFill>
            </a:endParaRPr>
          </a:p>
        </p:txBody>
      </p:sp>
      <p:sp>
        <p:nvSpPr>
          <p:cNvPr id="6" name="Slide Number Placeholder 5"/>
          <p:cNvSpPr>
            <a:spLocks noGrp="1"/>
          </p:cNvSpPr>
          <p:nvPr>
            <p:ph type="sldNum" sz="quarter" idx="13"/>
          </p:nvPr>
        </p:nvSpPr>
        <p:spPr>
          <a:xfrm>
            <a:off x="9537009" y="6406271"/>
            <a:ext cx="2134156" cy="273844"/>
          </a:xfrm>
          <a:prstGeom prst="rect">
            <a:avLst/>
          </a:prstGeom>
        </p:spPr>
        <p:txBody>
          <a:bodyPr/>
          <a:lstStyle/>
          <a:p>
            <a:pPr defTabSz="914462"/>
            <a:fld id="{66F9B19E-23E9-4120-A06C-57F6EDB783B3}" type="slidenum">
              <a:rPr lang="en-GB" sz="1867" smtClean="0">
                <a:solidFill>
                  <a:srgbClr val="0072C6"/>
                </a:solidFill>
              </a:rPr>
              <a:pPr defTabSz="914462"/>
              <a:t>‹#›</a:t>
            </a:fld>
            <a:endParaRPr lang="en-GB" sz="1867">
              <a:solidFill>
                <a:srgbClr val="0072C6"/>
              </a:solidFill>
            </a:endParaRPr>
          </a:p>
        </p:txBody>
      </p:sp>
    </p:spTree>
    <p:extLst>
      <p:ext uri="{BB962C8B-B14F-4D97-AF65-F5344CB8AC3E}">
        <p14:creationId xmlns:p14="http://schemas.microsoft.com/office/powerpoint/2010/main" val="939688117"/>
      </p:ext>
    </p:extLst>
  </p:cSld>
  <p:clrMapOvr>
    <a:masterClrMapping/>
  </p:clrMapOvr>
  <p:transition>
    <p:fade/>
  </p:transition>
  <p:timing>
    <p:tnLst>
      <p:par>
        <p:cTn id="1" dur="indefinite" restart="never" nodeType="tmRoot"/>
      </p:par>
    </p:tnLst>
  </p:timing>
</p:sldLayout>
</file>

<file path=ppt/slideLayouts/slideLayout282.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520836" y="1447800"/>
            <a:ext cx="5396365" cy="2351413"/>
          </a:xfrm>
        </p:spPr>
        <p:txBody>
          <a:bodyPr>
            <a:spAutoFit/>
          </a:bodyPr>
          <a:lstStyle>
            <a:lvl1pPr marL="292131" indent="-292131">
              <a:spcBef>
                <a:spcPts val="1200"/>
              </a:spcBef>
              <a:buClr>
                <a:schemeClr val="tx1"/>
              </a:buClr>
              <a:buFont typeface="Wingdings" pitchFamily="2" charset="2"/>
              <a:buChar char=""/>
              <a:defRPr/>
            </a:lvl1pPr>
            <a:lvl2pPr marL="520756" indent="-228625">
              <a:defRPr sz="2000"/>
            </a:lvl2pPr>
            <a:lvl3pPr marL="685875" indent="-165119">
              <a:tabLst/>
              <a:defRPr sz="2000"/>
            </a:lvl3pPr>
            <a:lvl4pPr marL="863693" indent="-177820">
              <a:defRPr/>
            </a:lvl4pPr>
            <a:lvl5pPr marL="1028812" indent="-1651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9563" y="1447801"/>
            <a:ext cx="5396365" cy="2351413"/>
          </a:xfrm>
        </p:spPr>
        <p:txBody>
          <a:bodyPr>
            <a:spAutoFit/>
          </a:bodyPr>
          <a:lstStyle>
            <a:lvl1pPr marL="339762" indent="-339762">
              <a:spcBef>
                <a:spcPts val="1200"/>
              </a:spcBef>
              <a:buFont typeface="Wingdings" pitchFamily="2" charset="2"/>
              <a:buChar char=""/>
              <a:defRPr lang="en-US" sz="3600" kern="1200" spc="-71" baseline="0" dirty="0" smtClean="0">
                <a:gradFill>
                  <a:gsLst>
                    <a:gs pos="1250">
                      <a:schemeClr val="tx1"/>
                    </a:gs>
                    <a:gs pos="100000">
                      <a:schemeClr val="tx1"/>
                    </a:gs>
                  </a:gsLst>
                  <a:lin ang="5400000" scaled="0"/>
                </a:gradFill>
                <a:latin typeface="+mj-lt"/>
                <a:ea typeface="+mn-ea"/>
                <a:cs typeface="+mn-cs"/>
              </a:defRPr>
            </a:lvl1pPr>
            <a:lvl2pPr marL="635069" indent="-342937">
              <a:defRPr lang="en-US" sz="2000" kern="1200" spc="0" baseline="0" dirty="0" smtClean="0">
                <a:gradFill>
                  <a:gsLst>
                    <a:gs pos="1250">
                      <a:schemeClr val="tx1"/>
                    </a:gs>
                    <a:gs pos="100000">
                      <a:schemeClr val="tx1"/>
                    </a:gs>
                  </a:gsLst>
                  <a:lin ang="5400000" scaled="0"/>
                </a:gradFill>
                <a:latin typeface="+mn-lt"/>
                <a:ea typeface="+mn-ea"/>
                <a:cs typeface="+mn-cs"/>
              </a:defRPr>
            </a:lvl2pPr>
            <a:lvl3pPr marL="863693" indent="-342937">
              <a:defRPr lang="en-US" sz="2000" kern="1200" spc="0" baseline="0" dirty="0" smtClean="0">
                <a:gradFill>
                  <a:gsLst>
                    <a:gs pos="1250">
                      <a:schemeClr val="tx1"/>
                    </a:gs>
                    <a:gs pos="100000">
                      <a:schemeClr val="tx1"/>
                    </a:gs>
                  </a:gsLst>
                  <a:lin ang="5400000" scaled="0"/>
                </a:gradFill>
                <a:latin typeface="+mn-lt"/>
                <a:ea typeface="+mn-ea"/>
                <a:cs typeface="+mn-cs"/>
              </a:defRPr>
            </a:lvl3pPr>
            <a:lvl4pPr marL="1028812" indent="-342937">
              <a:defRPr lang="en-US" sz="2000" kern="1200" spc="0" baseline="0" dirty="0" smtClean="0">
                <a:gradFill>
                  <a:gsLst>
                    <a:gs pos="1250">
                      <a:schemeClr val="tx1"/>
                    </a:gs>
                    <a:gs pos="100000">
                      <a:schemeClr val="tx1"/>
                    </a:gs>
                  </a:gsLst>
                  <a:lin ang="5400000" scaled="0"/>
                </a:gradFill>
                <a:latin typeface="+mn-lt"/>
                <a:ea typeface="+mn-ea"/>
                <a:cs typeface="+mn-cs"/>
              </a:defRPr>
            </a:lvl4pPr>
            <a:lvl5pPr marL="1206631" indent="-342937">
              <a:defRPr lang="en-US" sz="2000" kern="1200" spc="0" baseline="0" dirty="0">
                <a:gradFill>
                  <a:gsLst>
                    <a:gs pos="1250">
                      <a:schemeClr val="tx1"/>
                    </a:gs>
                    <a:gs pos="100000">
                      <a:schemeClr val="tx1"/>
                    </a:gs>
                  </a:gsLst>
                  <a:lin ang="5400000" scaled="0"/>
                </a:gradFill>
                <a:latin typeface="+mn-lt"/>
                <a:ea typeface="+mn-ea"/>
                <a:cs typeface="+mn-cs"/>
              </a:defRPr>
            </a:lvl5pPr>
          </a:lstStyle>
          <a:p>
            <a:pPr marL="292131" marR="0" lvl="0" indent="-292131" algn="l" defTabSz="914462"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Click to edit Master text styles</a:t>
            </a:r>
          </a:p>
          <a:p>
            <a:pPr marL="520756" marR="0" lvl="1" indent="-228625" algn="l" defTabSz="914462"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Second level</a:t>
            </a:r>
          </a:p>
          <a:p>
            <a:pPr marL="685875" marR="0" lvl="2" indent="-165119" algn="l" defTabSz="914462"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Third level</a:t>
            </a:r>
          </a:p>
          <a:p>
            <a:pPr marL="863693" marR="0" lvl="3" indent="-177820" algn="l" defTabSz="914462"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Fourth level</a:t>
            </a:r>
          </a:p>
          <a:p>
            <a:pPr marL="1028812" marR="0" lvl="4" indent="-165119" algn="l" defTabSz="914462"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Fifth level</a:t>
            </a:r>
            <a:endParaRPr lang="en-US" dirty="0"/>
          </a:p>
        </p:txBody>
      </p:sp>
      <p:sp>
        <p:nvSpPr>
          <p:cNvPr id="3" name="Date Placeholder 2"/>
          <p:cNvSpPr>
            <a:spLocks noGrp="1"/>
          </p:cNvSpPr>
          <p:nvPr>
            <p:ph type="dt" sz="half" idx="12"/>
          </p:nvPr>
        </p:nvSpPr>
        <p:spPr>
          <a:xfrm>
            <a:off x="457319" y="6406271"/>
            <a:ext cx="2134156" cy="273844"/>
          </a:xfrm>
          <a:prstGeom prst="rect">
            <a:avLst/>
          </a:prstGeom>
        </p:spPr>
        <p:txBody>
          <a:bodyPr/>
          <a:lstStyle/>
          <a:p>
            <a:pPr defTabSz="914462"/>
            <a:fld id="{20CE17AF-4091-48A7-8681-C3B1BE5CA3B0}" type="datetime1">
              <a:rPr lang="en-GB" sz="1867" smtClean="0">
                <a:solidFill>
                  <a:srgbClr val="0072C6"/>
                </a:solidFill>
              </a:rPr>
              <a:pPr defTabSz="914462"/>
              <a:t>10/05/2016</a:t>
            </a:fld>
            <a:endParaRPr lang="en-GB" sz="1867" dirty="0">
              <a:solidFill>
                <a:srgbClr val="0072C6"/>
              </a:solidFill>
            </a:endParaRPr>
          </a:p>
        </p:txBody>
      </p:sp>
      <p:sp>
        <p:nvSpPr>
          <p:cNvPr id="5" name="Footer Placeholder 4"/>
          <p:cNvSpPr>
            <a:spLocks noGrp="1"/>
          </p:cNvSpPr>
          <p:nvPr>
            <p:ph type="ftr" sz="quarter" idx="13"/>
          </p:nvPr>
        </p:nvSpPr>
        <p:spPr>
          <a:xfrm>
            <a:off x="3125013" y="6406271"/>
            <a:ext cx="5891939" cy="273844"/>
          </a:xfrm>
          <a:prstGeom prst="rect">
            <a:avLst/>
          </a:prstGeom>
        </p:spPr>
        <p:txBody>
          <a:bodyPr/>
          <a:lstStyle/>
          <a:p>
            <a:pPr defTabSz="914462"/>
            <a:endParaRPr lang="en-GB" sz="1867" dirty="0">
              <a:solidFill>
                <a:srgbClr val="0072C6"/>
              </a:solidFill>
            </a:endParaRPr>
          </a:p>
        </p:txBody>
      </p:sp>
      <p:sp>
        <p:nvSpPr>
          <p:cNvPr id="6" name="Slide Number Placeholder 5"/>
          <p:cNvSpPr>
            <a:spLocks noGrp="1"/>
          </p:cNvSpPr>
          <p:nvPr>
            <p:ph type="sldNum" sz="quarter" idx="14"/>
          </p:nvPr>
        </p:nvSpPr>
        <p:spPr>
          <a:xfrm>
            <a:off x="9537009" y="6406271"/>
            <a:ext cx="2134156" cy="273844"/>
          </a:xfrm>
          <a:prstGeom prst="rect">
            <a:avLst/>
          </a:prstGeom>
        </p:spPr>
        <p:txBody>
          <a:bodyPr/>
          <a:lstStyle/>
          <a:p>
            <a:pPr defTabSz="914462"/>
            <a:fld id="{66F9B19E-23E9-4120-A06C-57F6EDB783B3}" type="slidenum">
              <a:rPr lang="en-GB" sz="1867" smtClean="0">
                <a:solidFill>
                  <a:srgbClr val="0072C6"/>
                </a:solidFill>
              </a:rPr>
              <a:pPr defTabSz="914462"/>
              <a:t>‹#›</a:t>
            </a:fld>
            <a:endParaRPr lang="en-GB" sz="1867">
              <a:solidFill>
                <a:srgbClr val="0072C6"/>
              </a:solidFill>
            </a:endParaRPr>
          </a:p>
        </p:txBody>
      </p:sp>
    </p:spTree>
    <p:extLst>
      <p:ext uri="{BB962C8B-B14F-4D97-AF65-F5344CB8AC3E}">
        <p14:creationId xmlns:p14="http://schemas.microsoft.com/office/powerpoint/2010/main" val="2903937767"/>
      </p:ext>
    </p:extLst>
  </p:cSld>
  <p:clrMapOvr>
    <a:masterClrMapping/>
  </p:clrMapOvr>
  <p:transition>
    <p:fade/>
  </p:transition>
</p:sldLayout>
</file>

<file path=ppt/slideLayouts/slideLayout28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457319" y="6406271"/>
            <a:ext cx="2134156" cy="273844"/>
          </a:xfrm>
          <a:prstGeom prst="rect">
            <a:avLst/>
          </a:prstGeom>
        </p:spPr>
        <p:txBody>
          <a:bodyPr/>
          <a:lstStyle/>
          <a:p>
            <a:pPr defTabSz="914462"/>
            <a:fld id="{20CE17AF-4091-48A7-8681-C3B1BE5CA3B0}" type="datetime1">
              <a:rPr lang="en-GB" sz="1867" smtClean="0">
                <a:solidFill>
                  <a:srgbClr val="0072C6"/>
                </a:solidFill>
              </a:rPr>
              <a:pPr defTabSz="914462"/>
              <a:t>10/05/2016</a:t>
            </a:fld>
            <a:endParaRPr lang="en-GB" sz="1867" dirty="0">
              <a:solidFill>
                <a:srgbClr val="0072C6"/>
              </a:solidFill>
            </a:endParaRPr>
          </a:p>
        </p:txBody>
      </p:sp>
      <p:sp>
        <p:nvSpPr>
          <p:cNvPr id="4" name="Footer Placeholder 3"/>
          <p:cNvSpPr>
            <a:spLocks noGrp="1"/>
          </p:cNvSpPr>
          <p:nvPr>
            <p:ph type="ftr" sz="quarter" idx="11"/>
          </p:nvPr>
        </p:nvSpPr>
        <p:spPr>
          <a:xfrm>
            <a:off x="3125013" y="6406271"/>
            <a:ext cx="5891939" cy="273844"/>
          </a:xfrm>
          <a:prstGeom prst="rect">
            <a:avLst/>
          </a:prstGeom>
        </p:spPr>
        <p:txBody>
          <a:bodyPr/>
          <a:lstStyle/>
          <a:p>
            <a:pPr defTabSz="914462"/>
            <a:endParaRPr lang="en-GB" sz="1867" dirty="0">
              <a:solidFill>
                <a:srgbClr val="0072C6"/>
              </a:solidFill>
            </a:endParaRPr>
          </a:p>
        </p:txBody>
      </p:sp>
      <p:sp>
        <p:nvSpPr>
          <p:cNvPr id="5" name="Slide Number Placeholder 4"/>
          <p:cNvSpPr>
            <a:spLocks noGrp="1"/>
          </p:cNvSpPr>
          <p:nvPr>
            <p:ph type="sldNum" sz="quarter" idx="12"/>
          </p:nvPr>
        </p:nvSpPr>
        <p:spPr>
          <a:xfrm>
            <a:off x="9537009" y="6406271"/>
            <a:ext cx="2134156" cy="273844"/>
          </a:xfrm>
          <a:prstGeom prst="rect">
            <a:avLst/>
          </a:prstGeom>
        </p:spPr>
        <p:txBody>
          <a:bodyPr/>
          <a:lstStyle/>
          <a:p>
            <a:pPr defTabSz="914462"/>
            <a:fld id="{66F9B19E-23E9-4120-A06C-57F6EDB783B3}" type="slidenum">
              <a:rPr lang="en-GB" sz="1867" smtClean="0">
                <a:solidFill>
                  <a:srgbClr val="0072C6"/>
                </a:solidFill>
              </a:rPr>
              <a:pPr defTabSz="914462"/>
              <a:t>‹#›</a:t>
            </a:fld>
            <a:endParaRPr lang="en-GB" sz="1867">
              <a:solidFill>
                <a:srgbClr val="0072C6"/>
              </a:solidFill>
            </a:endParaRPr>
          </a:p>
        </p:txBody>
      </p:sp>
    </p:spTree>
    <p:extLst>
      <p:ext uri="{BB962C8B-B14F-4D97-AF65-F5344CB8AC3E}">
        <p14:creationId xmlns:p14="http://schemas.microsoft.com/office/powerpoint/2010/main" val="764603544"/>
      </p:ext>
    </p:extLst>
  </p:cSld>
  <p:clrMapOvr>
    <a:masterClrMapping/>
  </p:clrMapOvr>
  <p:transition>
    <p:fade/>
  </p:transition>
</p:sldLayout>
</file>

<file path=ppt/slideLayouts/slideLayout28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4335695"/>
      </p:ext>
    </p:extLst>
  </p:cSld>
  <p:clrMapOvr>
    <a:masterClrMapping/>
  </p:clrMapOvr>
  <p:transition>
    <p:fade/>
  </p:transition>
</p:sldLayout>
</file>

<file path=ppt/slideLayouts/slideLayout285.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for Developer Code</a:t>
            </a:r>
            <a:endParaRPr lang="en-US" dirty="0"/>
          </a:p>
        </p:txBody>
      </p:sp>
      <p:sp>
        <p:nvSpPr>
          <p:cNvPr id="3" name="Rectangle 2"/>
          <p:cNvSpPr/>
          <p:nvPr userDrawn="1"/>
        </p:nvSpPr>
        <p:spPr bwMode="hidden">
          <a:xfrm>
            <a:off x="0" y="1155941"/>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7" tIns="45727" rIns="45727" bIns="45727" numCol="1" spcCol="0" rtlCol="0" fromWordArt="0" anchor="ctr" anchorCtr="0" forceAA="0" compatLnSpc="1">
            <a:prstTxWarp prst="textNoShape">
              <a:avLst/>
            </a:prstTxWarp>
            <a:noAutofit/>
          </a:bodyPr>
          <a:lstStyle/>
          <a:p>
            <a:pPr algn="ctr" defTabSz="914198" fontAlgn="base">
              <a:spcBef>
                <a:spcPct val="0"/>
              </a:spcBef>
              <a:spcAft>
                <a:spcPct val="0"/>
              </a:spcAft>
            </a:pPr>
            <a:endParaRPr lang="en-US" sz="1867"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454" y="1447800"/>
            <a:ext cx="11155093"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62" indent="0">
              <a:buNone/>
              <a:defRPr>
                <a:gradFill>
                  <a:gsLst>
                    <a:gs pos="1250">
                      <a:srgbClr val="000000"/>
                    </a:gs>
                    <a:gs pos="100000">
                      <a:srgbClr val="000000"/>
                    </a:gs>
                  </a:gsLst>
                  <a:lin ang="5400000" scaled="0"/>
                </a:gradFill>
                <a:latin typeface="Consolas" pitchFamily="49" charset="0"/>
                <a:cs typeface="Consolas" pitchFamily="49" charset="0"/>
              </a:defRPr>
            </a:lvl2pPr>
            <a:lvl3pPr marL="573150" indent="0">
              <a:buNone/>
              <a:defRPr>
                <a:gradFill>
                  <a:gsLst>
                    <a:gs pos="1250">
                      <a:srgbClr val="000000"/>
                    </a:gs>
                    <a:gs pos="100000">
                      <a:srgbClr val="000000"/>
                    </a:gs>
                  </a:gsLst>
                  <a:lin ang="5400000" scaled="0"/>
                </a:gradFill>
                <a:latin typeface="Consolas" pitchFamily="49" charset="0"/>
                <a:cs typeface="Consolas" pitchFamily="49" charset="0"/>
              </a:defRPr>
            </a:lvl3pPr>
            <a:lvl4pPr marL="798600"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400"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1"/>
          </p:nvPr>
        </p:nvSpPr>
        <p:spPr>
          <a:xfrm>
            <a:off x="457319" y="6406271"/>
            <a:ext cx="2134156" cy="273844"/>
          </a:xfrm>
          <a:prstGeom prst="rect">
            <a:avLst/>
          </a:prstGeom>
        </p:spPr>
        <p:txBody>
          <a:bodyPr/>
          <a:lstStyle/>
          <a:p>
            <a:pPr defTabSz="914462"/>
            <a:fld id="{20CE17AF-4091-48A7-8681-C3B1BE5CA3B0}" type="datetime1">
              <a:rPr lang="en-GB" sz="1867" smtClean="0">
                <a:solidFill>
                  <a:srgbClr val="0072C6"/>
                </a:solidFill>
              </a:rPr>
              <a:pPr defTabSz="914462"/>
              <a:t>10/05/2016</a:t>
            </a:fld>
            <a:endParaRPr lang="en-GB" sz="1867" dirty="0">
              <a:solidFill>
                <a:srgbClr val="0072C6"/>
              </a:solidFill>
            </a:endParaRPr>
          </a:p>
        </p:txBody>
      </p:sp>
      <p:sp>
        <p:nvSpPr>
          <p:cNvPr id="6" name="Footer Placeholder 5"/>
          <p:cNvSpPr>
            <a:spLocks noGrp="1"/>
          </p:cNvSpPr>
          <p:nvPr>
            <p:ph type="ftr" sz="quarter" idx="12"/>
          </p:nvPr>
        </p:nvSpPr>
        <p:spPr>
          <a:xfrm>
            <a:off x="3125013" y="6406271"/>
            <a:ext cx="5891939" cy="273844"/>
          </a:xfrm>
          <a:prstGeom prst="rect">
            <a:avLst/>
          </a:prstGeom>
        </p:spPr>
        <p:txBody>
          <a:bodyPr/>
          <a:lstStyle/>
          <a:p>
            <a:pPr defTabSz="914462"/>
            <a:endParaRPr lang="en-GB" sz="1867" dirty="0">
              <a:solidFill>
                <a:srgbClr val="0072C6"/>
              </a:solidFill>
            </a:endParaRPr>
          </a:p>
        </p:txBody>
      </p:sp>
      <p:sp>
        <p:nvSpPr>
          <p:cNvPr id="7" name="Slide Number Placeholder 6"/>
          <p:cNvSpPr>
            <a:spLocks noGrp="1"/>
          </p:cNvSpPr>
          <p:nvPr>
            <p:ph type="sldNum" sz="quarter" idx="13"/>
          </p:nvPr>
        </p:nvSpPr>
        <p:spPr>
          <a:xfrm>
            <a:off x="9537009" y="6406271"/>
            <a:ext cx="2134156" cy="273844"/>
          </a:xfrm>
          <a:prstGeom prst="rect">
            <a:avLst/>
          </a:prstGeom>
        </p:spPr>
        <p:txBody>
          <a:bodyPr/>
          <a:lstStyle/>
          <a:p>
            <a:pPr defTabSz="914462"/>
            <a:fld id="{66F9B19E-23E9-4120-A06C-57F6EDB783B3}" type="slidenum">
              <a:rPr lang="en-GB" sz="1867" smtClean="0">
                <a:solidFill>
                  <a:srgbClr val="0072C6"/>
                </a:solidFill>
              </a:rPr>
              <a:pPr defTabSz="914462"/>
              <a:t>‹#›</a:t>
            </a:fld>
            <a:endParaRPr lang="en-GB" sz="1867">
              <a:solidFill>
                <a:srgbClr val="0072C6"/>
              </a:solidFill>
            </a:endParaRPr>
          </a:p>
        </p:txBody>
      </p:sp>
    </p:spTree>
    <p:extLst>
      <p:ext uri="{BB962C8B-B14F-4D97-AF65-F5344CB8AC3E}">
        <p14:creationId xmlns:p14="http://schemas.microsoft.com/office/powerpoint/2010/main" val="2892158366"/>
      </p:ext>
    </p:extLst>
  </p:cSld>
  <p:clrMapOvr>
    <a:masterClrMapping/>
  </p:clrMapOvr>
  <p:transition>
    <p:fade/>
  </p:transition>
</p:sldLayout>
</file>

<file path=ppt/slideLayouts/slideLayout286.xml><?xml version="1.0" encoding="utf-8"?>
<p:sldLayout xmlns:a="http://schemas.openxmlformats.org/drawingml/2006/main" xmlns:r="http://schemas.openxmlformats.org/officeDocument/2006/relationships" xmlns:p="http://schemas.openxmlformats.org/presentationml/2006/main" showMasterSp="0"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6" y="44425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endParaRPr lang="en-US" dirty="0"/>
          </a:p>
        </p:txBody>
      </p:sp>
      <p:sp>
        <p:nvSpPr>
          <p:cNvPr id="6" name="Text Placeholder 5"/>
          <p:cNvSpPr>
            <a:spLocks noGrp="1"/>
          </p:cNvSpPr>
          <p:nvPr>
            <p:ph type="body" sz="quarter" idx="10" hasCustomPrompt="1"/>
          </p:nvPr>
        </p:nvSpPr>
        <p:spPr bwMode="white">
          <a:xfrm>
            <a:off x="519248" y="1447799"/>
            <a:ext cx="11151917" cy="2043636"/>
          </a:xfrm>
          <a:prstGeom prst="rect">
            <a:avLst/>
          </a:prstGeom>
        </p:spPr>
        <p:txBody>
          <a:bodyPr/>
          <a:lstStyle>
            <a:lvl1pPr marL="342937" indent="-34293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718" indent="-2857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98" indent="-2857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123" indent="-22862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748" indent="-22862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774278415"/>
      </p:ext>
    </p:extLst>
  </p:cSld>
  <p:clrMapOvr>
    <a:masterClrMapping/>
  </p:clrMapOvr>
  <p:transition>
    <p:fade/>
  </p:transition>
  <p:timing>
    <p:tnLst>
      <p:par>
        <p:cTn id="1" dur="indefinite" restart="never" nodeType="tmRoot"/>
      </p:par>
    </p:tnLst>
  </p:timing>
</p:sldLayout>
</file>

<file path=ppt/slideLayouts/slideLayout287.xml><?xml version="1.0" encoding="utf-8"?>
<p:sldLayout xmlns:a="http://schemas.openxmlformats.org/drawingml/2006/main" xmlns:r="http://schemas.openxmlformats.org/officeDocument/2006/relationships" xmlns:p="http://schemas.openxmlformats.org/presentationml/2006/main" showMasterSp="0"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1" y="350839"/>
            <a:ext cx="10985500" cy="757195"/>
          </a:xfrm>
        </p:spPr>
        <p:txBody>
          <a:bodyPr anchor="t" anchorCtr="0"/>
          <a:lstStyle>
            <a:lvl1pPr algn="l">
              <a:defRPr>
                <a:solidFill>
                  <a:schemeClr val="tx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a:xfrm>
            <a:off x="2847580" y="6348249"/>
            <a:ext cx="1194153" cy="373228"/>
          </a:xfrm>
          <a:prstGeom prst="rect">
            <a:avLst/>
          </a:prstGeom>
        </p:spPr>
        <p:txBody>
          <a:bodyPr/>
          <a:lstStyle/>
          <a:p>
            <a:pPr defTabSz="914462"/>
            <a:fld id="{94487DDD-6EBF-4DE2-966A-4E5A9535C56A}" type="datetimeFigureOut">
              <a:rPr lang="en-US" sz="1867" smtClean="0">
                <a:solidFill>
                  <a:srgbClr val="0072C6"/>
                </a:solidFill>
              </a:rPr>
              <a:pPr defTabSz="914462"/>
              <a:t>5/10/16</a:t>
            </a:fld>
            <a:endParaRPr lang="en-US" sz="1867" dirty="0">
              <a:solidFill>
                <a:srgbClr val="0072C6"/>
              </a:solidFill>
            </a:endParaRPr>
          </a:p>
        </p:txBody>
      </p:sp>
      <p:sp>
        <p:nvSpPr>
          <p:cNvPr id="4" name="Footer Placeholder 3"/>
          <p:cNvSpPr>
            <a:spLocks noGrp="1"/>
          </p:cNvSpPr>
          <p:nvPr>
            <p:ph type="ftr" sz="quarter" idx="11"/>
          </p:nvPr>
        </p:nvSpPr>
        <p:spPr>
          <a:xfrm>
            <a:off x="4099080" y="6356351"/>
            <a:ext cx="5186881" cy="365125"/>
          </a:xfrm>
          <a:prstGeom prst="rect">
            <a:avLst/>
          </a:prstGeom>
        </p:spPr>
        <p:txBody>
          <a:bodyPr/>
          <a:lstStyle/>
          <a:p>
            <a:pPr defTabSz="914462"/>
            <a:endParaRPr lang="en-US" sz="1867" dirty="0">
              <a:solidFill>
                <a:srgbClr val="0072C6"/>
              </a:solidFill>
            </a:endParaRPr>
          </a:p>
        </p:txBody>
      </p:sp>
      <p:sp>
        <p:nvSpPr>
          <p:cNvPr id="5" name="Slide Number Placeholder 4"/>
          <p:cNvSpPr>
            <a:spLocks noGrp="1"/>
          </p:cNvSpPr>
          <p:nvPr>
            <p:ph type="sldNum" sz="quarter" idx="12"/>
          </p:nvPr>
        </p:nvSpPr>
        <p:spPr>
          <a:xfrm>
            <a:off x="9344416" y="6356351"/>
            <a:ext cx="1036347" cy="365125"/>
          </a:xfrm>
          <a:prstGeom prst="rect">
            <a:avLst/>
          </a:prstGeom>
        </p:spPr>
        <p:txBody>
          <a:bodyPr/>
          <a:lstStyle/>
          <a:p>
            <a:pPr defTabSz="914462"/>
            <a:fld id="{70A744D2-D199-45C4-B9AC-203973B41C93}" type="slidenum">
              <a:rPr lang="en-US" sz="1867" smtClean="0">
                <a:solidFill>
                  <a:srgbClr val="0072C6"/>
                </a:solidFill>
              </a:rPr>
              <a:pPr defTabSz="914462"/>
              <a:t>‹#›</a:t>
            </a:fld>
            <a:endParaRPr lang="en-US" sz="1867" dirty="0">
              <a:solidFill>
                <a:srgbClr val="0072C6"/>
              </a:solidFill>
            </a:endParaRPr>
          </a:p>
        </p:txBody>
      </p:sp>
      <p:sp>
        <p:nvSpPr>
          <p:cNvPr id="7" name="Text Placeholder 6"/>
          <p:cNvSpPr>
            <a:spLocks noGrp="1"/>
          </p:cNvSpPr>
          <p:nvPr>
            <p:ph type="body" sz="quarter" idx="13"/>
          </p:nvPr>
        </p:nvSpPr>
        <p:spPr>
          <a:xfrm>
            <a:off x="609600" y="1600200"/>
            <a:ext cx="10972800" cy="2023246"/>
          </a:xfrm>
        </p:spPr>
        <p:txBody>
          <a:bodyPr/>
          <a:lstStyle>
            <a:lvl1pPr>
              <a:defRPr sz="3200">
                <a:solidFill>
                  <a:schemeClr val="tx1"/>
                </a:solidFill>
              </a:defRPr>
            </a:lvl1pPr>
            <a:lvl2pPr>
              <a:defRPr sz="2667">
                <a:solidFill>
                  <a:schemeClr val="tx1"/>
                </a:solidFill>
              </a:defRPr>
            </a:lvl2pPr>
            <a:lvl3pPr>
              <a:defRPr sz="2667">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6532897"/>
      </p:ext>
    </p:extLst>
  </p:cSld>
  <p:clrMapOvr>
    <a:masterClrMapping/>
  </p:clrMapOvr>
  <p:timing>
    <p:tnLst>
      <p:par>
        <p:cTn id="1" dur="indefinite" restart="never" nodeType="tmRoot"/>
      </p:par>
    </p:tnLst>
  </p:timing>
</p:sldLayout>
</file>

<file path=ppt/slideLayouts/slideLayout288.xml><?xml version="1.0" encoding="utf-8"?>
<p:sldLayout xmlns:a="http://schemas.openxmlformats.org/drawingml/2006/main" xmlns:r="http://schemas.openxmlformats.org/officeDocument/2006/relationships" xmlns:p="http://schemas.openxmlformats.org/presentationml/2006/main" showMasterSp="0" preserve="1" userDrawn="1">
  <p:cSld name="2_Title Slide 2 ">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239" y="2068603"/>
            <a:ext cx="7171399" cy="2689656"/>
          </a:xfrm>
          <a:solidFill>
            <a:schemeClr val="accent1">
              <a:alpha val="95000"/>
            </a:schemeClr>
          </a:solidFill>
        </p:spPr>
        <p:txBody>
          <a:bodyPr vert="horz" wrap="square" lIns="182594" tIns="182594" rIns="182576" bIns="182594" rtlCol="0" anchor="t" anchorCtr="0">
            <a:noAutofit/>
          </a:bodyPr>
          <a:lstStyle>
            <a:lvl1pPr algn="l" defTabSz="912848" rtl="0" eaLnBrk="1" latinLnBrk="0" hangingPunct="1">
              <a:lnSpc>
                <a:spcPct val="90000"/>
              </a:lnSpc>
              <a:spcBef>
                <a:spcPct val="0"/>
              </a:spcBef>
              <a:buNone/>
              <a:defRPr lang="en-US" sz="7058" b="0" kern="1200" cap="none" spc="-98" baseline="0" dirty="0">
                <a:ln w="3175">
                  <a:noFill/>
                </a:ln>
                <a:gradFill>
                  <a:gsLst>
                    <a:gs pos="0">
                      <a:srgbClr val="FFFFFF"/>
                    </a:gs>
                    <a:gs pos="100000">
                      <a:srgbClr val="FFFFFF"/>
                    </a:gs>
                  </a:gsLst>
                  <a:lin ang="5400000" scaled="0"/>
                </a:gradFill>
                <a:effectLst/>
                <a:latin typeface="+mj-lt"/>
                <a:ea typeface="+mn-ea"/>
                <a:cs typeface="Arial" charset="0"/>
              </a:defRPr>
            </a:lvl1pPr>
          </a:lstStyle>
          <a:p>
            <a:pPr lvl="0"/>
            <a:r>
              <a:rPr lang="en-US" dirty="0" smtClean="0"/>
              <a:t>Title</a:t>
            </a:r>
            <a:endParaRPr lang="en-US" dirty="0"/>
          </a:p>
        </p:txBody>
      </p:sp>
    </p:spTree>
    <p:extLst>
      <p:ext uri="{BB962C8B-B14F-4D97-AF65-F5344CB8AC3E}">
        <p14:creationId xmlns:p14="http://schemas.microsoft.com/office/powerpoint/2010/main" val="35000608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9"/>
            <a:ext cx="11653523" cy="1796217"/>
          </a:xfrm>
          <a:noFill/>
        </p:spPr>
        <p:txBody>
          <a:bodyPr tIns="109546" bIns="109546"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39445118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0911624"/>
      </p:ext>
    </p:extLst>
  </p:cSld>
  <p:clrMapOvr>
    <a:masterClrMapping/>
  </p:clrMapOvr>
  <p:transition>
    <p:fade/>
  </p:transition>
  <p:timing>
    <p:tnLst>
      <p:par>
        <p:cTn id="1" dur="indefinite" restart="never" nodeType="tmRoot"/>
      </p:par>
    </p:tnLst>
  </p:timing>
</p:sldLayout>
</file>

<file path=ppt/slideLayouts/slideLayout29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75373"/>
          </a:xfrm>
        </p:spPr>
        <p:txBody>
          <a:bodyPr>
            <a:spAutoFit/>
          </a:bodyPr>
          <a:lstStyle>
            <a:lvl1pPr>
              <a:defRPr>
                <a:gradFill>
                  <a:gsLst>
                    <a:gs pos="1250">
                      <a:schemeClr val="bg2"/>
                    </a:gs>
                    <a:gs pos="99000">
                      <a:schemeClr val="bg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5411645"/>
      </p:ext>
    </p:extLst>
  </p:cSld>
  <p:clrMapOvr>
    <a:masterClrMapping/>
  </p:clrMapOvr>
  <p:transition>
    <p:fade/>
  </p:transition>
  <p:timing>
    <p:tnLst>
      <p:par>
        <p:cTn id="1" dur="indefinite" restart="never" nodeType="tmRoot"/>
      </p:par>
    </p:tnLst>
  </p:timing>
</p:sldLayout>
</file>

<file path=ppt/slideLayouts/slideLayout29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4838690"/>
      </p:ext>
    </p:extLst>
  </p:cSld>
  <p:clrMapOvr>
    <a:masterClrMapping/>
  </p:clrMapOvr>
  <p:transition>
    <p:fade/>
  </p:transition>
  <p:timing>
    <p:tnLst>
      <p:par>
        <p:cTn id="1" dur="indefinite" restart="never" nodeType="tmRoot"/>
      </p:par>
    </p:tnLst>
  </p:timing>
</p:sldLayout>
</file>

<file path=ppt/slideLayouts/slideLayout292.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226120631"/>
      </p:ext>
    </p:extLst>
  </p:cSld>
  <p:clrMapOvr>
    <a:masterClrMapping/>
  </p:clrMapOvr>
  <p:transition>
    <p:fade/>
  </p:transition>
  <p:timing>
    <p:tnLst>
      <p:par>
        <p:cTn id="1" dur="indefinite" restart="never" nodeType="tmRoot"/>
      </p:par>
    </p:tnLst>
  </p:timing>
</p:sldLayout>
</file>

<file path=ppt/slideLayouts/slideLayout293.xml><?xml version="1.0" encoding="utf-8"?>
<p:sldLayout xmlns:a="http://schemas.openxmlformats.org/drawingml/2006/main" xmlns:r="http://schemas.openxmlformats.org/officeDocument/2006/relationships" xmlns:p="http://schemas.openxmlformats.org/presentationml/2006/main" showMasterSp="0" preserve="1" userDrawn="1">
  <p:cSld name="2_Blank">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
        <p:nvSpPr>
          <p:cNvPr id="4" name="Rectangle 3"/>
          <p:cNvSpPr/>
          <p:nvPr userDrawn="1"/>
        </p:nvSpPr>
        <p:spPr bwMode="auto">
          <a:xfrm>
            <a:off x="0" y="0"/>
            <a:ext cx="12192000" cy="6858000"/>
          </a:xfrm>
          <a:prstGeom prst="rect">
            <a:avLst/>
          </a:prstGeom>
          <a:gradFill flip="none" rotWithShape="1">
            <a:gsLst>
              <a:gs pos="417">
                <a:schemeClr val="tx2">
                  <a:alpha val="50000"/>
                </a:schemeClr>
              </a:gs>
              <a:gs pos="100000">
                <a:srgbClr val="455097">
                  <a:alpha val="59000"/>
                </a:srgbClr>
              </a:gs>
              <a:gs pos="44000">
                <a:srgbClr val="68217A">
                  <a:alpha val="60000"/>
                </a:srgbClr>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946546819"/>
      </p:ext>
    </p:extLst>
  </p:cSld>
  <p:clrMapOvr>
    <a:masterClrMapping/>
  </p:clrMapOvr>
  <p:transition>
    <p:fade/>
  </p:transition>
  <p:timing>
    <p:tnLst>
      <p:par>
        <p:cTn id="1" dur="indefinite" restart="never" nodeType="tmRoot"/>
      </p:par>
    </p:tnLst>
  </p:timing>
</p:sldLayout>
</file>

<file path=ppt/slideLayouts/slideLayout294.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78248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5.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rgbClr val="8CC600"/>
                    </a:gs>
                    <a:gs pos="0">
                      <a:srgbClr val="8CC600"/>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Click to edit Master text styles</a:t>
            </a:r>
          </a:p>
        </p:txBody>
      </p:sp>
    </p:spTree>
    <p:extLst>
      <p:ext uri="{BB962C8B-B14F-4D97-AF65-F5344CB8AC3E}">
        <p14:creationId xmlns:p14="http://schemas.microsoft.com/office/powerpoint/2010/main" val="40239160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48761879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7.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chemeClr val="accent4">
                        <a:lumMod val="40000"/>
                        <a:lumOff val="60000"/>
                      </a:schemeClr>
                    </a:gs>
                    <a:gs pos="0">
                      <a:schemeClr val="accent4">
                        <a:lumMod val="40000"/>
                        <a:lumOff val="60000"/>
                      </a:schemeClr>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Click to edit Master text styles</a:t>
            </a:r>
          </a:p>
        </p:txBody>
      </p:sp>
    </p:spTree>
    <p:extLst>
      <p:ext uri="{BB962C8B-B14F-4D97-AF65-F5344CB8AC3E}">
        <p14:creationId xmlns:p14="http://schemas.microsoft.com/office/powerpoint/2010/main" val="8703016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8.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1" y="6356351"/>
            <a:ext cx="2743200" cy="365125"/>
          </a:xfrm>
          <a:prstGeom prst="rect">
            <a:avLst/>
          </a:prstGeom>
        </p:spPr>
        <p:txBody>
          <a:bodyPr/>
          <a:lstStyle/>
          <a:p>
            <a:pPr defTabSz="912848"/>
            <a:fld id="{E57497E1-6000-4927-BCC1-915FD47414BF}" type="datetimeFigureOut">
              <a:rPr lang="en-US" smtClean="0">
                <a:solidFill>
                  <a:srgbClr val="000000"/>
                </a:solidFill>
              </a:rPr>
              <a:pPr defTabSz="912848"/>
              <a:t>5/10/16</a:t>
            </a:fld>
            <a:endParaRPr lang="en-US">
              <a:solidFill>
                <a:srgbClr val="000000"/>
              </a:solidFill>
            </a:endParaRPr>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pPr defTabSz="912848"/>
            <a:endParaRPr lang="en-US">
              <a:solidFill>
                <a:srgbClr val="000000"/>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pPr defTabSz="912848"/>
            <a:fld id="{574D59BD-EADF-4F83-B377-1085A554C129}" type="slidenum">
              <a:rPr lang="en-US" smtClean="0">
                <a:solidFill>
                  <a:srgbClr val="000000"/>
                </a:solidFill>
              </a:rPr>
              <a:pPr defTabSz="912848"/>
              <a:t>‹#›</a:t>
            </a:fld>
            <a:endParaRPr lang="en-US">
              <a:solidFill>
                <a:srgbClr val="000000"/>
              </a:solidFill>
            </a:endParaRPr>
          </a:p>
        </p:txBody>
      </p:sp>
    </p:spTree>
    <p:extLst>
      <p:ext uri="{BB962C8B-B14F-4D97-AF65-F5344CB8AC3E}">
        <p14:creationId xmlns:p14="http://schemas.microsoft.com/office/powerpoint/2010/main" val="3768180048"/>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showMasterSp="0" preserve="1" userDrawn="1">
  <p:cSld name="2_Title Slide 2 ">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239" y="2068603"/>
            <a:ext cx="7171399" cy="2689656"/>
          </a:xfrm>
          <a:solidFill>
            <a:schemeClr val="accent1">
              <a:alpha val="95000"/>
            </a:schemeClr>
          </a:solidFill>
        </p:spPr>
        <p:txBody>
          <a:bodyPr vert="horz" wrap="square" lIns="182594" tIns="182594" rIns="182576" bIns="182594" rtlCol="0" anchor="t" anchorCtr="0">
            <a:noAutofit/>
          </a:bodyPr>
          <a:lstStyle>
            <a:lvl1pPr algn="l" defTabSz="912848" rtl="0" eaLnBrk="1" latinLnBrk="0" hangingPunct="1">
              <a:lnSpc>
                <a:spcPct val="90000"/>
              </a:lnSpc>
              <a:spcBef>
                <a:spcPct val="0"/>
              </a:spcBef>
              <a:buNone/>
              <a:defRPr lang="en-US" sz="7058" b="0" kern="1200" cap="none" spc="-98" baseline="0" dirty="0">
                <a:ln w="3175">
                  <a:noFill/>
                </a:ln>
                <a:gradFill>
                  <a:gsLst>
                    <a:gs pos="0">
                      <a:srgbClr val="FFFFFF"/>
                    </a:gs>
                    <a:gs pos="100000">
                      <a:srgbClr val="FFFFFF"/>
                    </a:gs>
                  </a:gsLst>
                  <a:lin ang="5400000" scaled="0"/>
                </a:gradFill>
                <a:effectLst/>
                <a:latin typeface="+mj-lt"/>
                <a:ea typeface="+mn-ea"/>
                <a:cs typeface="Arial" charset="0"/>
              </a:defRPr>
            </a:lvl1pPr>
          </a:lstStyle>
          <a:p>
            <a:pPr lvl="0"/>
            <a:r>
              <a:rPr lang="en-US" dirty="0" smtClean="0"/>
              <a:t>Title</a:t>
            </a:r>
            <a:endParaRPr lang="en-US" dirty="0"/>
          </a:p>
        </p:txBody>
      </p:sp>
    </p:spTree>
    <p:extLst>
      <p:ext uri="{BB962C8B-B14F-4D97-AF65-F5344CB8AC3E}">
        <p14:creationId xmlns:p14="http://schemas.microsoft.com/office/powerpoint/2010/main" val="6040957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75373"/>
          </a:xfrm>
        </p:spPr>
        <p:txBody>
          <a:bodyPr>
            <a:spAutoFit/>
          </a:bodyPr>
          <a:lstStyle>
            <a:lvl1pPr marL="0" indent="0">
              <a:buNone/>
              <a:defRPr>
                <a:gradFill>
                  <a:gsLst>
                    <a:gs pos="1250">
                      <a:schemeClr val="bg2"/>
                    </a:gs>
                    <a:gs pos="99000">
                      <a:schemeClr val="bg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04218057"/>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sp>
        <p:nvSpPr>
          <p:cNvPr id="19" name="Rectangle 18"/>
          <p:cNvSpPr/>
          <p:nvPr/>
        </p:nvSpPr>
        <p:spPr bwMode="auto">
          <a:xfrm>
            <a:off x="519249"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4" tIns="45698" rIns="91394" bIns="45698" numCol="1" spcCol="0" rtlCol="0" anchor="ctr" anchorCtr="0" compatLnSpc="1">
            <a:prstTxWarp prst="textNoShape">
              <a:avLst/>
            </a:prstTxWarp>
          </a:bodyPr>
          <a:lstStyle/>
          <a:p>
            <a:pPr algn="ctr" defTabSz="913684"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259"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60" tIns="182860" anchor="ctr" anchorCtr="0"/>
          <a:lstStyle>
            <a:lvl1pPr marL="574610" indent="-571435">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259" rtl="0" eaLnBrk="1" latinLnBrk="0" hangingPunct="1">
              <a:lnSpc>
                <a:spcPct val="90000"/>
              </a:lnSpc>
              <a:spcBef>
                <a:spcPts val="0"/>
              </a:spcBef>
              <a:spcAft>
                <a:spcPts val="900"/>
              </a:spcAft>
              <a:buSzPct val="80000"/>
            </a:pPr>
            <a:r>
              <a:rPr lang="en-US" smtClean="0"/>
              <a:t>Click to edit Master text styles</a:t>
            </a:r>
          </a:p>
          <a:p>
            <a:pPr marL="3175" lvl="1" indent="0" algn="l" defTabSz="91425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488"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95" tIns="41148" rIns="82295" bIns="41148" numCol="1" anchor="t" anchorCtr="0" compatLnSpc="1">
            <a:prstTxWarp prst="textNoShape">
              <a:avLst/>
            </a:prstTxWarp>
          </a:bodyPr>
          <a:lstStyle/>
          <a:p>
            <a:pPr defTabSz="1218849"/>
            <a:endParaRPr lang="en-US" sz="1600">
              <a:solidFill>
                <a:srgbClr val="292929"/>
              </a:solidFill>
            </a:endParaRPr>
          </a:p>
        </p:txBody>
      </p:sp>
    </p:spTree>
    <p:extLst>
      <p:ext uri="{BB962C8B-B14F-4D97-AF65-F5344CB8AC3E}">
        <p14:creationId xmlns:p14="http://schemas.microsoft.com/office/powerpoint/2010/main" val="3524096591"/>
      </p:ext>
    </p:extLst>
  </p:cSld>
  <p:clrMapOvr>
    <a:masterClrMapping/>
  </p:clrMapOvr>
  <p:transition>
    <p:fade/>
  </p:transition>
</p:sldLayout>
</file>

<file path=ppt/slideLayouts/slideLayout300.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9"/>
            <a:ext cx="11653523" cy="1796217"/>
          </a:xfrm>
          <a:noFill/>
        </p:spPr>
        <p:txBody>
          <a:bodyPr tIns="109546" bIns="109546"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33171649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75373"/>
          </a:xfrm>
        </p:spPr>
        <p:txBody>
          <a:bodyPr>
            <a:spAutoFit/>
          </a:bodyPr>
          <a:lstStyle>
            <a:lvl1pPr>
              <a:defRPr>
                <a:gradFill>
                  <a:gsLst>
                    <a:gs pos="1250">
                      <a:schemeClr val="bg2"/>
                    </a:gs>
                    <a:gs pos="99000">
                      <a:schemeClr val="bg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57407804"/>
      </p:ext>
    </p:extLst>
  </p:cSld>
  <p:clrMapOvr>
    <a:masterClrMapping/>
  </p:clrMapOvr>
  <p:transition>
    <p:fade/>
  </p:transition>
  <p:timing>
    <p:tnLst>
      <p:par>
        <p:cTn id="1" dur="indefinite" restart="never" nodeType="tmRoot"/>
      </p:par>
    </p:tnLst>
  </p:timing>
</p:sldLayout>
</file>

<file path=ppt/slideLayouts/slideLayout30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336712"/>
      </p:ext>
    </p:extLst>
  </p:cSld>
  <p:clrMapOvr>
    <a:masterClrMapping/>
  </p:clrMapOvr>
  <p:transition>
    <p:fade/>
  </p:transition>
  <p:timing>
    <p:tnLst>
      <p:par>
        <p:cTn id="1" dur="indefinite" restart="never" nodeType="tmRoot"/>
      </p:par>
    </p:tnLst>
  </p:timing>
</p:sldLayout>
</file>

<file path=ppt/slideLayouts/slideLayout303.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934834730"/>
      </p:ext>
    </p:extLst>
  </p:cSld>
  <p:clrMapOvr>
    <a:masterClrMapping/>
  </p:clrMapOvr>
  <p:transition>
    <p:fade/>
  </p:transition>
  <p:timing>
    <p:tnLst>
      <p:par>
        <p:cTn id="1" dur="indefinite" restart="never" nodeType="tmRoot"/>
      </p:par>
    </p:tnLst>
  </p:timing>
</p:sldLayout>
</file>

<file path=ppt/slideLayouts/slideLayout304.xml><?xml version="1.0" encoding="utf-8"?>
<p:sldLayout xmlns:a="http://schemas.openxmlformats.org/drawingml/2006/main" xmlns:r="http://schemas.openxmlformats.org/officeDocument/2006/relationships" xmlns:p="http://schemas.openxmlformats.org/presentationml/2006/main" showMasterSp="0" preserve="1" userDrawn="1">
  <p:cSld name="2_Blank">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
        <p:nvSpPr>
          <p:cNvPr id="4" name="Rectangle 3"/>
          <p:cNvSpPr/>
          <p:nvPr userDrawn="1"/>
        </p:nvSpPr>
        <p:spPr bwMode="auto">
          <a:xfrm>
            <a:off x="0" y="0"/>
            <a:ext cx="12192000" cy="6858000"/>
          </a:xfrm>
          <a:prstGeom prst="rect">
            <a:avLst/>
          </a:prstGeom>
          <a:gradFill flip="none" rotWithShape="1">
            <a:gsLst>
              <a:gs pos="417">
                <a:schemeClr val="tx2">
                  <a:alpha val="50000"/>
                </a:schemeClr>
              </a:gs>
              <a:gs pos="100000">
                <a:srgbClr val="455097">
                  <a:alpha val="59000"/>
                </a:srgbClr>
              </a:gs>
              <a:gs pos="44000">
                <a:srgbClr val="68217A">
                  <a:alpha val="60000"/>
                </a:srgbClr>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62638384"/>
      </p:ext>
    </p:extLst>
  </p:cSld>
  <p:clrMapOvr>
    <a:masterClrMapping/>
  </p:clrMapOvr>
  <p:transition>
    <p:fade/>
  </p:transition>
  <p:timing>
    <p:tnLst>
      <p:par>
        <p:cTn id="1" dur="indefinite" restart="never" nodeType="tmRoot"/>
      </p:par>
    </p:tnLst>
  </p:timing>
</p:sldLayout>
</file>

<file path=ppt/slideLayouts/slideLayout305.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163144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06.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rgbClr val="8CC600"/>
                    </a:gs>
                    <a:gs pos="0">
                      <a:srgbClr val="8CC600"/>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Click to edit Master text styles</a:t>
            </a:r>
          </a:p>
        </p:txBody>
      </p:sp>
    </p:spTree>
    <p:extLst>
      <p:ext uri="{BB962C8B-B14F-4D97-AF65-F5344CB8AC3E}">
        <p14:creationId xmlns:p14="http://schemas.microsoft.com/office/powerpoint/2010/main" val="18424356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7.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48592970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08.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chemeClr val="accent4">
                        <a:lumMod val="40000"/>
                        <a:lumOff val="60000"/>
                      </a:schemeClr>
                    </a:gs>
                    <a:gs pos="0">
                      <a:schemeClr val="accent4">
                        <a:lumMod val="40000"/>
                        <a:lumOff val="60000"/>
                      </a:schemeClr>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Click to edit Master text styles</a:t>
            </a:r>
          </a:p>
        </p:txBody>
      </p:sp>
    </p:spTree>
    <p:extLst>
      <p:ext uri="{BB962C8B-B14F-4D97-AF65-F5344CB8AC3E}">
        <p14:creationId xmlns:p14="http://schemas.microsoft.com/office/powerpoint/2010/main" val="40577887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9.xml><?xml version="1.0" encoding="utf-8"?>
<p:sldLayout xmlns:a="http://schemas.openxmlformats.org/drawingml/2006/main" xmlns:r="http://schemas.openxmlformats.org/officeDocument/2006/relationships" xmlns:p="http://schemas.openxmlformats.org/presentationml/2006/main" userDrawn="1">
  <p:cSld name="1_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2916123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9" y="5630476"/>
            <a:ext cx="4206384" cy="461665"/>
          </a:xfrm>
        </p:spPr>
        <p:txBody>
          <a:bodyPr>
            <a:noAutofit/>
          </a:bodyPr>
          <a:lstStyle>
            <a:lvl1pPr marL="0" indent="0" algn="l" defTabSz="91425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30" indent="0" algn="ctr">
              <a:buNone/>
              <a:defRPr>
                <a:solidFill>
                  <a:schemeClr val="tx1">
                    <a:tint val="75000"/>
                  </a:schemeClr>
                </a:solidFill>
              </a:defRPr>
            </a:lvl2pPr>
            <a:lvl3pPr marL="914259" indent="0" algn="ctr">
              <a:buNone/>
              <a:defRPr>
                <a:solidFill>
                  <a:schemeClr val="tx1">
                    <a:tint val="75000"/>
                  </a:schemeClr>
                </a:solidFill>
              </a:defRPr>
            </a:lvl3pPr>
            <a:lvl4pPr marL="1371389" indent="0" algn="ctr">
              <a:buNone/>
              <a:defRPr>
                <a:solidFill>
                  <a:schemeClr val="tx1">
                    <a:tint val="75000"/>
                  </a:schemeClr>
                </a:solidFill>
              </a:defRPr>
            </a:lvl4pPr>
            <a:lvl5pPr marL="1828520" indent="0" algn="ctr">
              <a:buNone/>
              <a:defRPr>
                <a:solidFill>
                  <a:schemeClr val="tx1">
                    <a:tint val="75000"/>
                  </a:schemeClr>
                </a:solidFill>
              </a:defRPr>
            </a:lvl5pPr>
            <a:lvl6pPr marL="2285650" indent="0" algn="ctr">
              <a:buNone/>
              <a:defRPr>
                <a:solidFill>
                  <a:schemeClr val="tx1">
                    <a:tint val="75000"/>
                  </a:schemeClr>
                </a:solidFill>
              </a:defRPr>
            </a:lvl6pPr>
            <a:lvl7pPr marL="2742779" indent="0" algn="ctr">
              <a:buNone/>
              <a:defRPr>
                <a:solidFill>
                  <a:schemeClr val="tx1">
                    <a:tint val="75000"/>
                  </a:schemeClr>
                </a:solidFill>
              </a:defRPr>
            </a:lvl7pPr>
            <a:lvl8pPr marL="3199909" indent="0" algn="ctr">
              <a:buNone/>
              <a:defRPr>
                <a:solidFill>
                  <a:schemeClr val="tx1">
                    <a:tint val="75000"/>
                  </a:schemeClr>
                </a:solidFill>
              </a:defRPr>
            </a:lvl8pPr>
            <a:lvl9pPr marL="365703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5395"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849"/>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849"/>
              <a:endParaRPr lang="en-US" sz="2400">
                <a:solidFill>
                  <a:srgbClr val="292929"/>
                </a:solidFill>
              </a:endParaRPr>
            </a:p>
          </p:txBody>
        </p:sp>
      </p:grpSp>
    </p:spTree>
    <p:extLst>
      <p:ext uri="{BB962C8B-B14F-4D97-AF65-F5344CB8AC3E}">
        <p14:creationId xmlns:p14="http://schemas.microsoft.com/office/powerpoint/2010/main" val="71571612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9" y="5630476"/>
            <a:ext cx="4206384" cy="461665"/>
          </a:xfrm>
        </p:spPr>
        <p:txBody>
          <a:bodyPr>
            <a:noAutofit/>
          </a:bodyPr>
          <a:lstStyle>
            <a:lvl1pPr marL="0" indent="0" algn="l" defTabSz="91425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30" indent="0" algn="ctr">
              <a:buNone/>
              <a:defRPr>
                <a:solidFill>
                  <a:schemeClr val="tx1">
                    <a:tint val="75000"/>
                  </a:schemeClr>
                </a:solidFill>
              </a:defRPr>
            </a:lvl2pPr>
            <a:lvl3pPr marL="914259" indent="0" algn="ctr">
              <a:buNone/>
              <a:defRPr>
                <a:solidFill>
                  <a:schemeClr val="tx1">
                    <a:tint val="75000"/>
                  </a:schemeClr>
                </a:solidFill>
              </a:defRPr>
            </a:lvl3pPr>
            <a:lvl4pPr marL="1371389" indent="0" algn="ctr">
              <a:buNone/>
              <a:defRPr>
                <a:solidFill>
                  <a:schemeClr val="tx1">
                    <a:tint val="75000"/>
                  </a:schemeClr>
                </a:solidFill>
              </a:defRPr>
            </a:lvl4pPr>
            <a:lvl5pPr marL="1828520" indent="0" algn="ctr">
              <a:buNone/>
              <a:defRPr>
                <a:solidFill>
                  <a:schemeClr val="tx1">
                    <a:tint val="75000"/>
                  </a:schemeClr>
                </a:solidFill>
              </a:defRPr>
            </a:lvl5pPr>
            <a:lvl6pPr marL="2285650" indent="0" algn="ctr">
              <a:buNone/>
              <a:defRPr>
                <a:solidFill>
                  <a:schemeClr val="tx1">
                    <a:tint val="75000"/>
                  </a:schemeClr>
                </a:solidFill>
              </a:defRPr>
            </a:lvl6pPr>
            <a:lvl7pPr marL="2742779" indent="0" algn="ctr">
              <a:buNone/>
              <a:defRPr>
                <a:solidFill>
                  <a:schemeClr val="tx1">
                    <a:tint val="75000"/>
                  </a:schemeClr>
                </a:solidFill>
              </a:defRPr>
            </a:lvl7pPr>
            <a:lvl8pPr marL="3199909" indent="0" algn="ctr">
              <a:buNone/>
              <a:defRPr>
                <a:solidFill>
                  <a:schemeClr val="tx1">
                    <a:tint val="75000"/>
                  </a:schemeClr>
                </a:solidFill>
              </a:defRPr>
            </a:lvl8pPr>
            <a:lvl9pPr marL="365703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4115"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9" tIns="45715" rIns="91429" bIns="45715" numCol="1" anchor="t" anchorCtr="0" compatLnSpc="1">
            <a:prstTxWarp prst="textNoShape">
              <a:avLst/>
            </a:prstTxWarp>
          </a:bodyPr>
          <a:lstStyle/>
          <a:p>
            <a:pPr defTabSz="1218849"/>
            <a:endParaRPr lang="en-US" sz="2400">
              <a:solidFill>
                <a:srgbClr val="292929"/>
              </a:solidFill>
            </a:endParaRPr>
          </a:p>
        </p:txBody>
      </p:sp>
    </p:spTree>
    <p:extLst>
      <p:ext uri="{BB962C8B-B14F-4D97-AF65-F5344CB8AC3E}">
        <p14:creationId xmlns:p14="http://schemas.microsoft.com/office/powerpoint/2010/main" val="210667106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3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9" y="5630476"/>
            <a:ext cx="4206384" cy="461665"/>
          </a:xfrm>
        </p:spPr>
        <p:txBody>
          <a:bodyPr>
            <a:noAutofit/>
          </a:bodyPr>
          <a:lstStyle>
            <a:lvl1pPr marL="0" indent="0" algn="l" defTabSz="91425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30" indent="0" algn="ctr">
              <a:buNone/>
              <a:defRPr>
                <a:solidFill>
                  <a:schemeClr val="tx1">
                    <a:tint val="75000"/>
                  </a:schemeClr>
                </a:solidFill>
              </a:defRPr>
            </a:lvl2pPr>
            <a:lvl3pPr marL="914259" indent="0" algn="ctr">
              <a:buNone/>
              <a:defRPr>
                <a:solidFill>
                  <a:schemeClr val="tx1">
                    <a:tint val="75000"/>
                  </a:schemeClr>
                </a:solidFill>
              </a:defRPr>
            </a:lvl3pPr>
            <a:lvl4pPr marL="1371389" indent="0" algn="ctr">
              <a:buNone/>
              <a:defRPr>
                <a:solidFill>
                  <a:schemeClr val="tx1">
                    <a:tint val="75000"/>
                  </a:schemeClr>
                </a:solidFill>
              </a:defRPr>
            </a:lvl4pPr>
            <a:lvl5pPr marL="1828520" indent="0" algn="ctr">
              <a:buNone/>
              <a:defRPr>
                <a:solidFill>
                  <a:schemeClr val="tx1">
                    <a:tint val="75000"/>
                  </a:schemeClr>
                </a:solidFill>
              </a:defRPr>
            </a:lvl5pPr>
            <a:lvl6pPr marL="2285650" indent="0" algn="ctr">
              <a:buNone/>
              <a:defRPr>
                <a:solidFill>
                  <a:schemeClr val="tx1">
                    <a:tint val="75000"/>
                  </a:schemeClr>
                </a:solidFill>
              </a:defRPr>
            </a:lvl6pPr>
            <a:lvl7pPr marL="2742779" indent="0" algn="ctr">
              <a:buNone/>
              <a:defRPr>
                <a:solidFill>
                  <a:schemeClr val="tx1">
                    <a:tint val="75000"/>
                  </a:schemeClr>
                </a:solidFill>
              </a:defRPr>
            </a:lvl7pPr>
            <a:lvl8pPr marL="3199909" indent="0" algn="ctr">
              <a:buNone/>
              <a:defRPr>
                <a:solidFill>
                  <a:schemeClr val="tx1">
                    <a:tint val="75000"/>
                  </a:schemeClr>
                </a:solidFill>
              </a:defRPr>
            </a:lvl8pPr>
            <a:lvl9pPr marL="365703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849"/>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849"/>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849"/>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849"/>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849"/>
              <a:endParaRPr lang="en-US" sz="1600">
                <a:solidFill>
                  <a:srgbClr val="292929"/>
                </a:solidFill>
              </a:endParaRPr>
            </a:p>
          </p:txBody>
        </p:sp>
      </p:grpSp>
    </p:spTree>
    <p:extLst>
      <p:ext uri="{BB962C8B-B14F-4D97-AF65-F5344CB8AC3E}">
        <p14:creationId xmlns:p14="http://schemas.microsoft.com/office/powerpoint/2010/main" val="149824588"/>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9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9" y="5630476"/>
            <a:ext cx="4206384" cy="461665"/>
          </a:xfrm>
        </p:spPr>
        <p:txBody>
          <a:bodyPr>
            <a:noAutofit/>
          </a:bodyPr>
          <a:lstStyle>
            <a:lvl1pPr marL="0" indent="0" algn="l" defTabSz="91425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30" indent="0" algn="ctr">
              <a:buNone/>
              <a:defRPr>
                <a:solidFill>
                  <a:schemeClr val="tx1">
                    <a:tint val="75000"/>
                  </a:schemeClr>
                </a:solidFill>
              </a:defRPr>
            </a:lvl2pPr>
            <a:lvl3pPr marL="914259" indent="0" algn="ctr">
              <a:buNone/>
              <a:defRPr>
                <a:solidFill>
                  <a:schemeClr val="tx1">
                    <a:tint val="75000"/>
                  </a:schemeClr>
                </a:solidFill>
              </a:defRPr>
            </a:lvl3pPr>
            <a:lvl4pPr marL="1371389" indent="0" algn="ctr">
              <a:buNone/>
              <a:defRPr>
                <a:solidFill>
                  <a:schemeClr val="tx1">
                    <a:tint val="75000"/>
                  </a:schemeClr>
                </a:solidFill>
              </a:defRPr>
            </a:lvl4pPr>
            <a:lvl5pPr marL="1828520" indent="0" algn="ctr">
              <a:buNone/>
              <a:defRPr>
                <a:solidFill>
                  <a:schemeClr val="tx1">
                    <a:tint val="75000"/>
                  </a:schemeClr>
                </a:solidFill>
              </a:defRPr>
            </a:lvl5pPr>
            <a:lvl6pPr marL="2285650" indent="0" algn="ctr">
              <a:buNone/>
              <a:defRPr>
                <a:solidFill>
                  <a:schemeClr val="tx1">
                    <a:tint val="75000"/>
                  </a:schemeClr>
                </a:solidFill>
              </a:defRPr>
            </a:lvl6pPr>
            <a:lvl7pPr marL="2742779" indent="0" algn="ctr">
              <a:buNone/>
              <a:defRPr>
                <a:solidFill>
                  <a:schemeClr val="tx1">
                    <a:tint val="75000"/>
                  </a:schemeClr>
                </a:solidFill>
              </a:defRPr>
            </a:lvl7pPr>
            <a:lvl8pPr marL="3199909" indent="0" algn="ctr">
              <a:buNone/>
              <a:defRPr>
                <a:solidFill>
                  <a:schemeClr val="tx1">
                    <a:tint val="75000"/>
                  </a:schemeClr>
                </a:solidFill>
              </a:defRPr>
            </a:lvl8pPr>
            <a:lvl9pPr marL="365703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11" name="Freeform 18"/>
          <p:cNvSpPr>
            <a:spLocks noEditPoints="1"/>
          </p:cNvSpPr>
          <p:nvPr userDrawn="1"/>
        </p:nvSpPr>
        <p:spPr bwMode="black">
          <a:xfrm>
            <a:off x="8481110" y="1618440"/>
            <a:ext cx="2445063" cy="298217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295" tIns="41148" rIns="82295" bIns="41148" numCol="1" anchor="t" anchorCtr="0" compatLnSpc="1">
            <a:prstTxWarp prst="textNoShape">
              <a:avLst/>
            </a:prstTxWarp>
          </a:bodyPr>
          <a:lstStyle/>
          <a:p>
            <a:pPr defTabSz="1218849"/>
            <a:endParaRPr lang="en-US" sz="1600">
              <a:solidFill>
                <a:srgbClr val="292929"/>
              </a:solidFill>
            </a:endParaRPr>
          </a:p>
        </p:txBody>
      </p:sp>
    </p:spTree>
    <p:extLst>
      <p:ext uri="{BB962C8B-B14F-4D97-AF65-F5344CB8AC3E}">
        <p14:creationId xmlns:p14="http://schemas.microsoft.com/office/powerpoint/2010/main" val="369798295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8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9" y="5630476"/>
            <a:ext cx="4206384" cy="461665"/>
          </a:xfrm>
        </p:spPr>
        <p:txBody>
          <a:bodyPr>
            <a:noAutofit/>
          </a:bodyPr>
          <a:lstStyle>
            <a:lvl1pPr marL="0" indent="0" algn="l" defTabSz="91425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30" indent="0" algn="ctr">
              <a:buNone/>
              <a:defRPr>
                <a:solidFill>
                  <a:schemeClr val="tx1">
                    <a:tint val="75000"/>
                  </a:schemeClr>
                </a:solidFill>
              </a:defRPr>
            </a:lvl2pPr>
            <a:lvl3pPr marL="914259" indent="0" algn="ctr">
              <a:buNone/>
              <a:defRPr>
                <a:solidFill>
                  <a:schemeClr val="tx1">
                    <a:tint val="75000"/>
                  </a:schemeClr>
                </a:solidFill>
              </a:defRPr>
            </a:lvl3pPr>
            <a:lvl4pPr marL="1371389" indent="0" algn="ctr">
              <a:buNone/>
              <a:defRPr>
                <a:solidFill>
                  <a:schemeClr val="tx1">
                    <a:tint val="75000"/>
                  </a:schemeClr>
                </a:solidFill>
              </a:defRPr>
            </a:lvl4pPr>
            <a:lvl5pPr marL="1828520" indent="0" algn="ctr">
              <a:buNone/>
              <a:defRPr>
                <a:solidFill>
                  <a:schemeClr val="tx1">
                    <a:tint val="75000"/>
                  </a:schemeClr>
                </a:solidFill>
              </a:defRPr>
            </a:lvl5pPr>
            <a:lvl6pPr marL="2285650" indent="0" algn="ctr">
              <a:buNone/>
              <a:defRPr>
                <a:solidFill>
                  <a:schemeClr val="tx1">
                    <a:tint val="75000"/>
                  </a:schemeClr>
                </a:solidFill>
              </a:defRPr>
            </a:lvl6pPr>
            <a:lvl7pPr marL="2742779" indent="0" algn="ctr">
              <a:buNone/>
              <a:defRPr>
                <a:solidFill>
                  <a:schemeClr val="tx1">
                    <a:tint val="75000"/>
                  </a:schemeClr>
                </a:solidFill>
              </a:defRPr>
            </a:lvl7pPr>
            <a:lvl8pPr marL="3199909" indent="0" algn="ctr">
              <a:buNone/>
              <a:defRPr>
                <a:solidFill>
                  <a:schemeClr val="tx1">
                    <a:tint val="75000"/>
                  </a:schemeClr>
                </a:solidFill>
              </a:defRPr>
            </a:lvl8pPr>
            <a:lvl9pPr marL="365703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11" name="Group 10"/>
          <p:cNvGrpSpPr/>
          <p:nvPr userDrawn="1"/>
        </p:nvGrpSpPr>
        <p:grpSpPr bwMode="black">
          <a:xfrm>
            <a:off x="8239386" y="2035852"/>
            <a:ext cx="2593977" cy="2005692"/>
            <a:chOff x="813584" y="4312262"/>
            <a:chExt cx="478309" cy="370027"/>
          </a:xfrm>
        </p:grpSpPr>
        <p:sp>
          <p:nvSpPr>
            <p:cNvPr id="13" name="Freeform 79"/>
            <p:cNvSpPr>
              <a:spLocks/>
            </p:cNvSpPr>
            <p:nvPr/>
          </p:nvSpPr>
          <p:spPr bwMode="black">
            <a:xfrm>
              <a:off x="813584" y="4503897"/>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1218849"/>
              <a:endParaRPr lang="en-US" sz="1600">
                <a:solidFill>
                  <a:srgbClr val="292929"/>
                </a:solidFill>
              </a:endParaRPr>
            </a:p>
          </p:txBody>
        </p:sp>
        <p:sp>
          <p:nvSpPr>
            <p:cNvPr id="17" name="Freeform 80"/>
            <p:cNvSpPr>
              <a:spLocks noEditPoints="1"/>
            </p:cNvSpPr>
            <p:nvPr/>
          </p:nvSpPr>
          <p:spPr bwMode="black">
            <a:xfrm>
              <a:off x="813584" y="4312262"/>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1218849"/>
              <a:endParaRPr lang="en-US" sz="1600">
                <a:solidFill>
                  <a:srgbClr val="292929"/>
                </a:solidFill>
              </a:endParaRPr>
            </a:p>
          </p:txBody>
        </p:sp>
      </p:grpSp>
    </p:spTree>
    <p:extLst>
      <p:ext uri="{BB962C8B-B14F-4D97-AF65-F5344CB8AC3E}">
        <p14:creationId xmlns:p14="http://schemas.microsoft.com/office/powerpoint/2010/main" val="3192531485"/>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6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9" y="5630476"/>
            <a:ext cx="4206384" cy="461665"/>
          </a:xfrm>
        </p:spPr>
        <p:txBody>
          <a:bodyPr>
            <a:noAutofit/>
          </a:bodyPr>
          <a:lstStyle>
            <a:lvl1pPr marL="0" indent="0" algn="l" defTabSz="91425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30" indent="0" algn="ctr">
              <a:buNone/>
              <a:defRPr>
                <a:solidFill>
                  <a:schemeClr val="tx1">
                    <a:tint val="75000"/>
                  </a:schemeClr>
                </a:solidFill>
              </a:defRPr>
            </a:lvl2pPr>
            <a:lvl3pPr marL="914259" indent="0" algn="ctr">
              <a:buNone/>
              <a:defRPr>
                <a:solidFill>
                  <a:schemeClr val="tx1">
                    <a:tint val="75000"/>
                  </a:schemeClr>
                </a:solidFill>
              </a:defRPr>
            </a:lvl3pPr>
            <a:lvl4pPr marL="1371389" indent="0" algn="ctr">
              <a:buNone/>
              <a:defRPr>
                <a:solidFill>
                  <a:schemeClr val="tx1">
                    <a:tint val="75000"/>
                  </a:schemeClr>
                </a:solidFill>
              </a:defRPr>
            </a:lvl4pPr>
            <a:lvl5pPr marL="1828520" indent="0" algn="ctr">
              <a:buNone/>
              <a:defRPr>
                <a:solidFill>
                  <a:schemeClr val="tx1">
                    <a:tint val="75000"/>
                  </a:schemeClr>
                </a:solidFill>
              </a:defRPr>
            </a:lvl5pPr>
            <a:lvl6pPr marL="2285650" indent="0" algn="ctr">
              <a:buNone/>
              <a:defRPr>
                <a:solidFill>
                  <a:schemeClr val="tx1">
                    <a:tint val="75000"/>
                  </a:schemeClr>
                </a:solidFill>
              </a:defRPr>
            </a:lvl6pPr>
            <a:lvl7pPr marL="2742779" indent="0" algn="ctr">
              <a:buNone/>
              <a:defRPr>
                <a:solidFill>
                  <a:schemeClr val="tx1">
                    <a:tint val="75000"/>
                  </a:schemeClr>
                </a:solidFill>
              </a:defRPr>
            </a:lvl7pPr>
            <a:lvl8pPr marL="3199909" indent="0" algn="ctr">
              <a:buNone/>
              <a:defRPr>
                <a:solidFill>
                  <a:schemeClr val="tx1">
                    <a:tint val="75000"/>
                  </a:schemeClr>
                </a:solidFill>
              </a:defRPr>
            </a:lvl8pPr>
            <a:lvl9pPr marL="365703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11" name="Freeform 6"/>
          <p:cNvSpPr>
            <a:spLocks noEditPoints="1"/>
          </p:cNvSpPr>
          <p:nvPr userDrawn="1"/>
        </p:nvSpPr>
        <p:spPr bwMode="auto">
          <a:xfrm>
            <a:off x="8294115"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9" tIns="45715" rIns="91429" bIns="45715" numCol="1" anchor="t" anchorCtr="0" compatLnSpc="1">
            <a:prstTxWarp prst="textNoShape">
              <a:avLst/>
            </a:prstTxWarp>
          </a:bodyPr>
          <a:lstStyle/>
          <a:p>
            <a:pPr defTabSz="1218849"/>
            <a:endParaRPr lang="en-US" sz="2400">
              <a:solidFill>
                <a:srgbClr val="292929"/>
              </a:solidFill>
            </a:endParaRPr>
          </a:p>
        </p:txBody>
      </p:sp>
    </p:spTree>
    <p:extLst>
      <p:ext uri="{BB962C8B-B14F-4D97-AF65-F5344CB8AC3E}">
        <p14:creationId xmlns:p14="http://schemas.microsoft.com/office/powerpoint/2010/main" val="910737159"/>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4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9" y="5630476"/>
            <a:ext cx="4206384" cy="461665"/>
          </a:xfrm>
        </p:spPr>
        <p:txBody>
          <a:bodyPr>
            <a:noAutofit/>
          </a:bodyPr>
          <a:lstStyle>
            <a:lvl1pPr marL="0" indent="0" algn="l" defTabSz="91425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30" indent="0" algn="ctr">
              <a:buNone/>
              <a:defRPr>
                <a:solidFill>
                  <a:schemeClr val="tx1">
                    <a:tint val="75000"/>
                  </a:schemeClr>
                </a:solidFill>
              </a:defRPr>
            </a:lvl2pPr>
            <a:lvl3pPr marL="914259" indent="0" algn="ctr">
              <a:buNone/>
              <a:defRPr>
                <a:solidFill>
                  <a:schemeClr val="tx1">
                    <a:tint val="75000"/>
                  </a:schemeClr>
                </a:solidFill>
              </a:defRPr>
            </a:lvl3pPr>
            <a:lvl4pPr marL="1371389" indent="0" algn="ctr">
              <a:buNone/>
              <a:defRPr>
                <a:solidFill>
                  <a:schemeClr val="tx1">
                    <a:tint val="75000"/>
                  </a:schemeClr>
                </a:solidFill>
              </a:defRPr>
            </a:lvl4pPr>
            <a:lvl5pPr marL="1828520" indent="0" algn="ctr">
              <a:buNone/>
              <a:defRPr>
                <a:solidFill>
                  <a:schemeClr val="tx1">
                    <a:tint val="75000"/>
                  </a:schemeClr>
                </a:solidFill>
              </a:defRPr>
            </a:lvl5pPr>
            <a:lvl6pPr marL="2285650" indent="0" algn="ctr">
              <a:buNone/>
              <a:defRPr>
                <a:solidFill>
                  <a:schemeClr val="tx1">
                    <a:tint val="75000"/>
                  </a:schemeClr>
                </a:solidFill>
              </a:defRPr>
            </a:lvl6pPr>
            <a:lvl7pPr marL="2742779" indent="0" algn="ctr">
              <a:buNone/>
              <a:defRPr>
                <a:solidFill>
                  <a:schemeClr val="tx1">
                    <a:tint val="75000"/>
                  </a:schemeClr>
                </a:solidFill>
              </a:defRPr>
            </a:lvl7pPr>
            <a:lvl8pPr marL="3199909" indent="0" algn="ctr">
              <a:buNone/>
              <a:defRPr>
                <a:solidFill>
                  <a:schemeClr val="tx1">
                    <a:tint val="75000"/>
                  </a:schemeClr>
                </a:solidFill>
              </a:defRPr>
            </a:lvl8pPr>
            <a:lvl9pPr marL="365703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95" tIns="41148" rIns="82295" bIns="41148" numCol="1" anchor="t" anchorCtr="0" compatLnSpc="1">
            <a:prstTxWarp prst="textNoShape">
              <a:avLst/>
            </a:prstTxWarp>
          </a:bodyPr>
          <a:lstStyle/>
          <a:p>
            <a:pPr defTabSz="1218849"/>
            <a:endParaRPr lang="en-US" sz="1600">
              <a:solidFill>
                <a:srgbClr val="292929"/>
              </a:solidFill>
            </a:endParaRPr>
          </a:p>
        </p:txBody>
      </p:sp>
    </p:spTree>
    <p:extLst>
      <p:ext uri="{BB962C8B-B14F-4D97-AF65-F5344CB8AC3E}">
        <p14:creationId xmlns:p14="http://schemas.microsoft.com/office/powerpoint/2010/main" val="3858101731"/>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5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9" y="5630476"/>
            <a:ext cx="4206384" cy="461665"/>
          </a:xfrm>
        </p:spPr>
        <p:txBody>
          <a:bodyPr>
            <a:noAutofit/>
          </a:bodyPr>
          <a:lstStyle>
            <a:lvl1pPr marL="0" indent="0" algn="l" defTabSz="91425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30" indent="0" algn="ctr">
              <a:buNone/>
              <a:defRPr>
                <a:solidFill>
                  <a:schemeClr val="tx1">
                    <a:tint val="75000"/>
                  </a:schemeClr>
                </a:solidFill>
              </a:defRPr>
            </a:lvl2pPr>
            <a:lvl3pPr marL="914259" indent="0" algn="ctr">
              <a:buNone/>
              <a:defRPr>
                <a:solidFill>
                  <a:schemeClr val="tx1">
                    <a:tint val="75000"/>
                  </a:schemeClr>
                </a:solidFill>
              </a:defRPr>
            </a:lvl3pPr>
            <a:lvl4pPr marL="1371389" indent="0" algn="ctr">
              <a:buNone/>
              <a:defRPr>
                <a:solidFill>
                  <a:schemeClr val="tx1">
                    <a:tint val="75000"/>
                  </a:schemeClr>
                </a:solidFill>
              </a:defRPr>
            </a:lvl4pPr>
            <a:lvl5pPr marL="1828520" indent="0" algn="ctr">
              <a:buNone/>
              <a:defRPr>
                <a:solidFill>
                  <a:schemeClr val="tx1">
                    <a:tint val="75000"/>
                  </a:schemeClr>
                </a:solidFill>
              </a:defRPr>
            </a:lvl5pPr>
            <a:lvl6pPr marL="2285650" indent="0" algn="ctr">
              <a:buNone/>
              <a:defRPr>
                <a:solidFill>
                  <a:schemeClr val="tx1">
                    <a:tint val="75000"/>
                  </a:schemeClr>
                </a:solidFill>
              </a:defRPr>
            </a:lvl6pPr>
            <a:lvl7pPr marL="2742779" indent="0" algn="ctr">
              <a:buNone/>
              <a:defRPr>
                <a:solidFill>
                  <a:schemeClr val="tx1">
                    <a:tint val="75000"/>
                  </a:schemeClr>
                </a:solidFill>
              </a:defRPr>
            </a:lvl7pPr>
            <a:lvl8pPr marL="3199909" indent="0" algn="ctr">
              <a:buNone/>
              <a:defRPr>
                <a:solidFill>
                  <a:schemeClr val="tx1">
                    <a:tint val="75000"/>
                  </a:schemeClr>
                </a:solidFill>
              </a:defRPr>
            </a:lvl8pPr>
            <a:lvl9pPr marL="365703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849"/>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849"/>
              <a:endParaRPr lang="en-US" sz="2400">
                <a:solidFill>
                  <a:srgbClr val="292929"/>
                </a:solidFill>
              </a:endParaRPr>
            </a:p>
          </p:txBody>
        </p:sp>
      </p:grpSp>
    </p:spTree>
    <p:extLst>
      <p:ext uri="{BB962C8B-B14F-4D97-AF65-F5344CB8AC3E}">
        <p14:creationId xmlns:p14="http://schemas.microsoft.com/office/powerpoint/2010/main" val="77983142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7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9" y="5630476"/>
            <a:ext cx="4206384" cy="461665"/>
          </a:xfrm>
        </p:spPr>
        <p:txBody>
          <a:bodyPr>
            <a:noAutofit/>
          </a:bodyPr>
          <a:lstStyle>
            <a:lvl1pPr marL="0" indent="0" algn="l" defTabSz="91425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30" indent="0" algn="ctr">
              <a:buNone/>
              <a:defRPr>
                <a:solidFill>
                  <a:schemeClr val="tx1">
                    <a:tint val="75000"/>
                  </a:schemeClr>
                </a:solidFill>
              </a:defRPr>
            </a:lvl2pPr>
            <a:lvl3pPr marL="914259" indent="0" algn="ctr">
              <a:buNone/>
              <a:defRPr>
                <a:solidFill>
                  <a:schemeClr val="tx1">
                    <a:tint val="75000"/>
                  </a:schemeClr>
                </a:solidFill>
              </a:defRPr>
            </a:lvl3pPr>
            <a:lvl4pPr marL="1371389" indent="0" algn="ctr">
              <a:buNone/>
              <a:defRPr>
                <a:solidFill>
                  <a:schemeClr val="tx1">
                    <a:tint val="75000"/>
                  </a:schemeClr>
                </a:solidFill>
              </a:defRPr>
            </a:lvl4pPr>
            <a:lvl5pPr marL="1828520" indent="0" algn="ctr">
              <a:buNone/>
              <a:defRPr>
                <a:solidFill>
                  <a:schemeClr val="tx1">
                    <a:tint val="75000"/>
                  </a:schemeClr>
                </a:solidFill>
              </a:defRPr>
            </a:lvl5pPr>
            <a:lvl6pPr marL="2285650" indent="0" algn="ctr">
              <a:buNone/>
              <a:defRPr>
                <a:solidFill>
                  <a:schemeClr val="tx1">
                    <a:tint val="75000"/>
                  </a:schemeClr>
                </a:solidFill>
              </a:defRPr>
            </a:lvl6pPr>
            <a:lvl7pPr marL="2742779" indent="0" algn="ctr">
              <a:buNone/>
              <a:defRPr>
                <a:solidFill>
                  <a:schemeClr val="tx1">
                    <a:tint val="75000"/>
                  </a:schemeClr>
                </a:solidFill>
              </a:defRPr>
            </a:lvl7pPr>
            <a:lvl8pPr marL="3199909" indent="0" algn="ctr">
              <a:buNone/>
              <a:defRPr>
                <a:solidFill>
                  <a:schemeClr val="tx1">
                    <a:tint val="75000"/>
                  </a:schemeClr>
                </a:solidFill>
              </a:defRPr>
            </a:lvl8pPr>
            <a:lvl9pPr marL="365703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4" name="Group 3"/>
          <p:cNvGrpSpPr/>
          <p:nvPr userDrawn="1"/>
        </p:nvGrpSpPr>
        <p:grpSpPr>
          <a:xfrm>
            <a:off x="8438471" y="2193995"/>
            <a:ext cx="1065343" cy="2705496"/>
            <a:chOff x="8882758" y="1905000"/>
            <a:chExt cx="1277596" cy="3245368"/>
          </a:xfrm>
        </p:grpSpPr>
        <p:sp>
          <p:nvSpPr>
            <p:cNvPr id="12" name="Oval 6"/>
            <p:cNvSpPr>
              <a:spLocks noChangeArrowheads="1"/>
            </p:cNvSpPr>
            <p:nvPr userDrawn="1"/>
          </p:nvSpPr>
          <p:spPr bwMode="auto">
            <a:xfrm>
              <a:off x="9255454" y="1905000"/>
              <a:ext cx="529136" cy="539872"/>
            </a:xfrm>
            <a:prstGeom prst="ellipse">
              <a:avLst/>
            </a:pr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1218849"/>
              <a:endParaRPr lang="en-US" sz="2400">
                <a:solidFill>
                  <a:srgbClr val="292929"/>
                </a:solidFill>
              </a:endParaRPr>
            </a:p>
          </p:txBody>
        </p:sp>
        <p:sp>
          <p:nvSpPr>
            <p:cNvPr id="13" name="Freeform 12"/>
            <p:cNvSpPr>
              <a:spLocks/>
            </p:cNvSpPr>
            <p:nvPr userDrawn="1"/>
          </p:nvSpPr>
          <p:spPr bwMode="auto">
            <a:xfrm>
              <a:off x="8882758" y="2506221"/>
              <a:ext cx="1277596" cy="2644147"/>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1218849"/>
              <a:endParaRPr lang="en-US" sz="2400">
                <a:solidFill>
                  <a:srgbClr val="292929"/>
                </a:solidFill>
              </a:endParaRPr>
            </a:p>
          </p:txBody>
        </p:sp>
      </p:grpSp>
      <p:grpSp>
        <p:nvGrpSpPr>
          <p:cNvPr id="15" name="Group 14"/>
          <p:cNvGrpSpPr/>
          <p:nvPr userDrawn="1"/>
        </p:nvGrpSpPr>
        <p:grpSpPr>
          <a:xfrm>
            <a:off x="9897863" y="2193995"/>
            <a:ext cx="1065343" cy="2705496"/>
            <a:chOff x="8882758" y="1905000"/>
            <a:chExt cx="1277596" cy="3245368"/>
          </a:xfrm>
        </p:grpSpPr>
        <p:sp>
          <p:nvSpPr>
            <p:cNvPr id="16" name="Oval 6"/>
            <p:cNvSpPr>
              <a:spLocks noChangeArrowheads="1"/>
            </p:cNvSpPr>
            <p:nvPr userDrawn="1"/>
          </p:nvSpPr>
          <p:spPr bwMode="auto">
            <a:xfrm>
              <a:off x="9255454" y="1905000"/>
              <a:ext cx="529136" cy="539872"/>
            </a:xfrm>
            <a:prstGeom prst="ellipse">
              <a:avLst/>
            </a:pr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1218849"/>
              <a:endParaRPr lang="en-US" sz="2400">
                <a:solidFill>
                  <a:srgbClr val="292929"/>
                </a:solidFill>
              </a:endParaRPr>
            </a:p>
          </p:txBody>
        </p:sp>
        <p:sp>
          <p:nvSpPr>
            <p:cNvPr id="17" name="Freeform 16"/>
            <p:cNvSpPr>
              <a:spLocks/>
            </p:cNvSpPr>
            <p:nvPr userDrawn="1"/>
          </p:nvSpPr>
          <p:spPr bwMode="auto">
            <a:xfrm>
              <a:off x="8882758" y="2506221"/>
              <a:ext cx="1277596" cy="2644147"/>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1218849"/>
              <a:endParaRPr lang="en-US" sz="2400">
                <a:solidFill>
                  <a:srgbClr val="292929"/>
                </a:solidFill>
              </a:endParaRPr>
            </a:p>
          </p:txBody>
        </p:sp>
      </p:grpSp>
      <p:grpSp>
        <p:nvGrpSpPr>
          <p:cNvPr id="18" name="Group 17"/>
          <p:cNvGrpSpPr/>
          <p:nvPr userDrawn="1"/>
        </p:nvGrpSpPr>
        <p:grpSpPr>
          <a:xfrm>
            <a:off x="9061875" y="1813780"/>
            <a:ext cx="1277929" cy="3245368"/>
            <a:chOff x="8882758" y="1905000"/>
            <a:chExt cx="1277596" cy="3245368"/>
          </a:xfrm>
        </p:grpSpPr>
        <p:sp>
          <p:nvSpPr>
            <p:cNvPr id="19" name="Oval 6"/>
            <p:cNvSpPr>
              <a:spLocks noChangeArrowheads="1"/>
            </p:cNvSpPr>
            <p:nvPr userDrawn="1"/>
          </p:nvSpPr>
          <p:spPr bwMode="auto">
            <a:xfrm>
              <a:off x="9255454" y="1905000"/>
              <a:ext cx="529136" cy="539872"/>
            </a:xfrm>
            <a:prstGeom prst="ellipse">
              <a:avLst/>
            </a:pr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1218849"/>
              <a:endParaRPr lang="en-US" sz="2400">
                <a:solidFill>
                  <a:srgbClr val="292929"/>
                </a:solidFill>
              </a:endParaRPr>
            </a:p>
          </p:txBody>
        </p:sp>
        <p:sp>
          <p:nvSpPr>
            <p:cNvPr id="20" name="Freeform 19"/>
            <p:cNvSpPr>
              <a:spLocks/>
            </p:cNvSpPr>
            <p:nvPr userDrawn="1"/>
          </p:nvSpPr>
          <p:spPr bwMode="auto">
            <a:xfrm>
              <a:off x="8882758" y="2506221"/>
              <a:ext cx="1277596" cy="2644147"/>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1218849"/>
              <a:endParaRPr lang="en-US" sz="2400">
                <a:solidFill>
                  <a:srgbClr val="292929"/>
                </a:solidFill>
              </a:endParaRPr>
            </a:p>
          </p:txBody>
        </p:sp>
      </p:grpSp>
    </p:spTree>
    <p:extLst>
      <p:ext uri="{BB962C8B-B14F-4D97-AF65-F5344CB8AC3E}">
        <p14:creationId xmlns:p14="http://schemas.microsoft.com/office/powerpoint/2010/main" val="30249035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9003199"/>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1_Section Divider">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6"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3" y="6338051"/>
            <a:ext cx="2507214" cy="291353"/>
          </a:xfrm>
          <a:prstGeom prst="rect">
            <a:avLst/>
          </a:prstGeom>
        </p:spPr>
      </p:pic>
    </p:spTree>
    <p:extLst>
      <p:ext uri="{BB962C8B-B14F-4D97-AF65-F5344CB8AC3E}">
        <p14:creationId xmlns:p14="http://schemas.microsoft.com/office/powerpoint/2010/main" val="709023453"/>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Brandin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black">
          <a:xfrm>
            <a:off x="4322301" y="3140274"/>
            <a:ext cx="3547400" cy="577452"/>
          </a:xfrm>
          <a:prstGeom prst="rect">
            <a:avLst/>
          </a:prstGeom>
          <a:noFill/>
          <a:ln>
            <a:noFill/>
          </a:ln>
        </p:spPr>
      </p:pic>
      <p:sp>
        <p:nvSpPr>
          <p:cNvPr id="3" name="Text Box 3"/>
          <p:cNvSpPr txBox="1">
            <a:spLocks noChangeArrowheads="1"/>
          </p:cNvSpPr>
          <p:nvPr/>
        </p:nvSpPr>
        <p:spPr bwMode="blackWhite">
          <a:xfrm>
            <a:off x="508001" y="6083574"/>
            <a:ext cx="11176000" cy="415484"/>
          </a:xfrm>
          <a:prstGeom prst="rect">
            <a:avLst/>
          </a:prstGeom>
          <a:noFill/>
          <a:ln w="12700">
            <a:noFill/>
            <a:miter lim="800000"/>
            <a:headEnd type="none" w="sm" len="sm"/>
            <a:tailEnd type="none" w="sm" len="sm"/>
          </a:ln>
          <a:effectLst/>
        </p:spPr>
        <p:txBody>
          <a:bodyPr vert="horz" wrap="square" lIns="91414" tIns="45708" rIns="91414" bIns="45708" numCol="1" anchor="t" anchorCtr="0" compatLnSpc="1">
            <a:prstTxWarp prst="textNoShape">
              <a:avLst/>
            </a:prstTxWarp>
            <a:spAutoFit/>
          </a:bodyPr>
          <a:lstStyle/>
          <a:p>
            <a:pPr algn="ctr" defTabSz="913996"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3996"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202819086"/>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WALKIN - Prints in GRAYSCALE">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898"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259"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899"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259"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8" y="6364651"/>
            <a:ext cx="1596068" cy="268366"/>
          </a:xfrm>
          <a:prstGeom prst="rect">
            <a:avLst/>
          </a:prstGeom>
          <a:noFill/>
          <a:ln>
            <a:noFill/>
          </a:ln>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1" y="228600"/>
            <a:ext cx="2498478" cy="290338"/>
          </a:xfrm>
          <a:prstGeom prst="rect">
            <a:avLst/>
          </a:prstGeom>
        </p:spPr>
      </p:pic>
    </p:spTree>
    <p:extLst>
      <p:ext uri="{BB962C8B-B14F-4D97-AF65-F5344CB8AC3E}">
        <p14:creationId xmlns:p14="http://schemas.microsoft.com/office/powerpoint/2010/main" val="361255695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323" indent="-460323">
              <a:buClr>
                <a:srgbClr val="FFFFFF"/>
              </a:buClr>
              <a:buSzPct val="70000"/>
              <a:buFontTx/>
              <a:buBlip>
                <a:blip r:embed="rId2"/>
              </a:buBlip>
              <a:defRPr>
                <a:gradFill>
                  <a:gsLst>
                    <a:gs pos="0">
                      <a:srgbClr val="FFFFFF"/>
                    </a:gs>
                    <a:gs pos="86000">
                      <a:srgbClr val="FFFFFF"/>
                    </a:gs>
                  </a:gsLst>
                  <a:lin ang="5400000" scaled="0"/>
                </a:gradFill>
              </a:defRPr>
            </a:lvl1pPr>
            <a:lvl2pPr marL="855566" indent="-395243">
              <a:buClr>
                <a:srgbClr val="FFFFFF"/>
              </a:buClr>
              <a:buSzPct val="70000"/>
              <a:buFontTx/>
              <a:buBlip>
                <a:blip r:embed="rId2"/>
              </a:buBlip>
              <a:defRPr>
                <a:gradFill>
                  <a:gsLst>
                    <a:gs pos="0">
                      <a:srgbClr val="FFFFFF"/>
                    </a:gs>
                    <a:gs pos="86000">
                      <a:srgbClr val="FFFFFF"/>
                    </a:gs>
                  </a:gsLst>
                  <a:lin ang="5400000" scaled="0"/>
                </a:gradFill>
              </a:defRPr>
            </a:lvl2pPr>
            <a:lvl3pPr marL="1258745" indent="-403180">
              <a:buClr>
                <a:srgbClr val="FFFFFF"/>
              </a:buClr>
              <a:buSzPct val="70000"/>
              <a:buFontTx/>
              <a:buBlip>
                <a:blip r:embed="rId2"/>
              </a:buBlip>
              <a:defRPr>
                <a:gradFill>
                  <a:gsLst>
                    <a:gs pos="0">
                      <a:srgbClr val="FFFFFF"/>
                    </a:gs>
                    <a:gs pos="86000">
                      <a:srgbClr val="FFFFFF"/>
                    </a:gs>
                  </a:gsLst>
                  <a:lin ang="5400000" scaled="0"/>
                </a:gradFill>
              </a:defRPr>
            </a:lvl3pPr>
            <a:lvl4pPr marL="1604781" indent="-346036">
              <a:buClr>
                <a:srgbClr val="FFFFFF"/>
              </a:buClr>
              <a:buSzPct val="70000"/>
              <a:buFontTx/>
              <a:buBlip>
                <a:blip r:embed="rId2"/>
              </a:buBlip>
              <a:defRPr>
                <a:gradFill>
                  <a:gsLst>
                    <a:gs pos="0">
                      <a:srgbClr val="FFFFFF"/>
                    </a:gs>
                    <a:gs pos="86000">
                      <a:srgbClr val="FFFFFF"/>
                    </a:gs>
                  </a:gsLst>
                  <a:lin ang="5400000" scaled="0"/>
                </a:gradFill>
              </a:defRPr>
            </a:lvl4pPr>
            <a:lvl5pPr marL="1941293" indent="-33651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5976709"/>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323" indent="-460323">
              <a:buClr>
                <a:srgbClr val="FFFFFF"/>
              </a:buClr>
              <a:buSzPct val="70000"/>
              <a:buFontTx/>
              <a:buBlip>
                <a:blip r:embed="rId2"/>
              </a:buBlip>
              <a:defRPr>
                <a:gradFill>
                  <a:gsLst>
                    <a:gs pos="0">
                      <a:srgbClr val="FFFFFF"/>
                    </a:gs>
                    <a:gs pos="86000">
                      <a:srgbClr val="FFFFFF"/>
                    </a:gs>
                  </a:gsLst>
                  <a:lin ang="5400000" scaled="0"/>
                </a:gradFill>
              </a:defRPr>
            </a:lvl1pPr>
            <a:lvl2pPr marL="855566" indent="-395243">
              <a:buClr>
                <a:srgbClr val="FFFFFF"/>
              </a:buClr>
              <a:buSzPct val="70000"/>
              <a:buFontTx/>
              <a:buBlip>
                <a:blip r:embed="rId2"/>
              </a:buBlip>
              <a:defRPr>
                <a:gradFill>
                  <a:gsLst>
                    <a:gs pos="0">
                      <a:srgbClr val="FFFFFF"/>
                    </a:gs>
                    <a:gs pos="86000">
                      <a:srgbClr val="FFFFFF"/>
                    </a:gs>
                  </a:gsLst>
                  <a:lin ang="5400000" scaled="0"/>
                </a:gradFill>
              </a:defRPr>
            </a:lvl2pPr>
            <a:lvl3pPr marL="1258745" indent="-403180">
              <a:buClr>
                <a:srgbClr val="FFFFFF"/>
              </a:buClr>
              <a:buSzPct val="70000"/>
              <a:buFontTx/>
              <a:buBlip>
                <a:blip r:embed="rId2"/>
              </a:buBlip>
              <a:defRPr>
                <a:gradFill>
                  <a:gsLst>
                    <a:gs pos="0">
                      <a:srgbClr val="FFFFFF"/>
                    </a:gs>
                    <a:gs pos="86000">
                      <a:srgbClr val="FFFFFF"/>
                    </a:gs>
                  </a:gsLst>
                  <a:lin ang="5400000" scaled="0"/>
                </a:gradFill>
              </a:defRPr>
            </a:lvl3pPr>
            <a:lvl4pPr marL="1604781" indent="-346036">
              <a:buClr>
                <a:srgbClr val="FFFFFF"/>
              </a:buClr>
              <a:buSzPct val="70000"/>
              <a:buFontTx/>
              <a:buBlip>
                <a:blip r:embed="rId2"/>
              </a:buBlip>
              <a:defRPr>
                <a:gradFill>
                  <a:gsLst>
                    <a:gs pos="0">
                      <a:srgbClr val="FFFFFF"/>
                    </a:gs>
                    <a:gs pos="86000">
                      <a:srgbClr val="FFFFFF"/>
                    </a:gs>
                  </a:gsLst>
                  <a:lin ang="5400000" scaled="0"/>
                </a:gradFill>
              </a:defRPr>
            </a:lvl4pPr>
            <a:lvl5pPr marL="1941293" indent="-33651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80"/>
            <a:ext cx="12192001" cy="619125"/>
          </a:xfrm>
          <a:solidFill>
            <a:srgbClr val="FFFF99"/>
          </a:solidFill>
        </p:spPr>
        <p:txBody>
          <a:bodyPr wrap="square" lIns="152376" tIns="76189" rIns="152376" bIns="76189"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4049514872"/>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Dark - Light Content - Swoosh w/ Logo">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19249" y="228603"/>
            <a:ext cx="11151917" cy="750205"/>
          </a:xfrm>
        </p:spPr>
        <p:txBody>
          <a:bodyPr/>
          <a:lstStyle>
            <a:lvl1pPr>
              <a:defRPr baseline="0">
                <a:solidFill>
                  <a:schemeClr val="tx1"/>
                </a:solidFill>
              </a:defRPr>
            </a:lvl1pPr>
          </a:lstStyle>
          <a:p>
            <a:r>
              <a:rPr lang="en-US" dirty="0" smtClean="0"/>
              <a:t>Content Slide Title</a:t>
            </a:r>
            <a:endParaRPr lang="en-US" dirty="0"/>
          </a:p>
        </p:txBody>
      </p:sp>
      <p:sp>
        <p:nvSpPr>
          <p:cNvPr id="6" name="Text Placeholder 4"/>
          <p:cNvSpPr>
            <a:spLocks noGrp="1"/>
          </p:cNvSpPr>
          <p:nvPr>
            <p:ph type="body" sz="quarter" idx="10" hasCustomPrompt="1"/>
          </p:nvPr>
        </p:nvSpPr>
        <p:spPr>
          <a:xfrm>
            <a:off x="519249" y="1447803"/>
            <a:ext cx="11151917" cy="304699"/>
          </a:xfrm>
        </p:spPr>
        <p:txBody>
          <a:bodyPr/>
          <a:lstStyle>
            <a:lvl1pPr marL="0" indent="0">
              <a:lnSpc>
                <a:spcPct val="90000"/>
              </a:lnSpc>
              <a:spcBef>
                <a:spcPts val="0"/>
              </a:spcBef>
              <a:spcAft>
                <a:spcPts val="0"/>
              </a:spcAft>
              <a:buNone/>
              <a:defRPr sz="2200" spc="0" baseline="0">
                <a:solidFill>
                  <a:schemeClr val="tx1"/>
                </a:solidFill>
                <a:latin typeface="Segoe UI Light" pitchFamily="34" charset="0"/>
              </a:defRPr>
            </a:lvl1pPr>
            <a:lvl2pPr marL="0" indent="0">
              <a:spcBef>
                <a:spcPts val="0"/>
              </a:spcBef>
              <a:spcAft>
                <a:spcPts val="400"/>
              </a:spcAft>
              <a:buNone/>
              <a:defRPr sz="2000" spc="-50" baseline="0">
                <a:solidFill>
                  <a:schemeClr val="tx1"/>
                </a:soli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dirty="0" smtClean="0"/>
              <a:t>Content goes here</a:t>
            </a:r>
          </a:p>
        </p:txBody>
      </p:sp>
    </p:spTree>
    <p:extLst>
      <p:ext uri="{BB962C8B-B14F-4D97-AF65-F5344CB8AC3E}">
        <p14:creationId xmlns:p14="http://schemas.microsoft.com/office/powerpoint/2010/main" val="3906708832"/>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2_Title Slide 2 ">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239" y="2068603"/>
            <a:ext cx="7171399" cy="2689656"/>
          </a:xfrm>
          <a:solidFill>
            <a:schemeClr val="accent1">
              <a:alpha val="95000"/>
            </a:schemeClr>
          </a:solidFill>
        </p:spPr>
        <p:txBody>
          <a:bodyPr vert="horz" wrap="square" lIns="182594" tIns="182594" rIns="182576" bIns="182594" rtlCol="0" anchor="t" anchorCtr="0">
            <a:noAutofit/>
          </a:bodyPr>
          <a:lstStyle>
            <a:lvl1pPr algn="l" defTabSz="912848" rtl="0" eaLnBrk="1" latinLnBrk="0" hangingPunct="1">
              <a:lnSpc>
                <a:spcPct val="90000"/>
              </a:lnSpc>
              <a:spcBef>
                <a:spcPct val="0"/>
              </a:spcBef>
              <a:buNone/>
              <a:defRPr lang="en-US" sz="7058" b="0" kern="1200" cap="none" spc="-98" baseline="0" dirty="0">
                <a:ln w="3175">
                  <a:noFill/>
                </a:ln>
                <a:gradFill>
                  <a:gsLst>
                    <a:gs pos="0">
                      <a:srgbClr val="FFFFFF"/>
                    </a:gs>
                    <a:gs pos="100000">
                      <a:srgbClr val="FFFFFF"/>
                    </a:gs>
                  </a:gsLst>
                  <a:lin ang="5400000" scaled="0"/>
                </a:gradFill>
                <a:effectLst/>
                <a:latin typeface="+mj-lt"/>
                <a:ea typeface="+mn-ea"/>
                <a:cs typeface="Arial" charset="0"/>
              </a:defRPr>
            </a:lvl1pPr>
          </a:lstStyle>
          <a:p>
            <a:pPr lvl="0"/>
            <a:r>
              <a:rPr lang="en-US" dirty="0" smtClean="0"/>
              <a:t>Title</a:t>
            </a:r>
            <a:endParaRPr lang="en-US" dirty="0"/>
          </a:p>
        </p:txBody>
      </p:sp>
    </p:spTree>
    <p:extLst>
      <p:ext uri="{BB962C8B-B14F-4D97-AF65-F5344CB8AC3E}">
        <p14:creationId xmlns:p14="http://schemas.microsoft.com/office/powerpoint/2010/main" val="23092857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9"/>
            <a:ext cx="11653523" cy="1796217"/>
          </a:xfrm>
          <a:noFill/>
        </p:spPr>
        <p:txBody>
          <a:bodyPr tIns="109546" bIns="109546"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2262417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75373"/>
          </a:xfrm>
        </p:spPr>
        <p:txBody>
          <a:bodyPr>
            <a:spAutoFit/>
          </a:bodyPr>
          <a:lstStyle>
            <a:lvl1pPr>
              <a:defRPr>
                <a:gradFill>
                  <a:gsLst>
                    <a:gs pos="1250">
                      <a:schemeClr val="bg2"/>
                    </a:gs>
                    <a:gs pos="99000">
                      <a:schemeClr val="bg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5498455"/>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16879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562602531"/>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82274256"/>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2_Blank">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
        <p:nvSpPr>
          <p:cNvPr id="4" name="Rectangle 3"/>
          <p:cNvSpPr/>
          <p:nvPr userDrawn="1"/>
        </p:nvSpPr>
        <p:spPr bwMode="auto">
          <a:xfrm>
            <a:off x="0" y="0"/>
            <a:ext cx="12192000" cy="6858000"/>
          </a:xfrm>
          <a:prstGeom prst="rect">
            <a:avLst/>
          </a:prstGeom>
          <a:gradFill flip="none" rotWithShape="1">
            <a:gsLst>
              <a:gs pos="417">
                <a:schemeClr val="tx2">
                  <a:alpha val="50000"/>
                </a:schemeClr>
              </a:gs>
              <a:gs pos="100000">
                <a:srgbClr val="455097">
                  <a:alpha val="59000"/>
                </a:srgbClr>
              </a:gs>
              <a:gs pos="44000">
                <a:srgbClr val="68217A">
                  <a:alpha val="60000"/>
                </a:srgbClr>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61771304"/>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659188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rgbClr val="8CC600"/>
                    </a:gs>
                    <a:gs pos="0">
                      <a:srgbClr val="8CC600"/>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Click to edit Master text styles</a:t>
            </a:r>
          </a:p>
        </p:txBody>
      </p:sp>
    </p:spTree>
    <p:extLst>
      <p:ext uri="{BB962C8B-B14F-4D97-AF65-F5344CB8AC3E}">
        <p14:creationId xmlns:p14="http://schemas.microsoft.com/office/powerpoint/2010/main" val="5525300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810082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chemeClr val="accent4">
                        <a:lumMod val="40000"/>
                        <a:lumOff val="60000"/>
                      </a:schemeClr>
                    </a:gs>
                    <a:gs pos="0">
                      <a:schemeClr val="accent4">
                        <a:lumMod val="40000"/>
                        <a:lumOff val="60000"/>
                      </a:schemeClr>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Click to edit Master text styles</a:t>
            </a:r>
          </a:p>
        </p:txBody>
      </p:sp>
    </p:spTree>
    <p:extLst>
      <p:ext uri="{BB962C8B-B14F-4D97-AF65-F5344CB8AC3E}">
        <p14:creationId xmlns:p14="http://schemas.microsoft.com/office/powerpoint/2010/main" val="42925843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1" y="6356351"/>
            <a:ext cx="2743200" cy="365125"/>
          </a:xfrm>
          <a:prstGeom prst="rect">
            <a:avLst/>
          </a:prstGeom>
        </p:spPr>
        <p:txBody>
          <a:bodyPr/>
          <a:lstStyle/>
          <a:p>
            <a:pPr defTabSz="912848"/>
            <a:fld id="{E57497E1-6000-4927-BCC1-915FD47414BF}" type="datetimeFigureOut">
              <a:rPr lang="en-US" smtClean="0">
                <a:solidFill>
                  <a:srgbClr val="000000"/>
                </a:solidFill>
              </a:rPr>
              <a:pPr defTabSz="912848"/>
              <a:t>5/10/16</a:t>
            </a:fld>
            <a:endParaRPr lang="en-US">
              <a:solidFill>
                <a:srgbClr val="000000"/>
              </a:solidFill>
            </a:endParaRPr>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pPr defTabSz="912848"/>
            <a:endParaRPr lang="en-US">
              <a:solidFill>
                <a:srgbClr val="000000"/>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pPr defTabSz="912848"/>
            <a:fld id="{574D59BD-EADF-4F83-B377-1085A554C129}" type="slidenum">
              <a:rPr lang="en-US" smtClean="0">
                <a:solidFill>
                  <a:srgbClr val="000000"/>
                </a:solidFill>
              </a:rPr>
              <a:pPr defTabSz="912848"/>
              <a:t>‹#›</a:t>
            </a:fld>
            <a:endParaRPr lang="en-US">
              <a:solidFill>
                <a:srgbClr val="000000"/>
              </a:solidFill>
            </a:endParaRPr>
          </a:p>
        </p:txBody>
      </p:sp>
    </p:spTree>
    <p:extLst>
      <p:ext uri="{BB962C8B-B14F-4D97-AF65-F5344CB8AC3E}">
        <p14:creationId xmlns:p14="http://schemas.microsoft.com/office/powerpoint/2010/main" val="209011140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2_Title Slide 2 ">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239" y="2068603"/>
            <a:ext cx="7171399" cy="2689656"/>
          </a:xfrm>
          <a:solidFill>
            <a:schemeClr val="accent1">
              <a:alpha val="95000"/>
            </a:schemeClr>
          </a:solidFill>
        </p:spPr>
        <p:txBody>
          <a:bodyPr vert="horz" wrap="square" lIns="182594" tIns="182594" rIns="182576" bIns="182594" rtlCol="0" anchor="t" anchorCtr="0">
            <a:noAutofit/>
          </a:bodyPr>
          <a:lstStyle>
            <a:lvl1pPr algn="l" defTabSz="912848" rtl="0" eaLnBrk="1" latinLnBrk="0" hangingPunct="1">
              <a:lnSpc>
                <a:spcPct val="90000"/>
              </a:lnSpc>
              <a:spcBef>
                <a:spcPct val="0"/>
              </a:spcBef>
              <a:buNone/>
              <a:defRPr lang="en-US" sz="7058" b="0" kern="1200" cap="none" spc="-98" baseline="0" dirty="0">
                <a:ln w="3175">
                  <a:noFill/>
                </a:ln>
                <a:gradFill>
                  <a:gsLst>
                    <a:gs pos="0">
                      <a:srgbClr val="FFFFFF"/>
                    </a:gs>
                    <a:gs pos="100000">
                      <a:srgbClr val="FFFFFF"/>
                    </a:gs>
                  </a:gsLst>
                  <a:lin ang="5400000" scaled="0"/>
                </a:gradFill>
                <a:effectLst/>
                <a:latin typeface="+mj-lt"/>
                <a:ea typeface="+mn-ea"/>
                <a:cs typeface="Arial" charset="0"/>
              </a:defRPr>
            </a:lvl1pPr>
          </a:lstStyle>
          <a:p>
            <a:pPr lvl="0"/>
            <a:r>
              <a:rPr lang="en-US" dirty="0" smtClean="0"/>
              <a:t>Title</a:t>
            </a:r>
            <a:endParaRPr lang="en-US" dirty="0"/>
          </a:p>
        </p:txBody>
      </p:sp>
    </p:spTree>
    <p:extLst>
      <p:ext uri="{BB962C8B-B14F-4D97-AF65-F5344CB8AC3E}">
        <p14:creationId xmlns:p14="http://schemas.microsoft.com/office/powerpoint/2010/main" val="8145076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9"/>
            <a:ext cx="11653523" cy="1796217"/>
          </a:xfrm>
          <a:noFill/>
        </p:spPr>
        <p:txBody>
          <a:bodyPr tIns="109546" bIns="109546"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39874051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75373"/>
          </a:xfrm>
        </p:spPr>
        <p:txBody>
          <a:bodyPr>
            <a:spAutoFit/>
          </a:bodyPr>
          <a:lstStyle>
            <a:lvl1pPr>
              <a:defRPr>
                <a:gradFill>
                  <a:gsLst>
                    <a:gs pos="1250">
                      <a:schemeClr val="bg2"/>
                    </a:gs>
                    <a:gs pos="99000">
                      <a:schemeClr val="bg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3387921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Blank">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
        <p:nvSpPr>
          <p:cNvPr id="4" name="Rectangle 3"/>
          <p:cNvSpPr/>
          <p:nvPr userDrawn="1"/>
        </p:nvSpPr>
        <p:spPr bwMode="auto">
          <a:xfrm>
            <a:off x="0" y="0"/>
            <a:ext cx="12192000" cy="6858000"/>
          </a:xfrm>
          <a:prstGeom prst="rect">
            <a:avLst/>
          </a:prstGeom>
          <a:gradFill flip="none" rotWithShape="1">
            <a:gsLst>
              <a:gs pos="417">
                <a:schemeClr val="tx2">
                  <a:alpha val="50000"/>
                </a:schemeClr>
              </a:gs>
              <a:gs pos="100000">
                <a:srgbClr val="455097">
                  <a:alpha val="59000"/>
                </a:srgbClr>
              </a:gs>
              <a:gs pos="44000">
                <a:srgbClr val="68217A">
                  <a:alpha val="60000"/>
                </a:srgbClr>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33184704"/>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663114"/>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137139617"/>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2_Blank">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
        <p:nvSpPr>
          <p:cNvPr id="4" name="Rectangle 3"/>
          <p:cNvSpPr/>
          <p:nvPr userDrawn="1"/>
        </p:nvSpPr>
        <p:spPr bwMode="auto">
          <a:xfrm>
            <a:off x="0" y="0"/>
            <a:ext cx="12192000" cy="6858000"/>
          </a:xfrm>
          <a:prstGeom prst="rect">
            <a:avLst/>
          </a:prstGeom>
          <a:gradFill flip="none" rotWithShape="1">
            <a:gsLst>
              <a:gs pos="417">
                <a:schemeClr val="tx2">
                  <a:alpha val="50000"/>
                </a:schemeClr>
              </a:gs>
              <a:gs pos="100000">
                <a:srgbClr val="455097">
                  <a:alpha val="59000"/>
                </a:srgbClr>
              </a:gs>
              <a:gs pos="44000">
                <a:srgbClr val="68217A">
                  <a:alpha val="60000"/>
                </a:srgbClr>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223927962"/>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80895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rgbClr val="8CC600"/>
                    </a:gs>
                    <a:gs pos="0">
                      <a:srgbClr val="8CC600"/>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Click to edit Master text styles</a:t>
            </a:r>
          </a:p>
        </p:txBody>
      </p:sp>
    </p:spTree>
    <p:extLst>
      <p:ext uri="{BB962C8B-B14F-4D97-AF65-F5344CB8AC3E}">
        <p14:creationId xmlns:p14="http://schemas.microsoft.com/office/powerpoint/2010/main" val="18426295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50226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chemeClr val="accent4">
                        <a:lumMod val="40000"/>
                        <a:lumOff val="60000"/>
                      </a:schemeClr>
                    </a:gs>
                    <a:gs pos="0">
                      <a:schemeClr val="accent4">
                        <a:lumMod val="40000"/>
                        <a:lumOff val="60000"/>
                      </a:schemeClr>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Click to edit Master text styles</a:t>
            </a:r>
          </a:p>
        </p:txBody>
      </p:sp>
    </p:spTree>
    <p:extLst>
      <p:ext uri="{BB962C8B-B14F-4D97-AF65-F5344CB8AC3E}">
        <p14:creationId xmlns:p14="http://schemas.microsoft.com/office/powerpoint/2010/main" val="35875113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1" y="6356351"/>
            <a:ext cx="2743200" cy="365125"/>
          </a:xfrm>
          <a:prstGeom prst="rect">
            <a:avLst/>
          </a:prstGeom>
        </p:spPr>
        <p:txBody>
          <a:bodyPr/>
          <a:lstStyle/>
          <a:p>
            <a:pPr defTabSz="912848"/>
            <a:fld id="{E57497E1-6000-4927-BCC1-915FD47414BF}" type="datetimeFigureOut">
              <a:rPr lang="en-US" smtClean="0">
                <a:solidFill>
                  <a:srgbClr val="000000"/>
                </a:solidFill>
              </a:rPr>
              <a:pPr defTabSz="912848"/>
              <a:t>5/10/16</a:t>
            </a:fld>
            <a:endParaRPr lang="en-US">
              <a:solidFill>
                <a:srgbClr val="000000"/>
              </a:solidFill>
            </a:endParaRPr>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pPr defTabSz="912848"/>
            <a:endParaRPr lang="en-US">
              <a:solidFill>
                <a:srgbClr val="000000"/>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pPr defTabSz="912848"/>
            <a:fld id="{574D59BD-EADF-4F83-B377-1085A554C129}" type="slidenum">
              <a:rPr lang="en-US" smtClean="0">
                <a:solidFill>
                  <a:srgbClr val="000000"/>
                </a:solidFill>
              </a:rPr>
              <a:pPr defTabSz="912848"/>
              <a:t>‹#›</a:t>
            </a:fld>
            <a:endParaRPr lang="en-US">
              <a:solidFill>
                <a:srgbClr val="000000"/>
              </a:solidFill>
            </a:endParaRPr>
          </a:p>
        </p:txBody>
      </p:sp>
    </p:spTree>
    <p:extLst>
      <p:ext uri="{BB962C8B-B14F-4D97-AF65-F5344CB8AC3E}">
        <p14:creationId xmlns:p14="http://schemas.microsoft.com/office/powerpoint/2010/main" val="31047348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2_Title Slide 2 ">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239" y="2068603"/>
            <a:ext cx="7171399" cy="2689656"/>
          </a:xfrm>
          <a:solidFill>
            <a:schemeClr val="accent1">
              <a:alpha val="95000"/>
            </a:schemeClr>
          </a:solidFill>
        </p:spPr>
        <p:txBody>
          <a:bodyPr vert="horz" wrap="square" lIns="182594" tIns="182594" rIns="182576" bIns="182594" rtlCol="0" anchor="t" anchorCtr="0">
            <a:noAutofit/>
          </a:bodyPr>
          <a:lstStyle>
            <a:lvl1pPr algn="l" defTabSz="912848" rtl="0" eaLnBrk="1" latinLnBrk="0" hangingPunct="1">
              <a:lnSpc>
                <a:spcPct val="90000"/>
              </a:lnSpc>
              <a:spcBef>
                <a:spcPct val="0"/>
              </a:spcBef>
              <a:buNone/>
              <a:defRPr lang="en-US" sz="7058" b="0" kern="1200" cap="none" spc="-98" baseline="0" dirty="0">
                <a:ln w="3175">
                  <a:noFill/>
                </a:ln>
                <a:gradFill>
                  <a:gsLst>
                    <a:gs pos="0">
                      <a:srgbClr val="FFFFFF"/>
                    </a:gs>
                    <a:gs pos="100000">
                      <a:srgbClr val="FFFFFF"/>
                    </a:gs>
                  </a:gsLst>
                  <a:lin ang="5400000" scaled="0"/>
                </a:gradFill>
                <a:effectLst/>
                <a:latin typeface="+mj-lt"/>
                <a:ea typeface="+mn-ea"/>
                <a:cs typeface="Arial" charset="0"/>
              </a:defRPr>
            </a:lvl1pPr>
          </a:lstStyle>
          <a:p>
            <a:pPr lvl="0"/>
            <a:r>
              <a:rPr lang="en-US" dirty="0" smtClean="0"/>
              <a:t>Title</a:t>
            </a:r>
            <a:endParaRPr lang="en-US" dirty="0"/>
          </a:p>
        </p:txBody>
      </p:sp>
    </p:spTree>
    <p:extLst>
      <p:ext uri="{BB962C8B-B14F-4D97-AF65-F5344CB8AC3E}">
        <p14:creationId xmlns:p14="http://schemas.microsoft.com/office/powerpoint/2010/main" val="38076095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9"/>
            <a:ext cx="11653523" cy="1796217"/>
          </a:xfrm>
          <a:noFill/>
        </p:spPr>
        <p:txBody>
          <a:bodyPr tIns="109546" bIns="109546"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3986756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81242732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75373"/>
          </a:xfrm>
        </p:spPr>
        <p:txBody>
          <a:bodyPr>
            <a:spAutoFit/>
          </a:bodyPr>
          <a:lstStyle>
            <a:lvl1pPr>
              <a:defRPr>
                <a:gradFill>
                  <a:gsLst>
                    <a:gs pos="1250">
                      <a:schemeClr val="bg2"/>
                    </a:gs>
                    <a:gs pos="99000">
                      <a:schemeClr val="bg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21934974"/>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730078"/>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273623784"/>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2_Blank">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
        <p:nvSpPr>
          <p:cNvPr id="4" name="Rectangle 3"/>
          <p:cNvSpPr/>
          <p:nvPr userDrawn="1"/>
        </p:nvSpPr>
        <p:spPr bwMode="auto">
          <a:xfrm>
            <a:off x="0" y="0"/>
            <a:ext cx="12192000" cy="6858000"/>
          </a:xfrm>
          <a:prstGeom prst="rect">
            <a:avLst/>
          </a:prstGeom>
          <a:gradFill flip="none" rotWithShape="1">
            <a:gsLst>
              <a:gs pos="417">
                <a:schemeClr val="tx2">
                  <a:alpha val="50000"/>
                </a:schemeClr>
              </a:gs>
              <a:gs pos="100000">
                <a:srgbClr val="455097">
                  <a:alpha val="59000"/>
                </a:srgbClr>
              </a:gs>
              <a:gs pos="44000">
                <a:srgbClr val="68217A">
                  <a:alpha val="60000"/>
                </a:srgbClr>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8220097"/>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671495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rgbClr val="8CC600"/>
                    </a:gs>
                    <a:gs pos="0">
                      <a:srgbClr val="8CC600"/>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Click to edit Master text styles</a:t>
            </a:r>
          </a:p>
        </p:txBody>
      </p:sp>
    </p:spTree>
    <p:extLst>
      <p:ext uri="{BB962C8B-B14F-4D97-AF65-F5344CB8AC3E}">
        <p14:creationId xmlns:p14="http://schemas.microsoft.com/office/powerpoint/2010/main" val="26624966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008151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chemeClr val="accent4">
                        <a:lumMod val="40000"/>
                        <a:lumOff val="60000"/>
                      </a:schemeClr>
                    </a:gs>
                    <a:gs pos="0">
                      <a:schemeClr val="accent4">
                        <a:lumMod val="40000"/>
                        <a:lumOff val="60000"/>
                      </a:schemeClr>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Click to edit Master text styles</a:t>
            </a:r>
          </a:p>
        </p:txBody>
      </p:sp>
    </p:spTree>
    <p:extLst>
      <p:ext uri="{BB962C8B-B14F-4D97-AF65-F5344CB8AC3E}">
        <p14:creationId xmlns:p14="http://schemas.microsoft.com/office/powerpoint/2010/main" val="36106930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1" y="6356351"/>
            <a:ext cx="2743200" cy="365125"/>
          </a:xfrm>
          <a:prstGeom prst="rect">
            <a:avLst/>
          </a:prstGeom>
        </p:spPr>
        <p:txBody>
          <a:bodyPr/>
          <a:lstStyle/>
          <a:p>
            <a:pPr defTabSz="912848"/>
            <a:fld id="{E57497E1-6000-4927-BCC1-915FD47414BF}" type="datetimeFigureOut">
              <a:rPr lang="en-US" smtClean="0">
                <a:solidFill>
                  <a:srgbClr val="000000"/>
                </a:solidFill>
              </a:rPr>
              <a:pPr defTabSz="912848"/>
              <a:t>5/10/16</a:t>
            </a:fld>
            <a:endParaRPr lang="en-US">
              <a:solidFill>
                <a:srgbClr val="000000"/>
              </a:solidFill>
            </a:endParaRPr>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pPr defTabSz="912848"/>
            <a:endParaRPr lang="en-US">
              <a:solidFill>
                <a:srgbClr val="000000"/>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pPr defTabSz="912848"/>
            <a:fld id="{574D59BD-EADF-4F83-B377-1085A554C129}" type="slidenum">
              <a:rPr lang="en-US" smtClean="0">
                <a:solidFill>
                  <a:srgbClr val="000000"/>
                </a:solidFill>
              </a:rPr>
              <a:pPr defTabSz="912848"/>
              <a:t>‹#›</a:t>
            </a:fld>
            <a:endParaRPr lang="en-US">
              <a:solidFill>
                <a:srgbClr val="000000"/>
              </a:solidFill>
            </a:endParaRPr>
          </a:p>
        </p:txBody>
      </p:sp>
    </p:spTree>
    <p:extLst>
      <p:ext uri="{BB962C8B-B14F-4D97-AF65-F5344CB8AC3E}">
        <p14:creationId xmlns:p14="http://schemas.microsoft.com/office/powerpoint/2010/main" val="165367580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2_Title Slide 2 ">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239" y="2068603"/>
            <a:ext cx="7171399" cy="2689656"/>
          </a:xfrm>
          <a:solidFill>
            <a:schemeClr val="accent1">
              <a:alpha val="95000"/>
            </a:schemeClr>
          </a:solidFill>
        </p:spPr>
        <p:txBody>
          <a:bodyPr vert="horz" wrap="square" lIns="182594" tIns="182594" rIns="182576" bIns="182594" rtlCol="0" anchor="t" anchorCtr="0">
            <a:noAutofit/>
          </a:bodyPr>
          <a:lstStyle>
            <a:lvl1pPr algn="l" defTabSz="912848" rtl="0" eaLnBrk="1" latinLnBrk="0" hangingPunct="1">
              <a:lnSpc>
                <a:spcPct val="90000"/>
              </a:lnSpc>
              <a:spcBef>
                <a:spcPct val="0"/>
              </a:spcBef>
              <a:buNone/>
              <a:defRPr lang="en-US" sz="7058" b="0" kern="1200" cap="none" spc="-98" baseline="0" dirty="0">
                <a:ln w="3175">
                  <a:noFill/>
                </a:ln>
                <a:gradFill>
                  <a:gsLst>
                    <a:gs pos="0">
                      <a:srgbClr val="FFFFFF"/>
                    </a:gs>
                    <a:gs pos="100000">
                      <a:srgbClr val="FFFFFF"/>
                    </a:gs>
                  </a:gsLst>
                  <a:lin ang="5400000" scaled="0"/>
                </a:gradFill>
                <a:effectLst/>
                <a:latin typeface="+mj-lt"/>
                <a:ea typeface="+mn-ea"/>
                <a:cs typeface="Arial" charset="0"/>
              </a:defRPr>
            </a:lvl1pPr>
          </a:lstStyle>
          <a:p>
            <a:pPr lvl="0"/>
            <a:r>
              <a:rPr lang="en-US" dirty="0" smtClean="0"/>
              <a:t>Title</a:t>
            </a:r>
            <a:endParaRPr lang="en-US" dirty="0"/>
          </a:p>
        </p:txBody>
      </p:sp>
    </p:spTree>
    <p:extLst>
      <p:ext uri="{BB962C8B-B14F-4D97-AF65-F5344CB8AC3E}">
        <p14:creationId xmlns:p14="http://schemas.microsoft.com/office/powerpoint/2010/main" val="15327412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rgbClr val="8CC600"/>
                    </a:gs>
                    <a:gs pos="0">
                      <a:srgbClr val="8CC600"/>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Click to edit Master text styles</a:t>
            </a:r>
          </a:p>
        </p:txBody>
      </p:sp>
    </p:spTree>
    <p:extLst>
      <p:ext uri="{BB962C8B-B14F-4D97-AF65-F5344CB8AC3E}">
        <p14:creationId xmlns:p14="http://schemas.microsoft.com/office/powerpoint/2010/main" val="5986053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9"/>
            <a:ext cx="11653523" cy="1796217"/>
          </a:xfrm>
          <a:noFill/>
        </p:spPr>
        <p:txBody>
          <a:bodyPr tIns="109546" bIns="109546"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3938354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75373"/>
          </a:xfrm>
        </p:spPr>
        <p:txBody>
          <a:bodyPr>
            <a:spAutoFit/>
          </a:bodyPr>
          <a:lstStyle>
            <a:lvl1pPr>
              <a:defRPr>
                <a:gradFill>
                  <a:gsLst>
                    <a:gs pos="1250">
                      <a:schemeClr val="bg2"/>
                    </a:gs>
                    <a:gs pos="99000">
                      <a:schemeClr val="bg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93263692"/>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2778465"/>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303682103"/>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2_Blank">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
        <p:nvSpPr>
          <p:cNvPr id="4" name="Rectangle 3"/>
          <p:cNvSpPr/>
          <p:nvPr userDrawn="1"/>
        </p:nvSpPr>
        <p:spPr bwMode="auto">
          <a:xfrm>
            <a:off x="0" y="0"/>
            <a:ext cx="12192000" cy="6858000"/>
          </a:xfrm>
          <a:prstGeom prst="rect">
            <a:avLst/>
          </a:prstGeom>
          <a:gradFill flip="none" rotWithShape="1">
            <a:gsLst>
              <a:gs pos="417">
                <a:schemeClr val="tx2">
                  <a:alpha val="50000"/>
                </a:schemeClr>
              </a:gs>
              <a:gs pos="100000">
                <a:srgbClr val="455097">
                  <a:alpha val="59000"/>
                </a:srgbClr>
              </a:gs>
              <a:gs pos="44000">
                <a:srgbClr val="68217A">
                  <a:alpha val="60000"/>
                </a:srgbClr>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60688219"/>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851415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rgbClr val="8CC600"/>
                    </a:gs>
                    <a:gs pos="0">
                      <a:srgbClr val="8CC600"/>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Click to edit Master text styles</a:t>
            </a:r>
          </a:p>
        </p:txBody>
      </p:sp>
    </p:spTree>
    <p:extLst>
      <p:ext uri="{BB962C8B-B14F-4D97-AF65-F5344CB8AC3E}">
        <p14:creationId xmlns:p14="http://schemas.microsoft.com/office/powerpoint/2010/main" val="15484754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397716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chemeClr val="accent4">
                        <a:lumMod val="40000"/>
                        <a:lumOff val="60000"/>
                      </a:schemeClr>
                    </a:gs>
                    <a:gs pos="0">
                      <a:schemeClr val="accent4">
                        <a:lumMod val="40000"/>
                        <a:lumOff val="60000"/>
                      </a:schemeClr>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Click to edit Master text styles</a:t>
            </a:r>
          </a:p>
        </p:txBody>
      </p:sp>
    </p:spTree>
    <p:extLst>
      <p:ext uri="{BB962C8B-B14F-4D97-AF65-F5344CB8AC3E}">
        <p14:creationId xmlns:p14="http://schemas.microsoft.com/office/powerpoint/2010/main" val="23903691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1" y="6356351"/>
            <a:ext cx="2743200" cy="365125"/>
          </a:xfrm>
          <a:prstGeom prst="rect">
            <a:avLst/>
          </a:prstGeom>
        </p:spPr>
        <p:txBody>
          <a:bodyPr/>
          <a:lstStyle/>
          <a:p>
            <a:pPr defTabSz="912848"/>
            <a:fld id="{E57497E1-6000-4927-BCC1-915FD47414BF}" type="datetimeFigureOut">
              <a:rPr lang="en-US" smtClean="0">
                <a:solidFill>
                  <a:srgbClr val="000000"/>
                </a:solidFill>
              </a:rPr>
              <a:pPr defTabSz="912848"/>
              <a:t>5/10/16</a:t>
            </a:fld>
            <a:endParaRPr lang="en-US">
              <a:solidFill>
                <a:srgbClr val="000000"/>
              </a:solidFill>
            </a:endParaRPr>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pPr defTabSz="912848"/>
            <a:endParaRPr lang="en-US">
              <a:solidFill>
                <a:srgbClr val="000000"/>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pPr defTabSz="912848"/>
            <a:fld id="{574D59BD-EADF-4F83-B377-1085A554C129}" type="slidenum">
              <a:rPr lang="en-US" smtClean="0">
                <a:solidFill>
                  <a:srgbClr val="000000"/>
                </a:solidFill>
              </a:rPr>
              <a:pPr defTabSz="912848"/>
              <a:t>‹#›</a:t>
            </a:fld>
            <a:endParaRPr lang="en-US">
              <a:solidFill>
                <a:srgbClr val="000000"/>
              </a:solidFill>
            </a:endParaRPr>
          </a:p>
        </p:txBody>
      </p:sp>
    </p:spTree>
    <p:extLst>
      <p:ext uri="{BB962C8B-B14F-4D97-AF65-F5344CB8AC3E}">
        <p14:creationId xmlns:p14="http://schemas.microsoft.com/office/powerpoint/2010/main" val="522757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31530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2_Title Slide 2 ">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239" y="2068603"/>
            <a:ext cx="7171399" cy="2689656"/>
          </a:xfrm>
          <a:solidFill>
            <a:schemeClr val="accent1">
              <a:alpha val="95000"/>
            </a:schemeClr>
          </a:solidFill>
        </p:spPr>
        <p:txBody>
          <a:bodyPr vert="horz" wrap="square" lIns="182594" tIns="182594" rIns="182576" bIns="182594" rtlCol="0" anchor="t" anchorCtr="0">
            <a:noAutofit/>
          </a:bodyPr>
          <a:lstStyle>
            <a:lvl1pPr algn="l" defTabSz="912848" rtl="0" eaLnBrk="1" latinLnBrk="0" hangingPunct="1">
              <a:lnSpc>
                <a:spcPct val="90000"/>
              </a:lnSpc>
              <a:spcBef>
                <a:spcPct val="0"/>
              </a:spcBef>
              <a:buNone/>
              <a:defRPr lang="en-US" sz="7058" b="0" kern="1200" cap="none" spc="-98" baseline="0" dirty="0">
                <a:ln w="3175">
                  <a:noFill/>
                </a:ln>
                <a:gradFill>
                  <a:gsLst>
                    <a:gs pos="0">
                      <a:srgbClr val="FFFFFF"/>
                    </a:gs>
                    <a:gs pos="100000">
                      <a:srgbClr val="FFFFFF"/>
                    </a:gs>
                  </a:gsLst>
                  <a:lin ang="5400000" scaled="0"/>
                </a:gradFill>
                <a:effectLst/>
                <a:latin typeface="+mj-lt"/>
                <a:ea typeface="+mn-ea"/>
                <a:cs typeface="Arial" charset="0"/>
              </a:defRPr>
            </a:lvl1pPr>
          </a:lstStyle>
          <a:p>
            <a:pPr lvl="0"/>
            <a:r>
              <a:rPr lang="en-US" dirty="0" smtClean="0"/>
              <a:t>Title</a:t>
            </a:r>
            <a:endParaRPr lang="en-US" dirty="0"/>
          </a:p>
        </p:txBody>
      </p:sp>
    </p:spTree>
    <p:extLst>
      <p:ext uri="{BB962C8B-B14F-4D97-AF65-F5344CB8AC3E}">
        <p14:creationId xmlns:p14="http://schemas.microsoft.com/office/powerpoint/2010/main" val="4874409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9"/>
            <a:ext cx="11653523" cy="1796217"/>
          </a:xfrm>
          <a:noFill/>
        </p:spPr>
        <p:txBody>
          <a:bodyPr tIns="109546" bIns="109546"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3052438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75373"/>
          </a:xfrm>
        </p:spPr>
        <p:txBody>
          <a:bodyPr>
            <a:spAutoFit/>
          </a:bodyPr>
          <a:lstStyle>
            <a:lvl1pPr>
              <a:defRPr>
                <a:gradFill>
                  <a:gsLst>
                    <a:gs pos="1250">
                      <a:schemeClr val="bg2"/>
                    </a:gs>
                    <a:gs pos="99000">
                      <a:schemeClr val="bg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3589620"/>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7567949"/>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515720814"/>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2_Blank">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
        <p:nvSpPr>
          <p:cNvPr id="4" name="Rectangle 3"/>
          <p:cNvSpPr/>
          <p:nvPr userDrawn="1"/>
        </p:nvSpPr>
        <p:spPr bwMode="auto">
          <a:xfrm>
            <a:off x="0" y="0"/>
            <a:ext cx="12192000" cy="6858000"/>
          </a:xfrm>
          <a:prstGeom prst="rect">
            <a:avLst/>
          </a:prstGeom>
          <a:gradFill flip="none" rotWithShape="1">
            <a:gsLst>
              <a:gs pos="417">
                <a:schemeClr val="tx2">
                  <a:alpha val="50000"/>
                </a:schemeClr>
              </a:gs>
              <a:gs pos="100000">
                <a:srgbClr val="455097">
                  <a:alpha val="59000"/>
                </a:srgbClr>
              </a:gs>
              <a:gs pos="44000">
                <a:srgbClr val="68217A">
                  <a:alpha val="60000"/>
                </a:srgbClr>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171679450"/>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9658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rgbClr val="8CC600"/>
                    </a:gs>
                    <a:gs pos="0">
                      <a:srgbClr val="8CC600"/>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Click to edit Master text styles</a:t>
            </a:r>
          </a:p>
        </p:txBody>
      </p:sp>
    </p:spTree>
    <p:extLst>
      <p:ext uri="{BB962C8B-B14F-4D97-AF65-F5344CB8AC3E}">
        <p14:creationId xmlns:p14="http://schemas.microsoft.com/office/powerpoint/2010/main" val="29417819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690588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chemeClr val="accent4">
                        <a:lumMod val="40000"/>
                        <a:lumOff val="60000"/>
                      </a:schemeClr>
                    </a:gs>
                    <a:gs pos="0">
                      <a:schemeClr val="accent4">
                        <a:lumMod val="40000"/>
                        <a:lumOff val="60000"/>
                      </a:schemeClr>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Click to edit Master text styles</a:t>
            </a:r>
          </a:p>
        </p:txBody>
      </p:sp>
    </p:spTree>
    <p:extLst>
      <p:ext uri="{BB962C8B-B14F-4D97-AF65-F5344CB8AC3E}">
        <p14:creationId xmlns:p14="http://schemas.microsoft.com/office/powerpoint/2010/main" val="2488704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37.xml"/><Relationship Id="rId12" Type="http://schemas.openxmlformats.org/officeDocument/2006/relationships/theme" Target="../theme/theme10.xml"/><Relationship Id="rId1" Type="http://schemas.openxmlformats.org/officeDocument/2006/relationships/slideLayout" Target="../slideLayouts/slideLayout127.xml"/><Relationship Id="rId2" Type="http://schemas.openxmlformats.org/officeDocument/2006/relationships/slideLayout" Target="../slideLayouts/slideLayout128.xml"/><Relationship Id="rId3" Type="http://schemas.openxmlformats.org/officeDocument/2006/relationships/slideLayout" Target="../slideLayouts/slideLayout129.xml"/><Relationship Id="rId4" Type="http://schemas.openxmlformats.org/officeDocument/2006/relationships/slideLayout" Target="../slideLayouts/slideLayout130.xml"/><Relationship Id="rId5" Type="http://schemas.openxmlformats.org/officeDocument/2006/relationships/slideLayout" Target="../slideLayouts/slideLayout131.xml"/><Relationship Id="rId6" Type="http://schemas.openxmlformats.org/officeDocument/2006/relationships/slideLayout" Target="../slideLayouts/slideLayout132.xml"/><Relationship Id="rId7" Type="http://schemas.openxmlformats.org/officeDocument/2006/relationships/slideLayout" Target="../slideLayouts/slideLayout133.xml"/><Relationship Id="rId8" Type="http://schemas.openxmlformats.org/officeDocument/2006/relationships/slideLayout" Target="../slideLayouts/slideLayout134.xml"/><Relationship Id="rId9" Type="http://schemas.openxmlformats.org/officeDocument/2006/relationships/slideLayout" Target="../slideLayouts/slideLayout135.xml"/><Relationship Id="rId10" Type="http://schemas.openxmlformats.org/officeDocument/2006/relationships/slideLayout" Target="../slideLayouts/slideLayout136.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46.xml"/><Relationship Id="rId20" Type="http://schemas.openxmlformats.org/officeDocument/2006/relationships/slideLayout" Target="../slideLayouts/slideLayout157.xml"/><Relationship Id="rId21" Type="http://schemas.openxmlformats.org/officeDocument/2006/relationships/slideLayout" Target="../slideLayouts/slideLayout158.xml"/><Relationship Id="rId22" Type="http://schemas.openxmlformats.org/officeDocument/2006/relationships/slideLayout" Target="../slideLayouts/slideLayout159.xml"/><Relationship Id="rId23" Type="http://schemas.openxmlformats.org/officeDocument/2006/relationships/slideLayout" Target="../slideLayouts/slideLayout160.xml"/><Relationship Id="rId24" Type="http://schemas.openxmlformats.org/officeDocument/2006/relationships/slideLayout" Target="../slideLayouts/slideLayout161.xml"/><Relationship Id="rId25" Type="http://schemas.openxmlformats.org/officeDocument/2006/relationships/theme" Target="../theme/theme11.xml"/><Relationship Id="rId10" Type="http://schemas.openxmlformats.org/officeDocument/2006/relationships/slideLayout" Target="../slideLayouts/slideLayout147.xml"/><Relationship Id="rId11" Type="http://schemas.openxmlformats.org/officeDocument/2006/relationships/slideLayout" Target="../slideLayouts/slideLayout148.xml"/><Relationship Id="rId12" Type="http://schemas.openxmlformats.org/officeDocument/2006/relationships/slideLayout" Target="../slideLayouts/slideLayout149.xml"/><Relationship Id="rId13" Type="http://schemas.openxmlformats.org/officeDocument/2006/relationships/slideLayout" Target="../slideLayouts/slideLayout150.xml"/><Relationship Id="rId14" Type="http://schemas.openxmlformats.org/officeDocument/2006/relationships/slideLayout" Target="../slideLayouts/slideLayout151.xml"/><Relationship Id="rId15" Type="http://schemas.openxmlformats.org/officeDocument/2006/relationships/slideLayout" Target="../slideLayouts/slideLayout152.xml"/><Relationship Id="rId16" Type="http://schemas.openxmlformats.org/officeDocument/2006/relationships/slideLayout" Target="../slideLayouts/slideLayout153.xml"/><Relationship Id="rId17" Type="http://schemas.openxmlformats.org/officeDocument/2006/relationships/slideLayout" Target="../slideLayouts/slideLayout154.xml"/><Relationship Id="rId18" Type="http://schemas.openxmlformats.org/officeDocument/2006/relationships/slideLayout" Target="../slideLayouts/slideLayout155.xml"/><Relationship Id="rId19" Type="http://schemas.openxmlformats.org/officeDocument/2006/relationships/slideLayout" Target="../slideLayouts/slideLayout156.xml"/><Relationship Id="rId1" Type="http://schemas.openxmlformats.org/officeDocument/2006/relationships/slideLayout" Target="../slideLayouts/slideLayout138.xml"/><Relationship Id="rId2" Type="http://schemas.openxmlformats.org/officeDocument/2006/relationships/slideLayout" Target="../slideLayouts/slideLayout139.xml"/><Relationship Id="rId3" Type="http://schemas.openxmlformats.org/officeDocument/2006/relationships/slideLayout" Target="../slideLayouts/slideLayout140.xml"/><Relationship Id="rId4" Type="http://schemas.openxmlformats.org/officeDocument/2006/relationships/slideLayout" Target="../slideLayouts/slideLayout141.xml"/><Relationship Id="rId5" Type="http://schemas.openxmlformats.org/officeDocument/2006/relationships/slideLayout" Target="../slideLayouts/slideLayout142.xml"/><Relationship Id="rId6" Type="http://schemas.openxmlformats.org/officeDocument/2006/relationships/slideLayout" Target="../slideLayouts/slideLayout143.xml"/><Relationship Id="rId7" Type="http://schemas.openxmlformats.org/officeDocument/2006/relationships/slideLayout" Target="../slideLayouts/slideLayout144.xml"/><Relationship Id="rId8" Type="http://schemas.openxmlformats.org/officeDocument/2006/relationships/slideLayout" Target="../slideLayouts/slideLayout145.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72.xml"/><Relationship Id="rId12" Type="http://schemas.openxmlformats.org/officeDocument/2006/relationships/theme" Target="../theme/theme12.xml"/><Relationship Id="rId1" Type="http://schemas.openxmlformats.org/officeDocument/2006/relationships/slideLayout" Target="../slideLayouts/slideLayout162.xml"/><Relationship Id="rId2" Type="http://schemas.openxmlformats.org/officeDocument/2006/relationships/slideLayout" Target="../slideLayouts/slideLayout163.xml"/><Relationship Id="rId3" Type="http://schemas.openxmlformats.org/officeDocument/2006/relationships/slideLayout" Target="../slideLayouts/slideLayout164.xml"/><Relationship Id="rId4" Type="http://schemas.openxmlformats.org/officeDocument/2006/relationships/slideLayout" Target="../slideLayouts/slideLayout165.xml"/><Relationship Id="rId5" Type="http://schemas.openxmlformats.org/officeDocument/2006/relationships/slideLayout" Target="../slideLayouts/slideLayout166.xml"/><Relationship Id="rId6" Type="http://schemas.openxmlformats.org/officeDocument/2006/relationships/slideLayout" Target="../slideLayouts/slideLayout167.xml"/><Relationship Id="rId7" Type="http://schemas.openxmlformats.org/officeDocument/2006/relationships/slideLayout" Target="../slideLayouts/slideLayout168.xml"/><Relationship Id="rId8" Type="http://schemas.openxmlformats.org/officeDocument/2006/relationships/slideLayout" Target="../slideLayouts/slideLayout169.xml"/><Relationship Id="rId9" Type="http://schemas.openxmlformats.org/officeDocument/2006/relationships/slideLayout" Target="../slideLayouts/slideLayout170.xml"/><Relationship Id="rId10" Type="http://schemas.openxmlformats.org/officeDocument/2006/relationships/slideLayout" Target="../slideLayouts/slideLayout171.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81.xml"/><Relationship Id="rId20" Type="http://schemas.openxmlformats.org/officeDocument/2006/relationships/slideLayout" Target="../slideLayouts/slideLayout192.xml"/><Relationship Id="rId21" Type="http://schemas.openxmlformats.org/officeDocument/2006/relationships/slideLayout" Target="../slideLayouts/slideLayout193.xml"/><Relationship Id="rId22" Type="http://schemas.openxmlformats.org/officeDocument/2006/relationships/slideLayout" Target="../slideLayouts/slideLayout194.xml"/><Relationship Id="rId23" Type="http://schemas.openxmlformats.org/officeDocument/2006/relationships/slideLayout" Target="../slideLayouts/slideLayout195.xml"/><Relationship Id="rId24" Type="http://schemas.openxmlformats.org/officeDocument/2006/relationships/slideLayout" Target="../slideLayouts/slideLayout196.xml"/><Relationship Id="rId25" Type="http://schemas.openxmlformats.org/officeDocument/2006/relationships/slideLayout" Target="../slideLayouts/slideLayout197.xml"/><Relationship Id="rId26" Type="http://schemas.openxmlformats.org/officeDocument/2006/relationships/slideLayout" Target="../slideLayouts/slideLayout198.xml"/><Relationship Id="rId27" Type="http://schemas.openxmlformats.org/officeDocument/2006/relationships/slideLayout" Target="../slideLayouts/slideLayout199.xml"/><Relationship Id="rId28" Type="http://schemas.openxmlformats.org/officeDocument/2006/relationships/theme" Target="../theme/theme13.xml"/><Relationship Id="rId10" Type="http://schemas.openxmlformats.org/officeDocument/2006/relationships/slideLayout" Target="../slideLayouts/slideLayout182.xml"/><Relationship Id="rId11" Type="http://schemas.openxmlformats.org/officeDocument/2006/relationships/slideLayout" Target="../slideLayouts/slideLayout183.xml"/><Relationship Id="rId12" Type="http://schemas.openxmlformats.org/officeDocument/2006/relationships/slideLayout" Target="../slideLayouts/slideLayout184.xml"/><Relationship Id="rId13" Type="http://schemas.openxmlformats.org/officeDocument/2006/relationships/slideLayout" Target="../slideLayouts/slideLayout185.xml"/><Relationship Id="rId14" Type="http://schemas.openxmlformats.org/officeDocument/2006/relationships/slideLayout" Target="../slideLayouts/slideLayout186.xml"/><Relationship Id="rId15" Type="http://schemas.openxmlformats.org/officeDocument/2006/relationships/slideLayout" Target="../slideLayouts/slideLayout187.xml"/><Relationship Id="rId16" Type="http://schemas.openxmlformats.org/officeDocument/2006/relationships/slideLayout" Target="../slideLayouts/slideLayout188.xml"/><Relationship Id="rId17" Type="http://schemas.openxmlformats.org/officeDocument/2006/relationships/slideLayout" Target="../slideLayouts/slideLayout189.xml"/><Relationship Id="rId18" Type="http://schemas.openxmlformats.org/officeDocument/2006/relationships/slideLayout" Target="../slideLayouts/slideLayout190.xml"/><Relationship Id="rId19" Type="http://schemas.openxmlformats.org/officeDocument/2006/relationships/slideLayout" Target="../slideLayouts/slideLayout191.xml"/><Relationship Id="rId1" Type="http://schemas.openxmlformats.org/officeDocument/2006/relationships/slideLayout" Target="../slideLayouts/slideLayout173.xml"/><Relationship Id="rId2" Type="http://schemas.openxmlformats.org/officeDocument/2006/relationships/slideLayout" Target="../slideLayouts/slideLayout174.xml"/><Relationship Id="rId3" Type="http://schemas.openxmlformats.org/officeDocument/2006/relationships/slideLayout" Target="../slideLayouts/slideLayout175.xml"/><Relationship Id="rId4" Type="http://schemas.openxmlformats.org/officeDocument/2006/relationships/slideLayout" Target="../slideLayouts/slideLayout176.xml"/><Relationship Id="rId5" Type="http://schemas.openxmlformats.org/officeDocument/2006/relationships/slideLayout" Target="../slideLayouts/slideLayout177.xml"/><Relationship Id="rId6" Type="http://schemas.openxmlformats.org/officeDocument/2006/relationships/slideLayout" Target="../slideLayouts/slideLayout178.xml"/><Relationship Id="rId7" Type="http://schemas.openxmlformats.org/officeDocument/2006/relationships/slideLayout" Target="../slideLayouts/slideLayout179.xml"/><Relationship Id="rId8" Type="http://schemas.openxmlformats.org/officeDocument/2006/relationships/slideLayout" Target="../slideLayouts/slideLayout180.xml"/></Relationships>
</file>

<file path=ppt/slideMasters/_rels/slideMaster14.xml.rels><?xml version="1.0" encoding="UTF-8" standalone="yes"?>
<Relationships xmlns="http://schemas.openxmlformats.org/package/2006/relationships"><Relationship Id="rId11" Type="http://schemas.openxmlformats.org/officeDocument/2006/relationships/slideLayout" Target="../slideLayouts/slideLayout210.xml"/><Relationship Id="rId12" Type="http://schemas.openxmlformats.org/officeDocument/2006/relationships/slideLayout" Target="../slideLayouts/slideLayout211.xml"/><Relationship Id="rId13" Type="http://schemas.openxmlformats.org/officeDocument/2006/relationships/theme" Target="../theme/theme14.xml"/><Relationship Id="rId1" Type="http://schemas.openxmlformats.org/officeDocument/2006/relationships/slideLayout" Target="../slideLayouts/slideLayout200.xml"/><Relationship Id="rId2" Type="http://schemas.openxmlformats.org/officeDocument/2006/relationships/slideLayout" Target="../slideLayouts/slideLayout201.xml"/><Relationship Id="rId3" Type="http://schemas.openxmlformats.org/officeDocument/2006/relationships/slideLayout" Target="../slideLayouts/slideLayout202.xml"/><Relationship Id="rId4" Type="http://schemas.openxmlformats.org/officeDocument/2006/relationships/slideLayout" Target="../slideLayouts/slideLayout203.xml"/><Relationship Id="rId5" Type="http://schemas.openxmlformats.org/officeDocument/2006/relationships/slideLayout" Target="../slideLayouts/slideLayout204.xml"/><Relationship Id="rId6" Type="http://schemas.openxmlformats.org/officeDocument/2006/relationships/slideLayout" Target="../slideLayouts/slideLayout205.xml"/><Relationship Id="rId7" Type="http://schemas.openxmlformats.org/officeDocument/2006/relationships/slideLayout" Target="../slideLayouts/slideLayout206.xml"/><Relationship Id="rId8" Type="http://schemas.openxmlformats.org/officeDocument/2006/relationships/slideLayout" Target="../slideLayouts/slideLayout207.xml"/><Relationship Id="rId9" Type="http://schemas.openxmlformats.org/officeDocument/2006/relationships/slideLayout" Target="../slideLayouts/slideLayout208.xml"/><Relationship Id="rId10" Type="http://schemas.openxmlformats.org/officeDocument/2006/relationships/slideLayout" Target="../slideLayouts/slideLayout209.xml"/></Relationships>
</file>

<file path=ppt/slideMasters/_rels/slideMaster15.xml.rels><?xml version="1.0" encoding="UTF-8" standalone="yes"?>
<Relationships xmlns="http://schemas.openxmlformats.org/package/2006/relationships"><Relationship Id="rId11" Type="http://schemas.openxmlformats.org/officeDocument/2006/relationships/slideLayout" Target="../slideLayouts/slideLayout222.xml"/><Relationship Id="rId12" Type="http://schemas.openxmlformats.org/officeDocument/2006/relationships/theme" Target="../theme/theme15.xml"/><Relationship Id="rId1" Type="http://schemas.openxmlformats.org/officeDocument/2006/relationships/slideLayout" Target="../slideLayouts/slideLayout212.xml"/><Relationship Id="rId2" Type="http://schemas.openxmlformats.org/officeDocument/2006/relationships/slideLayout" Target="../slideLayouts/slideLayout213.xml"/><Relationship Id="rId3" Type="http://schemas.openxmlformats.org/officeDocument/2006/relationships/slideLayout" Target="../slideLayouts/slideLayout214.xml"/><Relationship Id="rId4" Type="http://schemas.openxmlformats.org/officeDocument/2006/relationships/slideLayout" Target="../slideLayouts/slideLayout215.xml"/><Relationship Id="rId5" Type="http://schemas.openxmlformats.org/officeDocument/2006/relationships/slideLayout" Target="../slideLayouts/slideLayout216.xml"/><Relationship Id="rId6" Type="http://schemas.openxmlformats.org/officeDocument/2006/relationships/slideLayout" Target="../slideLayouts/slideLayout217.xml"/><Relationship Id="rId7" Type="http://schemas.openxmlformats.org/officeDocument/2006/relationships/slideLayout" Target="../slideLayouts/slideLayout218.xml"/><Relationship Id="rId8" Type="http://schemas.openxmlformats.org/officeDocument/2006/relationships/slideLayout" Target="../slideLayouts/slideLayout219.xml"/><Relationship Id="rId9" Type="http://schemas.openxmlformats.org/officeDocument/2006/relationships/slideLayout" Target="../slideLayouts/slideLayout220.xml"/><Relationship Id="rId10" Type="http://schemas.openxmlformats.org/officeDocument/2006/relationships/slideLayout" Target="../slideLayouts/slideLayout221.xml"/></Relationships>
</file>

<file path=ppt/slideMasters/_rels/slideMaster16.xml.rels><?xml version="1.0" encoding="UTF-8" standalone="yes"?>
<Relationships xmlns="http://schemas.openxmlformats.org/package/2006/relationships"><Relationship Id="rId11" Type="http://schemas.openxmlformats.org/officeDocument/2006/relationships/slideLayout" Target="../slideLayouts/slideLayout233.xml"/><Relationship Id="rId12" Type="http://schemas.openxmlformats.org/officeDocument/2006/relationships/theme" Target="../theme/theme16.xml"/><Relationship Id="rId1" Type="http://schemas.openxmlformats.org/officeDocument/2006/relationships/slideLayout" Target="../slideLayouts/slideLayout223.xml"/><Relationship Id="rId2" Type="http://schemas.openxmlformats.org/officeDocument/2006/relationships/slideLayout" Target="../slideLayouts/slideLayout224.xml"/><Relationship Id="rId3" Type="http://schemas.openxmlformats.org/officeDocument/2006/relationships/slideLayout" Target="../slideLayouts/slideLayout225.xml"/><Relationship Id="rId4" Type="http://schemas.openxmlformats.org/officeDocument/2006/relationships/slideLayout" Target="../slideLayouts/slideLayout226.xml"/><Relationship Id="rId5" Type="http://schemas.openxmlformats.org/officeDocument/2006/relationships/slideLayout" Target="../slideLayouts/slideLayout227.xml"/><Relationship Id="rId6" Type="http://schemas.openxmlformats.org/officeDocument/2006/relationships/slideLayout" Target="../slideLayouts/slideLayout228.xml"/><Relationship Id="rId7" Type="http://schemas.openxmlformats.org/officeDocument/2006/relationships/slideLayout" Target="../slideLayouts/slideLayout229.xml"/><Relationship Id="rId8" Type="http://schemas.openxmlformats.org/officeDocument/2006/relationships/slideLayout" Target="../slideLayouts/slideLayout230.xml"/><Relationship Id="rId9" Type="http://schemas.openxmlformats.org/officeDocument/2006/relationships/slideLayout" Target="../slideLayouts/slideLayout231.xml"/><Relationship Id="rId10" Type="http://schemas.openxmlformats.org/officeDocument/2006/relationships/slideLayout" Target="../slideLayouts/slideLayout232.xml"/></Relationships>
</file>

<file path=ppt/slideMasters/_rels/slideMaster17.xml.rels><?xml version="1.0" encoding="UTF-8" standalone="yes"?>
<Relationships xmlns="http://schemas.openxmlformats.org/package/2006/relationships"><Relationship Id="rId11" Type="http://schemas.openxmlformats.org/officeDocument/2006/relationships/slideLayout" Target="../slideLayouts/slideLayout244.xml"/><Relationship Id="rId12" Type="http://schemas.openxmlformats.org/officeDocument/2006/relationships/theme" Target="../theme/theme17.xml"/><Relationship Id="rId1" Type="http://schemas.openxmlformats.org/officeDocument/2006/relationships/slideLayout" Target="../slideLayouts/slideLayout234.xml"/><Relationship Id="rId2" Type="http://schemas.openxmlformats.org/officeDocument/2006/relationships/slideLayout" Target="../slideLayouts/slideLayout235.xml"/><Relationship Id="rId3" Type="http://schemas.openxmlformats.org/officeDocument/2006/relationships/slideLayout" Target="../slideLayouts/slideLayout236.xml"/><Relationship Id="rId4" Type="http://schemas.openxmlformats.org/officeDocument/2006/relationships/slideLayout" Target="../slideLayouts/slideLayout237.xml"/><Relationship Id="rId5" Type="http://schemas.openxmlformats.org/officeDocument/2006/relationships/slideLayout" Target="../slideLayouts/slideLayout238.xml"/><Relationship Id="rId6" Type="http://schemas.openxmlformats.org/officeDocument/2006/relationships/slideLayout" Target="../slideLayouts/slideLayout239.xml"/><Relationship Id="rId7" Type="http://schemas.openxmlformats.org/officeDocument/2006/relationships/slideLayout" Target="../slideLayouts/slideLayout240.xml"/><Relationship Id="rId8" Type="http://schemas.openxmlformats.org/officeDocument/2006/relationships/slideLayout" Target="../slideLayouts/slideLayout241.xml"/><Relationship Id="rId9" Type="http://schemas.openxmlformats.org/officeDocument/2006/relationships/slideLayout" Target="../slideLayouts/slideLayout242.xml"/><Relationship Id="rId10" Type="http://schemas.openxmlformats.org/officeDocument/2006/relationships/slideLayout" Target="../slideLayouts/slideLayout243.xml"/></Relationships>
</file>

<file path=ppt/slideMasters/_rels/slideMaster18.xml.rels><?xml version="1.0" encoding="UTF-8" standalone="yes"?>
<Relationships xmlns="http://schemas.openxmlformats.org/package/2006/relationships"><Relationship Id="rId11" Type="http://schemas.openxmlformats.org/officeDocument/2006/relationships/slideLayout" Target="../slideLayouts/slideLayout255.xml"/><Relationship Id="rId12" Type="http://schemas.openxmlformats.org/officeDocument/2006/relationships/theme" Target="../theme/theme18.xml"/><Relationship Id="rId1" Type="http://schemas.openxmlformats.org/officeDocument/2006/relationships/slideLayout" Target="../slideLayouts/slideLayout245.xml"/><Relationship Id="rId2" Type="http://schemas.openxmlformats.org/officeDocument/2006/relationships/slideLayout" Target="../slideLayouts/slideLayout246.xml"/><Relationship Id="rId3" Type="http://schemas.openxmlformats.org/officeDocument/2006/relationships/slideLayout" Target="../slideLayouts/slideLayout247.xml"/><Relationship Id="rId4" Type="http://schemas.openxmlformats.org/officeDocument/2006/relationships/slideLayout" Target="../slideLayouts/slideLayout248.xml"/><Relationship Id="rId5" Type="http://schemas.openxmlformats.org/officeDocument/2006/relationships/slideLayout" Target="../slideLayouts/slideLayout249.xml"/><Relationship Id="rId6" Type="http://schemas.openxmlformats.org/officeDocument/2006/relationships/slideLayout" Target="../slideLayouts/slideLayout250.xml"/><Relationship Id="rId7" Type="http://schemas.openxmlformats.org/officeDocument/2006/relationships/slideLayout" Target="../slideLayouts/slideLayout251.xml"/><Relationship Id="rId8" Type="http://schemas.openxmlformats.org/officeDocument/2006/relationships/slideLayout" Target="../slideLayouts/slideLayout252.xml"/><Relationship Id="rId9" Type="http://schemas.openxmlformats.org/officeDocument/2006/relationships/slideLayout" Target="../slideLayouts/slideLayout253.xml"/><Relationship Id="rId10" Type="http://schemas.openxmlformats.org/officeDocument/2006/relationships/slideLayout" Target="../slideLayouts/slideLayout254.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64.xml"/><Relationship Id="rId20" Type="http://schemas.openxmlformats.org/officeDocument/2006/relationships/slideLayout" Target="../slideLayouts/slideLayout275.xml"/><Relationship Id="rId21" Type="http://schemas.openxmlformats.org/officeDocument/2006/relationships/slideLayout" Target="../slideLayouts/slideLayout276.xml"/><Relationship Id="rId22" Type="http://schemas.openxmlformats.org/officeDocument/2006/relationships/slideLayout" Target="../slideLayouts/slideLayout277.xml"/><Relationship Id="rId23" Type="http://schemas.openxmlformats.org/officeDocument/2006/relationships/slideLayout" Target="../slideLayouts/slideLayout278.xml"/><Relationship Id="rId24" Type="http://schemas.openxmlformats.org/officeDocument/2006/relationships/theme" Target="../theme/theme19.xml"/><Relationship Id="rId10" Type="http://schemas.openxmlformats.org/officeDocument/2006/relationships/slideLayout" Target="../slideLayouts/slideLayout265.xml"/><Relationship Id="rId11" Type="http://schemas.openxmlformats.org/officeDocument/2006/relationships/slideLayout" Target="../slideLayouts/slideLayout266.xml"/><Relationship Id="rId12" Type="http://schemas.openxmlformats.org/officeDocument/2006/relationships/slideLayout" Target="../slideLayouts/slideLayout267.xml"/><Relationship Id="rId13" Type="http://schemas.openxmlformats.org/officeDocument/2006/relationships/slideLayout" Target="../slideLayouts/slideLayout268.xml"/><Relationship Id="rId14" Type="http://schemas.openxmlformats.org/officeDocument/2006/relationships/slideLayout" Target="../slideLayouts/slideLayout269.xml"/><Relationship Id="rId15" Type="http://schemas.openxmlformats.org/officeDocument/2006/relationships/slideLayout" Target="../slideLayouts/slideLayout270.xml"/><Relationship Id="rId16" Type="http://schemas.openxmlformats.org/officeDocument/2006/relationships/slideLayout" Target="../slideLayouts/slideLayout271.xml"/><Relationship Id="rId17" Type="http://schemas.openxmlformats.org/officeDocument/2006/relationships/slideLayout" Target="../slideLayouts/slideLayout272.xml"/><Relationship Id="rId18" Type="http://schemas.openxmlformats.org/officeDocument/2006/relationships/slideLayout" Target="../slideLayouts/slideLayout273.xml"/><Relationship Id="rId19" Type="http://schemas.openxmlformats.org/officeDocument/2006/relationships/slideLayout" Target="../slideLayouts/slideLayout274.xml"/><Relationship Id="rId1" Type="http://schemas.openxmlformats.org/officeDocument/2006/relationships/slideLayout" Target="../slideLayouts/slideLayout256.xml"/><Relationship Id="rId2" Type="http://schemas.openxmlformats.org/officeDocument/2006/relationships/slideLayout" Target="../slideLayouts/slideLayout257.xml"/><Relationship Id="rId3" Type="http://schemas.openxmlformats.org/officeDocument/2006/relationships/slideLayout" Target="../slideLayouts/slideLayout258.xml"/><Relationship Id="rId4" Type="http://schemas.openxmlformats.org/officeDocument/2006/relationships/slideLayout" Target="../slideLayouts/slideLayout259.xml"/><Relationship Id="rId5" Type="http://schemas.openxmlformats.org/officeDocument/2006/relationships/slideLayout" Target="../slideLayouts/slideLayout260.xml"/><Relationship Id="rId6" Type="http://schemas.openxmlformats.org/officeDocument/2006/relationships/slideLayout" Target="../slideLayouts/slideLayout261.xml"/><Relationship Id="rId7" Type="http://schemas.openxmlformats.org/officeDocument/2006/relationships/slideLayout" Target="../slideLayouts/slideLayout262.xml"/><Relationship Id="rId8" Type="http://schemas.openxmlformats.org/officeDocument/2006/relationships/slideLayout" Target="../slideLayouts/slideLayout26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3" Type="http://schemas.openxmlformats.org/officeDocument/2006/relationships/slideLayout" Target="../slideLayouts/slideLayout281.xml"/><Relationship Id="rId4" Type="http://schemas.openxmlformats.org/officeDocument/2006/relationships/slideLayout" Target="../slideLayouts/slideLayout282.xml"/><Relationship Id="rId5" Type="http://schemas.openxmlformats.org/officeDocument/2006/relationships/slideLayout" Target="../slideLayouts/slideLayout283.xml"/><Relationship Id="rId6" Type="http://schemas.openxmlformats.org/officeDocument/2006/relationships/slideLayout" Target="../slideLayouts/slideLayout284.xml"/><Relationship Id="rId7" Type="http://schemas.openxmlformats.org/officeDocument/2006/relationships/slideLayout" Target="../slideLayouts/slideLayout285.xml"/><Relationship Id="rId8" Type="http://schemas.openxmlformats.org/officeDocument/2006/relationships/slideLayout" Target="../slideLayouts/slideLayout286.xml"/><Relationship Id="rId9" Type="http://schemas.openxmlformats.org/officeDocument/2006/relationships/slideLayout" Target="../slideLayouts/slideLayout287.xml"/><Relationship Id="rId10" Type="http://schemas.openxmlformats.org/officeDocument/2006/relationships/theme" Target="../theme/theme20.xml"/><Relationship Id="rId1" Type="http://schemas.openxmlformats.org/officeDocument/2006/relationships/slideLayout" Target="../slideLayouts/slideLayout279.xml"/><Relationship Id="rId2" Type="http://schemas.openxmlformats.org/officeDocument/2006/relationships/slideLayout" Target="../slideLayouts/slideLayout280.xml"/></Relationships>
</file>

<file path=ppt/slideMasters/_rels/slideMaster21.xml.rels><?xml version="1.0" encoding="UTF-8" standalone="yes"?>
<Relationships xmlns="http://schemas.openxmlformats.org/package/2006/relationships"><Relationship Id="rId11" Type="http://schemas.openxmlformats.org/officeDocument/2006/relationships/slideLayout" Target="../slideLayouts/slideLayout298.xml"/><Relationship Id="rId12" Type="http://schemas.openxmlformats.org/officeDocument/2006/relationships/theme" Target="../theme/theme21.xml"/><Relationship Id="rId1" Type="http://schemas.openxmlformats.org/officeDocument/2006/relationships/slideLayout" Target="../slideLayouts/slideLayout288.xml"/><Relationship Id="rId2" Type="http://schemas.openxmlformats.org/officeDocument/2006/relationships/slideLayout" Target="../slideLayouts/slideLayout289.xml"/><Relationship Id="rId3" Type="http://schemas.openxmlformats.org/officeDocument/2006/relationships/slideLayout" Target="../slideLayouts/slideLayout290.xml"/><Relationship Id="rId4" Type="http://schemas.openxmlformats.org/officeDocument/2006/relationships/slideLayout" Target="../slideLayouts/slideLayout291.xml"/><Relationship Id="rId5" Type="http://schemas.openxmlformats.org/officeDocument/2006/relationships/slideLayout" Target="../slideLayouts/slideLayout292.xml"/><Relationship Id="rId6" Type="http://schemas.openxmlformats.org/officeDocument/2006/relationships/slideLayout" Target="../slideLayouts/slideLayout293.xml"/><Relationship Id="rId7" Type="http://schemas.openxmlformats.org/officeDocument/2006/relationships/slideLayout" Target="../slideLayouts/slideLayout294.xml"/><Relationship Id="rId8" Type="http://schemas.openxmlformats.org/officeDocument/2006/relationships/slideLayout" Target="../slideLayouts/slideLayout295.xml"/><Relationship Id="rId9" Type="http://schemas.openxmlformats.org/officeDocument/2006/relationships/slideLayout" Target="../slideLayouts/slideLayout296.xml"/><Relationship Id="rId10" Type="http://schemas.openxmlformats.org/officeDocument/2006/relationships/slideLayout" Target="../slideLayouts/slideLayout297.xml"/></Relationships>
</file>

<file path=ppt/slideMasters/_rels/slideMaster22.xml.rels><?xml version="1.0" encoding="UTF-8" standalone="yes"?>
<Relationships xmlns="http://schemas.openxmlformats.org/package/2006/relationships"><Relationship Id="rId11" Type="http://schemas.openxmlformats.org/officeDocument/2006/relationships/slideLayout" Target="../slideLayouts/slideLayout309.xml"/><Relationship Id="rId12" Type="http://schemas.openxmlformats.org/officeDocument/2006/relationships/theme" Target="../theme/theme22.xml"/><Relationship Id="rId1" Type="http://schemas.openxmlformats.org/officeDocument/2006/relationships/slideLayout" Target="../slideLayouts/slideLayout299.xml"/><Relationship Id="rId2" Type="http://schemas.openxmlformats.org/officeDocument/2006/relationships/slideLayout" Target="../slideLayouts/slideLayout300.xml"/><Relationship Id="rId3" Type="http://schemas.openxmlformats.org/officeDocument/2006/relationships/slideLayout" Target="../slideLayouts/slideLayout301.xml"/><Relationship Id="rId4" Type="http://schemas.openxmlformats.org/officeDocument/2006/relationships/slideLayout" Target="../slideLayouts/slideLayout302.xml"/><Relationship Id="rId5" Type="http://schemas.openxmlformats.org/officeDocument/2006/relationships/slideLayout" Target="../slideLayouts/slideLayout303.xml"/><Relationship Id="rId6" Type="http://schemas.openxmlformats.org/officeDocument/2006/relationships/slideLayout" Target="../slideLayouts/slideLayout304.xml"/><Relationship Id="rId7" Type="http://schemas.openxmlformats.org/officeDocument/2006/relationships/slideLayout" Target="../slideLayouts/slideLayout305.xml"/><Relationship Id="rId8" Type="http://schemas.openxmlformats.org/officeDocument/2006/relationships/slideLayout" Target="../slideLayouts/slideLayout306.xml"/><Relationship Id="rId9" Type="http://schemas.openxmlformats.org/officeDocument/2006/relationships/slideLayout" Target="../slideLayouts/slideLayout307.xml"/><Relationship Id="rId10" Type="http://schemas.openxmlformats.org/officeDocument/2006/relationships/slideLayout" Target="../slideLayouts/slideLayout308.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20" Type="http://schemas.openxmlformats.org/officeDocument/2006/relationships/slideLayout" Target="../slideLayouts/slideLayout42.xml"/><Relationship Id="rId21" Type="http://schemas.openxmlformats.org/officeDocument/2006/relationships/slideLayout" Target="../slideLayouts/slideLayout43.xml"/><Relationship Id="rId22" Type="http://schemas.openxmlformats.org/officeDocument/2006/relationships/slideLayout" Target="../slideLayouts/slideLayout44.xml"/><Relationship Id="rId23" Type="http://schemas.openxmlformats.org/officeDocument/2006/relationships/slideLayout" Target="../slideLayouts/slideLayout45.xml"/><Relationship Id="rId24" Type="http://schemas.openxmlformats.org/officeDocument/2006/relationships/theme" Target="../theme/theme3.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Relationship Id="rId15" Type="http://schemas.openxmlformats.org/officeDocument/2006/relationships/slideLayout" Target="../slideLayouts/slideLayout37.xml"/><Relationship Id="rId16" Type="http://schemas.openxmlformats.org/officeDocument/2006/relationships/slideLayout" Target="../slideLayouts/slideLayout38.xml"/><Relationship Id="rId17" Type="http://schemas.openxmlformats.org/officeDocument/2006/relationships/slideLayout" Target="../slideLayouts/slideLayout39.xml"/><Relationship Id="rId18" Type="http://schemas.openxmlformats.org/officeDocument/2006/relationships/slideLayout" Target="../slideLayouts/slideLayout40.xml"/><Relationship Id="rId19" Type="http://schemas.openxmlformats.org/officeDocument/2006/relationships/slideLayout" Target="../slideLayouts/slideLayout41.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6.xml"/><Relationship Id="rId12" Type="http://schemas.openxmlformats.org/officeDocument/2006/relationships/theme" Target="../theme/theme4.xml"/><Relationship Id="rId1" Type="http://schemas.openxmlformats.org/officeDocument/2006/relationships/slideLayout" Target="../slideLayouts/slideLayout46.xml"/><Relationship Id="rId2" Type="http://schemas.openxmlformats.org/officeDocument/2006/relationships/slideLayout" Target="../slideLayouts/slideLayout47.xml"/><Relationship Id="rId3" Type="http://schemas.openxmlformats.org/officeDocument/2006/relationships/slideLayout" Target="../slideLayouts/slideLayout48.xml"/><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67.xml"/><Relationship Id="rId12" Type="http://schemas.openxmlformats.org/officeDocument/2006/relationships/theme" Target="../theme/theme5.xml"/><Relationship Id="rId1" Type="http://schemas.openxmlformats.org/officeDocument/2006/relationships/slideLayout" Target="../slideLayouts/slideLayout57.xml"/><Relationship Id="rId2" Type="http://schemas.openxmlformats.org/officeDocument/2006/relationships/slideLayout" Target="../slideLayouts/slideLayout58.xml"/><Relationship Id="rId3" Type="http://schemas.openxmlformats.org/officeDocument/2006/relationships/slideLayout" Target="../slideLayouts/slideLayout59.xml"/><Relationship Id="rId4" Type="http://schemas.openxmlformats.org/officeDocument/2006/relationships/slideLayout" Target="../slideLayouts/slideLayout60.xml"/><Relationship Id="rId5" Type="http://schemas.openxmlformats.org/officeDocument/2006/relationships/slideLayout" Target="../slideLayouts/slideLayout61.xml"/><Relationship Id="rId6" Type="http://schemas.openxmlformats.org/officeDocument/2006/relationships/slideLayout" Target="../slideLayouts/slideLayout62.xml"/><Relationship Id="rId7" Type="http://schemas.openxmlformats.org/officeDocument/2006/relationships/slideLayout" Target="../slideLayouts/slideLayout63.xml"/><Relationship Id="rId8" Type="http://schemas.openxmlformats.org/officeDocument/2006/relationships/slideLayout" Target="../slideLayouts/slideLayout64.xml"/><Relationship Id="rId9" Type="http://schemas.openxmlformats.org/officeDocument/2006/relationships/slideLayout" Target="../slideLayouts/slideLayout65.xml"/><Relationship Id="rId10" Type="http://schemas.openxmlformats.org/officeDocument/2006/relationships/slideLayout" Target="../slideLayouts/slideLayout66.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8.xml"/><Relationship Id="rId12" Type="http://schemas.openxmlformats.org/officeDocument/2006/relationships/theme" Target="../theme/theme6.xml"/><Relationship Id="rId1" Type="http://schemas.openxmlformats.org/officeDocument/2006/relationships/slideLayout" Target="../slideLayouts/slideLayout68.xml"/><Relationship Id="rId2" Type="http://schemas.openxmlformats.org/officeDocument/2006/relationships/slideLayout" Target="../slideLayouts/slideLayout69.xml"/><Relationship Id="rId3" Type="http://schemas.openxmlformats.org/officeDocument/2006/relationships/slideLayout" Target="../slideLayouts/slideLayout70.xml"/><Relationship Id="rId4" Type="http://schemas.openxmlformats.org/officeDocument/2006/relationships/slideLayout" Target="../slideLayouts/slideLayout71.xml"/><Relationship Id="rId5" Type="http://schemas.openxmlformats.org/officeDocument/2006/relationships/slideLayout" Target="../slideLayouts/slideLayout72.xml"/><Relationship Id="rId6" Type="http://schemas.openxmlformats.org/officeDocument/2006/relationships/slideLayout" Target="../slideLayouts/slideLayout73.xml"/><Relationship Id="rId7" Type="http://schemas.openxmlformats.org/officeDocument/2006/relationships/slideLayout" Target="../slideLayouts/slideLayout74.xml"/><Relationship Id="rId8" Type="http://schemas.openxmlformats.org/officeDocument/2006/relationships/slideLayout" Target="../slideLayouts/slideLayout75.xml"/><Relationship Id="rId9" Type="http://schemas.openxmlformats.org/officeDocument/2006/relationships/slideLayout" Target="../slideLayouts/slideLayout76.xml"/><Relationship Id="rId10" Type="http://schemas.openxmlformats.org/officeDocument/2006/relationships/slideLayout" Target="../slideLayouts/slideLayout77.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89.xml"/><Relationship Id="rId12" Type="http://schemas.openxmlformats.org/officeDocument/2006/relationships/theme" Target="../theme/theme7.xml"/><Relationship Id="rId1" Type="http://schemas.openxmlformats.org/officeDocument/2006/relationships/slideLayout" Target="../slideLayouts/slideLayout79.xml"/><Relationship Id="rId2" Type="http://schemas.openxmlformats.org/officeDocument/2006/relationships/slideLayout" Target="../slideLayouts/slideLayout80.xml"/><Relationship Id="rId3" Type="http://schemas.openxmlformats.org/officeDocument/2006/relationships/slideLayout" Target="../slideLayouts/slideLayout81.xml"/><Relationship Id="rId4" Type="http://schemas.openxmlformats.org/officeDocument/2006/relationships/slideLayout" Target="../slideLayouts/slideLayout82.xml"/><Relationship Id="rId5" Type="http://schemas.openxmlformats.org/officeDocument/2006/relationships/slideLayout" Target="../slideLayouts/slideLayout83.xml"/><Relationship Id="rId6" Type="http://schemas.openxmlformats.org/officeDocument/2006/relationships/slideLayout" Target="../slideLayouts/slideLayout84.xml"/><Relationship Id="rId7" Type="http://schemas.openxmlformats.org/officeDocument/2006/relationships/slideLayout" Target="../slideLayouts/slideLayout85.xml"/><Relationship Id="rId8" Type="http://schemas.openxmlformats.org/officeDocument/2006/relationships/slideLayout" Target="../slideLayouts/slideLayout86.xml"/><Relationship Id="rId9" Type="http://schemas.openxmlformats.org/officeDocument/2006/relationships/slideLayout" Target="../slideLayouts/slideLayout87.xml"/><Relationship Id="rId10" Type="http://schemas.openxmlformats.org/officeDocument/2006/relationships/slideLayout" Target="../slideLayouts/slideLayout88.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100.xml"/><Relationship Id="rId12" Type="http://schemas.openxmlformats.org/officeDocument/2006/relationships/theme" Target="../theme/theme8.xml"/><Relationship Id="rId1" Type="http://schemas.openxmlformats.org/officeDocument/2006/relationships/slideLayout" Target="../slideLayouts/slideLayout90.xml"/><Relationship Id="rId2" Type="http://schemas.openxmlformats.org/officeDocument/2006/relationships/slideLayout" Target="../slideLayouts/slideLayout91.xml"/><Relationship Id="rId3" Type="http://schemas.openxmlformats.org/officeDocument/2006/relationships/slideLayout" Target="../slideLayouts/slideLayout92.xml"/><Relationship Id="rId4" Type="http://schemas.openxmlformats.org/officeDocument/2006/relationships/slideLayout" Target="../slideLayouts/slideLayout93.xml"/><Relationship Id="rId5" Type="http://schemas.openxmlformats.org/officeDocument/2006/relationships/slideLayout" Target="../slideLayouts/slideLayout94.xml"/><Relationship Id="rId6" Type="http://schemas.openxmlformats.org/officeDocument/2006/relationships/slideLayout" Target="../slideLayouts/slideLayout95.xml"/><Relationship Id="rId7" Type="http://schemas.openxmlformats.org/officeDocument/2006/relationships/slideLayout" Target="../slideLayouts/slideLayout96.xml"/><Relationship Id="rId8" Type="http://schemas.openxmlformats.org/officeDocument/2006/relationships/slideLayout" Target="../slideLayouts/slideLayout97.xml"/><Relationship Id="rId9" Type="http://schemas.openxmlformats.org/officeDocument/2006/relationships/slideLayout" Target="../slideLayouts/slideLayout98.xml"/><Relationship Id="rId10" Type="http://schemas.openxmlformats.org/officeDocument/2006/relationships/slideLayout" Target="../slideLayouts/slideLayout99.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09.xml"/><Relationship Id="rId20" Type="http://schemas.openxmlformats.org/officeDocument/2006/relationships/slideLayout" Target="../slideLayouts/slideLayout120.xml"/><Relationship Id="rId21" Type="http://schemas.openxmlformats.org/officeDocument/2006/relationships/slideLayout" Target="../slideLayouts/slideLayout121.xml"/><Relationship Id="rId22" Type="http://schemas.openxmlformats.org/officeDocument/2006/relationships/slideLayout" Target="../slideLayouts/slideLayout122.xml"/><Relationship Id="rId23" Type="http://schemas.openxmlformats.org/officeDocument/2006/relationships/slideLayout" Target="../slideLayouts/slideLayout123.xml"/><Relationship Id="rId24" Type="http://schemas.openxmlformats.org/officeDocument/2006/relationships/slideLayout" Target="../slideLayouts/slideLayout124.xml"/><Relationship Id="rId25" Type="http://schemas.openxmlformats.org/officeDocument/2006/relationships/slideLayout" Target="../slideLayouts/slideLayout125.xml"/><Relationship Id="rId26" Type="http://schemas.openxmlformats.org/officeDocument/2006/relationships/slideLayout" Target="../slideLayouts/slideLayout126.xml"/><Relationship Id="rId27" Type="http://schemas.openxmlformats.org/officeDocument/2006/relationships/theme" Target="../theme/theme9.xml"/><Relationship Id="rId10" Type="http://schemas.openxmlformats.org/officeDocument/2006/relationships/slideLayout" Target="../slideLayouts/slideLayout110.xml"/><Relationship Id="rId11" Type="http://schemas.openxmlformats.org/officeDocument/2006/relationships/slideLayout" Target="../slideLayouts/slideLayout111.xml"/><Relationship Id="rId12" Type="http://schemas.openxmlformats.org/officeDocument/2006/relationships/slideLayout" Target="../slideLayouts/slideLayout112.xml"/><Relationship Id="rId13" Type="http://schemas.openxmlformats.org/officeDocument/2006/relationships/slideLayout" Target="../slideLayouts/slideLayout113.xml"/><Relationship Id="rId14" Type="http://schemas.openxmlformats.org/officeDocument/2006/relationships/slideLayout" Target="../slideLayouts/slideLayout114.xml"/><Relationship Id="rId15" Type="http://schemas.openxmlformats.org/officeDocument/2006/relationships/slideLayout" Target="../slideLayouts/slideLayout115.xml"/><Relationship Id="rId16" Type="http://schemas.openxmlformats.org/officeDocument/2006/relationships/slideLayout" Target="../slideLayouts/slideLayout116.xml"/><Relationship Id="rId17" Type="http://schemas.openxmlformats.org/officeDocument/2006/relationships/slideLayout" Target="../slideLayouts/slideLayout117.xml"/><Relationship Id="rId18" Type="http://schemas.openxmlformats.org/officeDocument/2006/relationships/slideLayout" Target="../slideLayouts/slideLayout118.xml"/><Relationship Id="rId19" Type="http://schemas.openxmlformats.org/officeDocument/2006/relationships/slideLayout" Target="../slideLayouts/slideLayout119.xml"/><Relationship Id="rId1" Type="http://schemas.openxmlformats.org/officeDocument/2006/relationships/slideLayout" Target="../slideLayouts/slideLayout101.xml"/><Relationship Id="rId2" Type="http://schemas.openxmlformats.org/officeDocument/2006/relationships/slideLayout" Target="../slideLayouts/slideLayout102.xml"/><Relationship Id="rId3" Type="http://schemas.openxmlformats.org/officeDocument/2006/relationships/slideLayout" Target="../slideLayouts/slideLayout103.xml"/><Relationship Id="rId4" Type="http://schemas.openxmlformats.org/officeDocument/2006/relationships/slideLayout" Target="../slideLayouts/slideLayout104.xml"/><Relationship Id="rId5" Type="http://schemas.openxmlformats.org/officeDocument/2006/relationships/slideLayout" Target="../slideLayouts/slideLayout105.xml"/><Relationship Id="rId6" Type="http://schemas.openxmlformats.org/officeDocument/2006/relationships/slideLayout" Target="../slideLayouts/slideLayout106.xml"/><Relationship Id="rId7" Type="http://schemas.openxmlformats.org/officeDocument/2006/relationships/slideLayout" Target="../slideLayouts/slideLayout107.xml"/><Relationship Id="rId8" Type="http://schemas.openxmlformats.org/officeDocument/2006/relationships/slideLayout" Target="../slideLayouts/slideLayout10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0"/>
            <a:ext cx="12192000" cy="6858000"/>
          </a:xfrm>
          <a:prstGeom prst="rect">
            <a:avLst/>
          </a:prstGeom>
          <a:solidFill>
            <a:srgbClr val="282B2C"/>
          </a:solidFill>
          <a:ln w="952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39" tIns="44819" rIns="89639" bIns="44819"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4803" spc="300" dirty="0">
              <a:gradFill>
                <a:gsLst>
                  <a:gs pos="0">
                    <a:srgbClr val="FFFFFF"/>
                  </a:gs>
                  <a:gs pos="100000">
                    <a:srgbClr val="FFFFFF"/>
                  </a:gs>
                </a:gsLst>
                <a:lin ang="5400000" scaled="0"/>
              </a:gradFill>
              <a:latin typeface="Segoe UI Light"/>
            </a:endParaRPr>
          </a:p>
        </p:txBody>
      </p:sp>
      <p:sp>
        <p:nvSpPr>
          <p:cNvPr id="6" name="Rectangle 5"/>
          <p:cNvSpPr/>
          <p:nvPr userDrawn="1"/>
        </p:nvSpPr>
        <p:spPr bwMode="auto">
          <a:xfrm rot="10800000">
            <a:off x="0" y="-2"/>
            <a:ext cx="12186662" cy="6858002"/>
          </a:xfrm>
          <a:prstGeom prst="rect">
            <a:avLst/>
          </a:prstGeom>
          <a:gradFill>
            <a:gsLst>
              <a:gs pos="100000">
                <a:srgbClr val="000000">
                  <a:alpha val="84000"/>
                </a:srgbClr>
              </a:gs>
              <a:gs pos="0">
                <a:srgbClr val="000000">
                  <a:alpha val="0"/>
                </a:srgbClr>
              </a:gs>
            </a:gsLst>
            <a:lin ang="7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44821" bIns="44821" numCol="1" spcCol="0" rtlCol="0" fromWordArt="0" anchor="ctr" anchorCtr="0" forceAA="0" compatLnSpc="1">
            <a:prstTxWarp prst="textNoShape">
              <a:avLst/>
            </a:prstTxWarp>
            <a:noAutofit/>
          </a:bodyPr>
          <a:lstStyle/>
          <a:p>
            <a:pPr algn="ctr" defTabSz="896091" fontAlgn="base">
              <a:spcBef>
                <a:spcPct val="0"/>
              </a:spcBef>
              <a:spcAft>
                <a:spcPct val="0"/>
              </a:spcAft>
            </a:pPr>
            <a:endParaRPr lang="en-US" sz="4313" spc="-98"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Placeholder 1"/>
          <p:cNvSpPr>
            <a:spLocks noGrp="1"/>
          </p:cNvSpPr>
          <p:nvPr>
            <p:ph type="title"/>
          </p:nvPr>
        </p:nvSpPr>
        <p:spPr>
          <a:xfrm>
            <a:off x="471900" y="464087"/>
            <a:ext cx="11058107" cy="899665"/>
          </a:xfrm>
          <a:prstGeom prst="rect">
            <a:avLst/>
          </a:prstGeom>
        </p:spPr>
        <p:txBody>
          <a:bodyPr vert="horz" wrap="square" lIns="146059" tIns="91287" rIns="146059" bIns="91287"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471804" y="1362196"/>
            <a:ext cx="11055907" cy="2075373"/>
          </a:xfrm>
          <a:prstGeom prst="rect">
            <a:avLst/>
          </a:prstGeom>
        </p:spPr>
        <p:txBody>
          <a:bodyPr vert="horz" wrap="square" lIns="146059" tIns="91287" rIns="146059" bIns="91287"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79541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983" r:id="rId11"/>
  </p:sldLayoutIdLst>
  <p:transition>
    <p:fade/>
  </p:transition>
  <p:timing>
    <p:tnLst>
      <p:par>
        <p:cTn id="1" dur="indefinite" restart="never" nodeType="tmRoot"/>
      </p:par>
    </p:tnLst>
  </p:timing>
  <p:txStyles>
    <p:titleStyle>
      <a:lvl1pPr algn="l" defTabSz="912848" rtl="0" eaLnBrk="1" latinLnBrk="0" hangingPunct="1">
        <a:lnSpc>
          <a:spcPct val="90000"/>
        </a:lnSpc>
        <a:spcBef>
          <a:spcPct val="0"/>
        </a:spcBef>
        <a:buNone/>
        <a:defRPr lang="en-US" sz="5294" b="0" kern="1200" cap="none" spc="-100" baseline="0" dirty="0" smtClean="0">
          <a:ln w="3175">
            <a:noFill/>
          </a:ln>
          <a:gradFill>
            <a:gsLst>
              <a:gs pos="1250">
                <a:srgbClr val="F9F9F9"/>
              </a:gs>
              <a:gs pos="100000">
                <a:srgbClr val="F9F9F9"/>
              </a:gs>
            </a:gsLst>
            <a:lin ang="5400000" scaled="0"/>
          </a:gradFill>
          <a:effectLst/>
          <a:latin typeface="+mj-lt"/>
          <a:ea typeface="+mn-ea"/>
          <a:cs typeface="Arial" charset="0"/>
        </a:defRPr>
      </a:lvl1pPr>
    </p:titleStyle>
    <p:bodyStyle>
      <a:lvl1pPr marL="335588" marR="0" indent="-335588" algn="l" defTabSz="912848"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rgbClr val="F9F9F9"/>
              </a:gs>
              <a:gs pos="100000">
                <a:srgbClr val="F9F9F9"/>
              </a:gs>
            </a:gsLst>
            <a:lin ang="5400000" scaled="0"/>
          </a:gradFill>
          <a:latin typeface="+mj-lt"/>
          <a:ea typeface="+mn-ea"/>
          <a:cs typeface="+mn-cs"/>
        </a:defRPr>
      </a:lvl1pPr>
      <a:lvl2pPr marL="571739" marR="0" indent="-236153" algn="l" defTabSz="91284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rgbClr val="F9F9F9"/>
              </a:gs>
              <a:gs pos="100000">
                <a:srgbClr val="F9F9F9"/>
              </a:gs>
            </a:gsLst>
            <a:lin ang="5400000" scaled="0"/>
          </a:gradFill>
          <a:latin typeface="+mn-lt"/>
          <a:ea typeface="+mn-ea"/>
          <a:cs typeface="+mn-cs"/>
        </a:defRPr>
      </a:lvl2pPr>
      <a:lvl3pPr marL="783034"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rgbClr val="F9F9F9"/>
              </a:gs>
              <a:gs pos="100000">
                <a:srgbClr val="F9F9F9"/>
              </a:gs>
            </a:gsLst>
            <a:lin ang="5400000" scaled="0"/>
          </a:gradFill>
          <a:latin typeface="+mn-lt"/>
          <a:ea typeface="+mn-ea"/>
          <a:cs typeface="+mn-cs"/>
        </a:defRPr>
      </a:lvl3pPr>
      <a:lvl4pPr marL="1006763"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4pPr>
      <a:lvl5pPr marL="1230478"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5pPr>
      <a:lvl6pPr marL="2510325"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66747"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3169"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79594"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2848" rtl="0" eaLnBrk="1" latinLnBrk="0" hangingPunct="1">
        <a:defRPr sz="1765" kern="1200">
          <a:solidFill>
            <a:schemeClr val="tx1"/>
          </a:solidFill>
          <a:latin typeface="+mn-lt"/>
          <a:ea typeface="+mn-ea"/>
          <a:cs typeface="+mn-cs"/>
        </a:defRPr>
      </a:lvl1pPr>
      <a:lvl2pPr marL="456423" algn="l" defTabSz="912848" rtl="0" eaLnBrk="1" latinLnBrk="0" hangingPunct="1">
        <a:defRPr sz="1765" kern="1200">
          <a:solidFill>
            <a:schemeClr val="tx1"/>
          </a:solidFill>
          <a:latin typeface="+mn-lt"/>
          <a:ea typeface="+mn-ea"/>
          <a:cs typeface="+mn-cs"/>
        </a:defRPr>
      </a:lvl2pPr>
      <a:lvl3pPr marL="912848" algn="l" defTabSz="912848" rtl="0" eaLnBrk="1" latinLnBrk="0" hangingPunct="1">
        <a:defRPr sz="1765" kern="1200">
          <a:solidFill>
            <a:schemeClr val="tx1"/>
          </a:solidFill>
          <a:latin typeface="+mn-lt"/>
          <a:ea typeface="+mn-ea"/>
          <a:cs typeface="+mn-cs"/>
        </a:defRPr>
      </a:lvl3pPr>
      <a:lvl4pPr marL="1369268" algn="l" defTabSz="912848" rtl="0" eaLnBrk="1" latinLnBrk="0" hangingPunct="1">
        <a:defRPr sz="1765" kern="1200">
          <a:solidFill>
            <a:schemeClr val="tx1"/>
          </a:solidFill>
          <a:latin typeface="+mn-lt"/>
          <a:ea typeface="+mn-ea"/>
          <a:cs typeface="+mn-cs"/>
        </a:defRPr>
      </a:lvl4pPr>
      <a:lvl5pPr marL="1825690" algn="l" defTabSz="912848" rtl="0" eaLnBrk="1" latinLnBrk="0" hangingPunct="1">
        <a:defRPr sz="1765" kern="1200">
          <a:solidFill>
            <a:schemeClr val="tx1"/>
          </a:solidFill>
          <a:latin typeface="+mn-lt"/>
          <a:ea typeface="+mn-ea"/>
          <a:cs typeface="+mn-cs"/>
        </a:defRPr>
      </a:lvl5pPr>
      <a:lvl6pPr marL="2282113" algn="l" defTabSz="912848" rtl="0" eaLnBrk="1" latinLnBrk="0" hangingPunct="1">
        <a:defRPr sz="1765" kern="1200">
          <a:solidFill>
            <a:schemeClr val="tx1"/>
          </a:solidFill>
          <a:latin typeface="+mn-lt"/>
          <a:ea typeface="+mn-ea"/>
          <a:cs typeface="+mn-cs"/>
        </a:defRPr>
      </a:lvl6pPr>
      <a:lvl7pPr marL="2738537" algn="l" defTabSz="912848" rtl="0" eaLnBrk="1" latinLnBrk="0" hangingPunct="1">
        <a:defRPr sz="1765" kern="1200">
          <a:solidFill>
            <a:schemeClr val="tx1"/>
          </a:solidFill>
          <a:latin typeface="+mn-lt"/>
          <a:ea typeface="+mn-ea"/>
          <a:cs typeface="+mn-cs"/>
        </a:defRPr>
      </a:lvl7pPr>
      <a:lvl8pPr marL="3194958" algn="l" defTabSz="912848" rtl="0" eaLnBrk="1" latinLnBrk="0" hangingPunct="1">
        <a:defRPr sz="1765" kern="1200">
          <a:solidFill>
            <a:schemeClr val="tx1"/>
          </a:solidFill>
          <a:latin typeface="+mn-lt"/>
          <a:ea typeface="+mn-ea"/>
          <a:cs typeface="+mn-cs"/>
        </a:defRPr>
      </a:lvl8pPr>
      <a:lvl9pPr marL="3651381" algn="l" defTabSz="912848" rtl="0" eaLnBrk="1" latinLnBrk="0" hangingPunct="1">
        <a:defRPr sz="1765"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0"/>
            <a:ext cx="12192000" cy="6858000"/>
          </a:xfrm>
          <a:prstGeom prst="rect">
            <a:avLst/>
          </a:prstGeom>
          <a:solidFill>
            <a:srgbClr val="282B2C"/>
          </a:solidFill>
          <a:ln w="952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39" tIns="44819" rIns="89639" bIns="44819"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4803" spc="300" dirty="0">
              <a:gradFill>
                <a:gsLst>
                  <a:gs pos="0">
                    <a:srgbClr val="FFFFFF"/>
                  </a:gs>
                  <a:gs pos="100000">
                    <a:srgbClr val="FFFFFF"/>
                  </a:gs>
                </a:gsLst>
                <a:lin ang="5400000" scaled="0"/>
              </a:gradFill>
              <a:latin typeface="Segoe UI Light"/>
            </a:endParaRPr>
          </a:p>
        </p:txBody>
      </p:sp>
      <p:sp>
        <p:nvSpPr>
          <p:cNvPr id="6" name="Rectangle 5"/>
          <p:cNvSpPr/>
          <p:nvPr userDrawn="1"/>
        </p:nvSpPr>
        <p:spPr bwMode="auto">
          <a:xfrm rot="10800000">
            <a:off x="0" y="-2"/>
            <a:ext cx="12186662" cy="6858002"/>
          </a:xfrm>
          <a:prstGeom prst="rect">
            <a:avLst/>
          </a:prstGeom>
          <a:gradFill>
            <a:gsLst>
              <a:gs pos="100000">
                <a:srgbClr val="000000">
                  <a:alpha val="84000"/>
                </a:srgbClr>
              </a:gs>
              <a:gs pos="0">
                <a:srgbClr val="000000">
                  <a:alpha val="0"/>
                </a:srgbClr>
              </a:gs>
            </a:gsLst>
            <a:lin ang="7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44821" bIns="44821" numCol="1" spcCol="0" rtlCol="0" fromWordArt="0" anchor="ctr" anchorCtr="0" forceAA="0" compatLnSpc="1">
            <a:prstTxWarp prst="textNoShape">
              <a:avLst/>
            </a:prstTxWarp>
            <a:noAutofit/>
          </a:bodyPr>
          <a:lstStyle/>
          <a:p>
            <a:pPr algn="ctr" defTabSz="896091" fontAlgn="base">
              <a:spcBef>
                <a:spcPct val="0"/>
              </a:spcBef>
              <a:spcAft>
                <a:spcPct val="0"/>
              </a:spcAft>
            </a:pPr>
            <a:endParaRPr lang="en-US" sz="4313" spc="-98"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Placeholder 1"/>
          <p:cNvSpPr>
            <a:spLocks noGrp="1"/>
          </p:cNvSpPr>
          <p:nvPr>
            <p:ph type="title"/>
          </p:nvPr>
        </p:nvSpPr>
        <p:spPr>
          <a:xfrm>
            <a:off x="471900" y="464087"/>
            <a:ext cx="11058107" cy="899665"/>
          </a:xfrm>
          <a:prstGeom prst="rect">
            <a:avLst/>
          </a:prstGeom>
        </p:spPr>
        <p:txBody>
          <a:bodyPr vert="horz" wrap="square" lIns="146059" tIns="91287" rIns="146059" bIns="91287"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471804" y="1362196"/>
            <a:ext cx="11055907" cy="2075373"/>
          </a:xfrm>
          <a:prstGeom prst="rect">
            <a:avLst/>
          </a:prstGeom>
        </p:spPr>
        <p:txBody>
          <a:bodyPr vert="horz" wrap="square" lIns="146059" tIns="91287" rIns="146059" bIns="91287"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8672788"/>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ransition>
    <p:fade/>
  </p:transition>
  <p:timing>
    <p:tnLst>
      <p:par>
        <p:cTn id="1" dur="indefinite" restart="never" nodeType="tmRoot"/>
      </p:par>
    </p:tnLst>
  </p:timing>
  <p:txStyles>
    <p:titleStyle>
      <a:lvl1pPr algn="l" defTabSz="912848" rtl="0" eaLnBrk="1" latinLnBrk="0" hangingPunct="1">
        <a:lnSpc>
          <a:spcPct val="90000"/>
        </a:lnSpc>
        <a:spcBef>
          <a:spcPct val="0"/>
        </a:spcBef>
        <a:buNone/>
        <a:defRPr lang="en-US" sz="5294" b="0" kern="1200" cap="none" spc="-100" baseline="0" dirty="0" smtClean="0">
          <a:ln w="3175">
            <a:noFill/>
          </a:ln>
          <a:gradFill>
            <a:gsLst>
              <a:gs pos="1250">
                <a:srgbClr val="F9F9F9"/>
              </a:gs>
              <a:gs pos="100000">
                <a:srgbClr val="F9F9F9"/>
              </a:gs>
            </a:gsLst>
            <a:lin ang="5400000" scaled="0"/>
          </a:gradFill>
          <a:effectLst/>
          <a:latin typeface="+mj-lt"/>
          <a:ea typeface="+mn-ea"/>
          <a:cs typeface="Arial" charset="0"/>
        </a:defRPr>
      </a:lvl1pPr>
    </p:titleStyle>
    <p:bodyStyle>
      <a:lvl1pPr marL="335588" marR="0" indent="-335588" algn="l" defTabSz="912848"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rgbClr val="F9F9F9"/>
              </a:gs>
              <a:gs pos="100000">
                <a:srgbClr val="F9F9F9"/>
              </a:gs>
            </a:gsLst>
            <a:lin ang="5400000" scaled="0"/>
          </a:gradFill>
          <a:latin typeface="+mj-lt"/>
          <a:ea typeface="+mn-ea"/>
          <a:cs typeface="+mn-cs"/>
        </a:defRPr>
      </a:lvl1pPr>
      <a:lvl2pPr marL="571739" marR="0" indent="-236153" algn="l" defTabSz="91284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rgbClr val="F9F9F9"/>
              </a:gs>
              <a:gs pos="100000">
                <a:srgbClr val="F9F9F9"/>
              </a:gs>
            </a:gsLst>
            <a:lin ang="5400000" scaled="0"/>
          </a:gradFill>
          <a:latin typeface="+mn-lt"/>
          <a:ea typeface="+mn-ea"/>
          <a:cs typeface="+mn-cs"/>
        </a:defRPr>
      </a:lvl2pPr>
      <a:lvl3pPr marL="783034"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rgbClr val="F9F9F9"/>
              </a:gs>
              <a:gs pos="100000">
                <a:srgbClr val="F9F9F9"/>
              </a:gs>
            </a:gsLst>
            <a:lin ang="5400000" scaled="0"/>
          </a:gradFill>
          <a:latin typeface="+mn-lt"/>
          <a:ea typeface="+mn-ea"/>
          <a:cs typeface="+mn-cs"/>
        </a:defRPr>
      </a:lvl3pPr>
      <a:lvl4pPr marL="1006763"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4pPr>
      <a:lvl5pPr marL="1230478"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5pPr>
      <a:lvl6pPr marL="2510325"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66747"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3169"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79594"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2848" rtl="0" eaLnBrk="1" latinLnBrk="0" hangingPunct="1">
        <a:defRPr sz="1765" kern="1200">
          <a:solidFill>
            <a:schemeClr val="tx1"/>
          </a:solidFill>
          <a:latin typeface="+mn-lt"/>
          <a:ea typeface="+mn-ea"/>
          <a:cs typeface="+mn-cs"/>
        </a:defRPr>
      </a:lvl1pPr>
      <a:lvl2pPr marL="456423" algn="l" defTabSz="912848" rtl="0" eaLnBrk="1" latinLnBrk="0" hangingPunct="1">
        <a:defRPr sz="1765" kern="1200">
          <a:solidFill>
            <a:schemeClr val="tx1"/>
          </a:solidFill>
          <a:latin typeface="+mn-lt"/>
          <a:ea typeface="+mn-ea"/>
          <a:cs typeface="+mn-cs"/>
        </a:defRPr>
      </a:lvl2pPr>
      <a:lvl3pPr marL="912848" algn="l" defTabSz="912848" rtl="0" eaLnBrk="1" latinLnBrk="0" hangingPunct="1">
        <a:defRPr sz="1765" kern="1200">
          <a:solidFill>
            <a:schemeClr val="tx1"/>
          </a:solidFill>
          <a:latin typeface="+mn-lt"/>
          <a:ea typeface="+mn-ea"/>
          <a:cs typeface="+mn-cs"/>
        </a:defRPr>
      </a:lvl3pPr>
      <a:lvl4pPr marL="1369268" algn="l" defTabSz="912848" rtl="0" eaLnBrk="1" latinLnBrk="0" hangingPunct="1">
        <a:defRPr sz="1765" kern="1200">
          <a:solidFill>
            <a:schemeClr val="tx1"/>
          </a:solidFill>
          <a:latin typeface="+mn-lt"/>
          <a:ea typeface="+mn-ea"/>
          <a:cs typeface="+mn-cs"/>
        </a:defRPr>
      </a:lvl4pPr>
      <a:lvl5pPr marL="1825690" algn="l" defTabSz="912848" rtl="0" eaLnBrk="1" latinLnBrk="0" hangingPunct="1">
        <a:defRPr sz="1765" kern="1200">
          <a:solidFill>
            <a:schemeClr val="tx1"/>
          </a:solidFill>
          <a:latin typeface="+mn-lt"/>
          <a:ea typeface="+mn-ea"/>
          <a:cs typeface="+mn-cs"/>
        </a:defRPr>
      </a:lvl5pPr>
      <a:lvl6pPr marL="2282113" algn="l" defTabSz="912848" rtl="0" eaLnBrk="1" latinLnBrk="0" hangingPunct="1">
        <a:defRPr sz="1765" kern="1200">
          <a:solidFill>
            <a:schemeClr val="tx1"/>
          </a:solidFill>
          <a:latin typeface="+mn-lt"/>
          <a:ea typeface="+mn-ea"/>
          <a:cs typeface="+mn-cs"/>
        </a:defRPr>
      </a:lvl6pPr>
      <a:lvl7pPr marL="2738537" algn="l" defTabSz="912848" rtl="0" eaLnBrk="1" latinLnBrk="0" hangingPunct="1">
        <a:defRPr sz="1765" kern="1200">
          <a:solidFill>
            <a:schemeClr val="tx1"/>
          </a:solidFill>
          <a:latin typeface="+mn-lt"/>
          <a:ea typeface="+mn-ea"/>
          <a:cs typeface="+mn-cs"/>
        </a:defRPr>
      </a:lvl7pPr>
      <a:lvl8pPr marL="3194958" algn="l" defTabSz="912848" rtl="0" eaLnBrk="1" latinLnBrk="0" hangingPunct="1">
        <a:defRPr sz="1765" kern="1200">
          <a:solidFill>
            <a:schemeClr val="tx1"/>
          </a:solidFill>
          <a:latin typeface="+mn-lt"/>
          <a:ea typeface="+mn-ea"/>
          <a:cs typeface="+mn-cs"/>
        </a:defRPr>
      </a:lvl8pPr>
      <a:lvl9pPr marL="3651381" algn="l" defTabSz="912848" rtl="0" eaLnBrk="1" latinLnBrk="0" hangingPunct="1">
        <a:defRPr sz="1765"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91069"/>
            <a:ext cx="11655078"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39" y="1189177"/>
            <a:ext cx="11653523" cy="2185345"/>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0751299"/>
      </p:ext>
    </p:extLst>
  </p:cSld>
  <p:clrMap bg1="dk1" tx1="lt1" bg2="dk2" tx2="lt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 id="2147483826" r:id="rId18"/>
    <p:sldLayoutId id="2147483827" r:id="rId19"/>
    <p:sldLayoutId id="2147483828" r:id="rId20"/>
    <p:sldLayoutId id="2147483829" r:id="rId21"/>
    <p:sldLayoutId id="2147483830" r:id="rId22"/>
    <p:sldLayoutId id="2147483831" r:id="rId23"/>
    <p:sldLayoutId id="2147483832" r:id="rId24"/>
  </p:sldLayoutIdLst>
  <p:transition>
    <p:fade/>
  </p:transition>
  <p:timing>
    <p:tnLst>
      <p:par>
        <p:cTn id="1" dur="indefinite" restart="never" nodeType="tmRoot"/>
      </p:par>
    </p:tnLst>
  </p:timing>
  <p:txStyles>
    <p:titleStyle>
      <a:lvl1pPr algn="l" defTabSz="913505" rtl="0" eaLnBrk="1" fontAlgn="base" hangingPunct="1">
        <a:lnSpc>
          <a:spcPct val="90000"/>
        </a:lnSpc>
        <a:spcBef>
          <a:spcPct val="0"/>
        </a:spcBef>
        <a:spcAft>
          <a:spcPct val="0"/>
        </a:spcAft>
        <a:defRPr lang="en-US" sz="5294" kern="1200" spc="-100" dirty="0">
          <a:ln w="3175">
            <a:noFill/>
          </a:ln>
          <a:gradFill>
            <a:gsLst>
              <a:gs pos="1250">
                <a:schemeClr val="tx1"/>
              </a:gs>
              <a:gs pos="100000">
                <a:schemeClr val="tx1"/>
              </a:gs>
            </a:gsLst>
            <a:lin ang="5400000" scaled="0"/>
          </a:gradFill>
          <a:latin typeface="+mj-lt"/>
          <a:ea typeface="+mn-ea"/>
          <a:cs typeface="Segoe UI" pitchFamily="34" charset="0"/>
        </a:defRPr>
      </a:lvl1pPr>
      <a:lvl2pPr algn="l" defTabSz="913505" rtl="0" eaLnBrk="1" fontAlgn="base" hangingPunct="1">
        <a:lnSpc>
          <a:spcPct val="90000"/>
        </a:lnSpc>
        <a:spcBef>
          <a:spcPct val="0"/>
        </a:spcBef>
        <a:spcAft>
          <a:spcPct val="0"/>
        </a:spcAft>
        <a:defRPr sz="5294">
          <a:solidFill>
            <a:schemeClr val="tx1"/>
          </a:solidFill>
          <a:latin typeface="Segoe UI Light" panose="020B0502040204020203" pitchFamily="34" charset="0"/>
          <a:cs typeface="Segoe UI" panose="020B0502040204020203" pitchFamily="34" charset="0"/>
        </a:defRPr>
      </a:lvl2pPr>
      <a:lvl3pPr algn="l" defTabSz="913505" rtl="0" eaLnBrk="1" fontAlgn="base" hangingPunct="1">
        <a:lnSpc>
          <a:spcPct val="90000"/>
        </a:lnSpc>
        <a:spcBef>
          <a:spcPct val="0"/>
        </a:spcBef>
        <a:spcAft>
          <a:spcPct val="0"/>
        </a:spcAft>
        <a:defRPr sz="5294">
          <a:solidFill>
            <a:schemeClr val="tx1"/>
          </a:solidFill>
          <a:latin typeface="Segoe UI Light" panose="020B0502040204020203" pitchFamily="34" charset="0"/>
          <a:cs typeface="Segoe UI" panose="020B0502040204020203" pitchFamily="34" charset="0"/>
        </a:defRPr>
      </a:lvl3pPr>
      <a:lvl4pPr algn="l" defTabSz="913505" rtl="0" eaLnBrk="1" fontAlgn="base" hangingPunct="1">
        <a:lnSpc>
          <a:spcPct val="90000"/>
        </a:lnSpc>
        <a:spcBef>
          <a:spcPct val="0"/>
        </a:spcBef>
        <a:spcAft>
          <a:spcPct val="0"/>
        </a:spcAft>
        <a:defRPr sz="5294">
          <a:solidFill>
            <a:schemeClr val="tx1"/>
          </a:solidFill>
          <a:latin typeface="Segoe UI Light" panose="020B0502040204020203" pitchFamily="34" charset="0"/>
          <a:cs typeface="Segoe UI" panose="020B0502040204020203" pitchFamily="34" charset="0"/>
        </a:defRPr>
      </a:lvl4pPr>
      <a:lvl5pPr algn="l" defTabSz="913505" rtl="0" eaLnBrk="1" fontAlgn="base" hangingPunct="1">
        <a:lnSpc>
          <a:spcPct val="90000"/>
        </a:lnSpc>
        <a:spcBef>
          <a:spcPct val="0"/>
        </a:spcBef>
        <a:spcAft>
          <a:spcPct val="0"/>
        </a:spcAft>
        <a:defRPr sz="5294">
          <a:solidFill>
            <a:schemeClr val="tx1"/>
          </a:solidFill>
          <a:latin typeface="Segoe UI Light" panose="020B0502040204020203" pitchFamily="34" charset="0"/>
          <a:cs typeface="Segoe UI" panose="020B0502040204020203" pitchFamily="34" charset="0"/>
        </a:defRPr>
      </a:lvl5pPr>
      <a:lvl6pPr marL="448193" algn="l" defTabSz="913505" rtl="0" eaLnBrk="1" fontAlgn="base" hangingPunct="1">
        <a:lnSpc>
          <a:spcPct val="90000"/>
        </a:lnSpc>
        <a:spcBef>
          <a:spcPct val="0"/>
        </a:spcBef>
        <a:spcAft>
          <a:spcPct val="0"/>
        </a:spcAft>
        <a:defRPr sz="5294">
          <a:solidFill>
            <a:schemeClr val="tx1"/>
          </a:solidFill>
          <a:latin typeface="Segoe UI Light" panose="020B0502040204020203" pitchFamily="34" charset="0"/>
          <a:cs typeface="Segoe UI" panose="020B0502040204020203" pitchFamily="34" charset="0"/>
        </a:defRPr>
      </a:lvl6pPr>
      <a:lvl7pPr marL="896386" algn="l" defTabSz="913505" rtl="0" eaLnBrk="1" fontAlgn="base" hangingPunct="1">
        <a:lnSpc>
          <a:spcPct val="90000"/>
        </a:lnSpc>
        <a:spcBef>
          <a:spcPct val="0"/>
        </a:spcBef>
        <a:spcAft>
          <a:spcPct val="0"/>
        </a:spcAft>
        <a:defRPr sz="5294">
          <a:solidFill>
            <a:schemeClr val="tx1"/>
          </a:solidFill>
          <a:latin typeface="Segoe UI Light" panose="020B0502040204020203" pitchFamily="34" charset="0"/>
          <a:cs typeface="Segoe UI" panose="020B0502040204020203" pitchFamily="34" charset="0"/>
        </a:defRPr>
      </a:lvl7pPr>
      <a:lvl8pPr marL="1344579" algn="l" defTabSz="913505" rtl="0" eaLnBrk="1" fontAlgn="base" hangingPunct="1">
        <a:lnSpc>
          <a:spcPct val="90000"/>
        </a:lnSpc>
        <a:spcBef>
          <a:spcPct val="0"/>
        </a:spcBef>
        <a:spcAft>
          <a:spcPct val="0"/>
        </a:spcAft>
        <a:defRPr sz="5294">
          <a:solidFill>
            <a:schemeClr val="tx1"/>
          </a:solidFill>
          <a:latin typeface="Segoe UI Light" panose="020B0502040204020203" pitchFamily="34" charset="0"/>
          <a:cs typeface="Segoe UI" panose="020B0502040204020203" pitchFamily="34" charset="0"/>
        </a:defRPr>
      </a:lvl8pPr>
      <a:lvl9pPr marL="1792773" algn="l" defTabSz="913505" rtl="0" eaLnBrk="1" fontAlgn="base" hangingPunct="1">
        <a:lnSpc>
          <a:spcPct val="90000"/>
        </a:lnSpc>
        <a:spcBef>
          <a:spcPct val="0"/>
        </a:spcBef>
        <a:spcAft>
          <a:spcPct val="0"/>
        </a:spcAft>
        <a:defRPr sz="5294">
          <a:solidFill>
            <a:schemeClr val="tx1"/>
          </a:solidFill>
          <a:latin typeface="Segoe UI Light" panose="020B0502040204020203" pitchFamily="34" charset="0"/>
          <a:cs typeface="Segoe UI" panose="020B0502040204020203" pitchFamily="34" charset="0"/>
        </a:defRPr>
      </a:lvl9pPr>
    </p:titleStyle>
    <p:bodyStyle>
      <a:lvl1pPr marL="336145" indent="-336145" algn="l" defTabSz="913505" rtl="0" eaLnBrk="1" fontAlgn="base" hangingPunct="1">
        <a:lnSpc>
          <a:spcPct val="90000"/>
        </a:lnSpc>
        <a:spcBef>
          <a:spcPct val="20000"/>
        </a:spcBef>
        <a:spcAft>
          <a:spcPct val="0"/>
        </a:spcAft>
        <a:buSzPct val="90000"/>
        <a:buFont typeface="Arial" panose="020B0604020202020204" pitchFamily="34" charset="0"/>
        <a:buChar char="•"/>
        <a:defRPr sz="3921" kern="1200">
          <a:gradFill>
            <a:gsLst>
              <a:gs pos="1250">
                <a:schemeClr val="tx1"/>
              </a:gs>
              <a:gs pos="100000">
                <a:schemeClr val="tx1"/>
              </a:gs>
            </a:gsLst>
            <a:lin ang="5400000" scaled="0"/>
          </a:gradFill>
          <a:latin typeface="+mj-lt"/>
          <a:ea typeface="+mn-ea"/>
          <a:cs typeface="+mn-cs"/>
        </a:defRPr>
      </a:lvl1pPr>
      <a:lvl2pPr marL="572691" indent="-236546" algn="l" defTabSz="913505" rtl="0" eaLnBrk="1" fontAlgn="base" hangingPunct="1">
        <a:lnSpc>
          <a:spcPct val="90000"/>
        </a:lnSpc>
        <a:spcBef>
          <a:spcPct val="20000"/>
        </a:spcBef>
        <a:spcAft>
          <a:spcPct val="0"/>
        </a:spcAft>
        <a:buSzPct val="90000"/>
        <a:buFont typeface="Arial" panose="020B0604020202020204" pitchFamily="34" charset="0"/>
        <a:buChar char="•"/>
        <a:defRPr sz="2353" kern="1200">
          <a:gradFill>
            <a:gsLst>
              <a:gs pos="1250">
                <a:schemeClr val="tx1"/>
              </a:gs>
              <a:gs pos="100000">
                <a:schemeClr val="tx1"/>
              </a:gs>
            </a:gsLst>
            <a:lin ang="5400000" scaled="0"/>
          </a:gradFill>
          <a:latin typeface="+mn-lt"/>
          <a:ea typeface="+mn-ea"/>
          <a:cs typeface="+mn-cs"/>
        </a:defRPr>
      </a:lvl2pPr>
      <a:lvl3pPr marL="784338" indent="-224097" algn="l" defTabSz="913505" rtl="0" eaLnBrk="1" fontAlgn="base" hangingPunct="1">
        <a:lnSpc>
          <a:spcPct val="90000"/>
        </a:lnSpc>
        <a:spcBef>
          <a:spcPct val="20000"/>
        </a:spcBef>
        <a:spcAft>
          <a:spcPct val="0"/>
        </a:spcAft>
        <a:buSzPct val="90000"/>
        <a:buFont typeface="Arial" panose="020B0604020202020204" pitchFamily="34" charset="0"/>
        <a:buChar char="•"/>
        <a:defRPr sz="2353" kern="1200">
          <a:gradFill>
            <a:gsLst>
              <a:gs pos="1250">
                <a:schemeClr val="tx1"/>
              </a:gs>
              <a:gs pos="100000">
                <a:schemeClr val="tx1"/>
              </a:gs>
            </a:gsLst>
            <a:lin ang="5400000" scaled="0"/>
          </a:gradFill>
          <a:latin typeface="+mn-lt"/>
          <a:ea typeface="+mn-ea"/>
          <a:cs typeface="+mn-cs"/>
        </a:defRPr>
      </a:lvl3pPr>
      <a:lvl4pPr marL="1008435" indent="-224097" algn="l" defTabSz="913505" rtl="0" eaLnBrk="1" fontAlgn="base" hangingPunct="1">
        <a:lnSpc>
          <a:spcPct val="90000"/>
        </a:lnSpc>
        <a:spcBef>
          <a:spcPct val="20000"/>
        </a:spcBef>
        <a:spcAft>
          <a:spcPct val="0"/>
        </a:spcAft>
        <a:buSzPct val="90000"/>
        <a:buFont typeface="Arial" panose="020B0604020202020204" pitchFamily="34" charset="0"/>
        <a:buChar char="•"/>
        <a:defRPr sz="1961" kern="1200">
          <a:gradFill>
            <a:gsLst>
              <a:gs pos="1250">
                <a:schemeClr val="tx1"/>
              </a:gs>
              <a:gs pos="100000">
                <a:schemeClr val="tx1"/>
              </a:gs>
            </a:gsLst>
            <a:lin ang="5400000" scaled="0"/>
          </a:gradFill>
          <a:latin typeface="+mn-lt"/>
          <a:ea typeface="+mn-ea"/>
          <a:cs typeface="+mn-cs"/>
        </a:defRPr>
      </a:lvl4pPr>
      <a:lvl5pPr marL="1232531" indent="-224097" algn="l" defTabSz="913505" rtl="0" eaLnBrk="1" fontAlgn="base" hangingPunct="1">
        <a:lnSpc>
          <a:spcPct val="90000"/>
        </a:lnSpc>
        <a:spcBef>
          <a:spcPct val="20000"/>
        </a:spcBef>
        <a:spcAft>
          <a:spcPct val="0"/>
        </a:spcAft>
        <a:buSzPct val="90000"/>
        <a:buFont typeface="Arial" panose="020B0604020202020204" pitchFamily="34" charset="0"/>
        <a:buChar char="•"/>
        <a:defRPr sz="1961" kern="120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0"/>
            <a:ext cx="12192000" cy="6858000"/>
          </a:xfrm>
          <a:prstGeom prst="rect">
            <a:avLst/>
          </a:prstGeom>
          <a:solidFill>
            <a:srgbClr val="282B2C"/>
          </a:solidFill>
          <a:ln w="952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39" tIns="44819" rIns="89639" bIns="44819"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4803" spc="300" dirty="0">
              <a:gradFill>
                <a:gsLst>
                  <a:gs pos="0">
                    <a:srgbClr val="FFFFFF"/>
                  </a:gs>
                  <a:gs pos="100000">
                    <a:srgbClr val="FFFFFF"/>
                  </a:gs>
                </a:gsLst>
                <a:lin ang="5400000" scaled="0"/>
              </a:gradFill>
              <a:latin typeface="Segoe UI Light"/>
            </a:endParaRPr>
          </a:p>
        </p:txBody>
      </p:sp>
      <p:sp>
        <p:nvSpPr>
          <p:cNvPr id="6" name="Rectangle 5"/>
          <p:cNvSpPr/>
          <p:nvPr userDrawn="1"/>
        </p:nvSpPr>
        <p:spPr bwMode="auto">
          <a:xfrm rot="10800000">
            <a:off x="0" y="-2"/>
            <a:ext cx="12186662" cy="6858002"/>
          </a:xfrm>
          <a:prstGeom prst="rect">
            <a:avLst/>
          </a:prstGeom>
          <a:gradFill>
            <a:gsLst>
              <a:gs pos="100000">
                <a:srgbClr val="000000">
                  <a:alpha val="84000"/>
                </a:srgbClr>
              </a:gs>
              <a:gs pos="0">
                <a:srgbClr val="000000">
                  <a:alpha val="0"/>
                </a:srgbClr>
              </a:gs>
            </a:gsLst>
            <a:lin ang="7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44821" bIns="44821" numCol="1" spcCol="0" rtlCol="0" fromWordArt="0" anchor="ctr" anchorCtr="0" forceAA="0" compatLnSpc="1">
            <a:prstTxWarp prst="textNoShape">
              <a:avLst/>
            </a:prstTxWarp>
            <a:noAutofit/>
          </a:bodyPr>
          <a:lstStyle/>
          <a:p>
            <a:pPr algn="ctr" defTabSz="896091" fontAlgn="base">
              <a:spcBef>
                <a:spcPct val="0"/>
              </a:spcBef>
              <a:spcAft>
                <a:spcPct val="0"/>
              </a:spcAft>
            </a:pPr>
            <a:endParaRPr lang="en-US" sz="4313" spc="-98"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Placeholder 1"/>
          <p:cNvSpPr>
            <a:spLocks noGrp="1"/>
          </p:cNvSpPr>
          <p:nvPr>
            <p:ph type="title"/>
          </p:nvPr>
        </p:nvSpPr>
        <p:spPr>
          <a:xfrm>
            <a:off x="471900" y="464087"/>
            <a:ext cx="11058107" cy="899665"/>
          </a:xfrm>
          <a:prstGeom prst="rect">
            <a:avLst/>
          </a:prstGeom>
        </p:spPr>
        <p:txBody>
          <a:bodyPr vert="horz" wrap="square" lIns="146059" tIns="91287" rIns="146059" bIns="91287"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471804" y="1362196"/>
            <a:ext cx="11055907" cy="2075373"/>
          </a:xfrm>
          <a:prstGeom prst="rect">
            <a:avLst/>
          </a:prstGeom>
        </p:spPr>
        <p:txBody>
          <a:bodyPr vert="horz" wrap="square" lIns="146059" tIns="91287" rIns="146059" bIns="91287"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4260931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ransition>
    <p:fade/>
  </p:transition>
  <p:timing>
    <p:tnLst>
      <p:par>
        <p:cTn id="1" dur="indefinite" restart="never" nodeType="tmRoot"/>
      </p:par>
    </p:tnLst>
  </p:timing>
  <p:txStyles>
    <p:titleStyle>
      <a:lvl1pPr algn="l" defTabSz="912848" rtl="0" eaLnBrk="1" latinLnBrk="0" hangingPunct="1">
        <a:lnSpc>
          <a:spcPct val="90000"/>
        </a:lnSpc>
        <a:spcBef>
          <a:spcPct val="0"/>
        </a:spcBef>
        <a:buNone/>
        <a:defRPr lang="en-US" sz="5294" b="0" kern="1200" cap="none" spc="-100" baseline="0" dirty="0" smtClean="0">
          <a:ln w="3175">
            <a:noFill/>
          </a:ln>
          <a:gradFill>
            <a:gsLst>
              <a:gs pos="1250">
                <a:srgbClr val="F9F9F9"/>
              </a:gs>
              <a:gs pos="100000">
                <a:srgbClr val="F9F9F9"/>
              </a:gs>
            </a:gsLst>
            <a:lin ang="5400000" scaled="0"/>
          </a:gradFill>
          <a:effectLst/>
          <a:latin typeface="+mj-lt"/>
          <a:ea typeface="+mn-ea"/>
          <a:cs typeface="Arial" charset="0"/>
        </a:defRPr>
      </a:lvl1pPr>
    </p:titleStyle>
    <p:bodyStyle>
      <a:lvl1pPr marL="335588" marR="0" indent="-335588" algn="l" defTabSz="912848"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rgbClr val="F9F9F9"/>
              </a:gs>
              <a:gs pos="100000">
                <a:srgbClr val="F9F9F9"/>
              </a:gs>
            </a:gsLst>
            <a:lin ang="5400000" scaled="0"/>
          </a:gradFill>
          <a:latin typeface="+mj-lt"/>
          <a:ea typeface="+mn-ea"/>
          <a:cs typeface="+mn-cs"/>
        </a:defRPr>
      </a:lvl1pPr>
      <a:lvl2pPr marL="571739" marR="0" indent="-236153" algn="l" defTabSz="91284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rgbClr val="F9F9F9"/>
              </a:gs>
              <a:gs pos="100000">
                <a:srgbClr val="F9F9F9"/>
              </a:gs>
            </a:gsLst>
            <a:lin ang="5400000" scaled="0"/>
          </a:gradFill>
          <a:latin typeface="+mn-lt"/>
          <a:ea typeface="+mn-ea"/>
          <a:cs typeface="+mn-cs"/>
        </a:defRPr>
      </a:lvl2pPr>
      <a:lvl3pPr marL="783034"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rgbClr val="F9F9F9"/>
              </a:gs>
              <a:gs pos="100000">
                <a:srgbClr val="F9F9F9"/>
              </a:gs>
            </a:gsLst>
            <a:lin ang="5400000" scaled="0"/>
          </a:gradFill>
          <a:latin typeface="+mn-lt"/>
          <a:ea typeface="+mn-ea"/>
          <a:cs typeface="+mn-cs"/>
        </a:defRPr>
      </a:lvl3pPr>
      <a:lvl4pPr marL="1006763"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4pPr>
      <a:lvl5pPr marL="1230478"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5pPr>
      <a:lvl6pPr marL="2510325"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66747"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3169"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79594"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2848" rtl="0" eaLnBrk="1" latinLnBrk="0" hangingPunct="1">
        <a:defRPr sz="1765" kern="1200">
          <a:solidFill>
            <a:schemeClr val="tx1"/>
          </a:solidFill>
          <a:latin typeface="+mn-lt"/>
          <a:ea typeface="+mn-ea"/>
          <a:cs typeface="+mn-cs"/>
        </a:defRPr>
      </a:lvl1pPr>
      <a:lvl2pPr marL="456423" algn="l" defTabSz="912848" rtl="0" eaLnBrk="1" latinLnBrk="0" hangingPunct="1">
        <a:defRPr sz="1765" kern="1200">
          <a:solidFill>
            <a:schemeClr val="tx1"/>
          </a:solidFill>
          <a:latin typeface="+mn-lt"/>
          <a:ea typeface="+mn-ea"/>
          <a:cs typeface="+mn-cs"/>
        </a:defRPr>
      </a:lvl2pPr>
      <a:lvl3pPr marL="912848" algn="l" defTabSz="912848" rtl="0" eaLnBrk="1" latinLnBrk="0" hangingPunct="1">
        <a:defRPr sz="1765" kern="1200">
          <a:solidFill>
            <a:schemeClr val="tx1"/>
          </a:solidFill>
          <a:latin typeface="+mn-lt"/>
          <a:ea typeface="+mn-ea"/>
          <a:cs typeface="+mn-cs"/>
        </a:defRPr>
      </a:lvl3pPr>
      <a:lvl4pPr marL="1369268" algn="l" defTabSz="912848" rtl="0" eaLnBrk="1" latinLnBrk="0" hangingPunct="1">
        <a:defRPr sz="1765" kern="1200">
          <a:solidFill>
            <a:schemeClr val="tx1"/>
          </a:solidFill>
          <a:latin typeface="+mn-lt"/>
          <a:ea typeface="+mn-ea"/>
          <a:cs typeface="+mn-cs"/>
        </a:defRPr>
      </a:lvl4pPr>
      <a:lvl5pPr marL="1825690" algn="l" defTabSz="912848" rtl="0" eaLnBrk="1" latinLnBrk="0" hangingPunct="1">
        <a:defRPr sz="1765" kern="1200">
          <a:solidFill>
            <a:schemeClr val="tx1"/>
          </a:solidFill>
          <a:latin typeface="+mn-lt"/>
          <a:ea typeface="+mn-ea"/>
          <a:cs typeface="+mn-cs"/>
        </a:defRPr>
      </a:lvl5pPr>
      <a:lvl6pPr marL="2282113" algn="l" defTabSz="912848" rtl="0" eaLnBrk="1" latinLnBrk="0" hangingPunct="1">
        <a:defRPr sz="1765" kern="1200">
          <a:solidFill>
            <a:schemeClr val="tx1"/>
          </a:solidFill>
          <a:latin typeface="+mn-lt"/>
          <a:ea typeface="+mn-ea"/>
          <a:cs typeface="+mn-cs"/>
        </a:defRPr>
      </a:lvl6pPr>
      <a:lvl7pPr marL="2738537" algn="l" defTabSz="912848" rtl="0" eaLnBrk="1" latinLnBrk="0" hangingPunct="1">
        <a:defRPr sz="1765" kern="1200">
          <a:solidFill>
            <a:schemeClr val="tx1"/>
          </a:solidFill>
          <a:latin typeface="+mn-lt"/>
          <a:ea typeface="+mn-ea"/>
          <a:cs typeface="+mn-cs"/>
        </a:defRPr>
      </a:lvl7pPr>
      <a:lvl8pPr marL="3194958" algn="l" defTabSz="912848" rtl="0" eaLnBrk="1" latinLnBrk="0" hangingPunct="1">
        <a:defRPr sz="1765" kern="1200">
          <a:solidFill>
            <a:schemeClr val="tx1"/>
          </a:solidFill>
          <a:latin typeface="+mn-lt"/>
          <a:ea typeface="+mn-ea"/>
          <a:cs typeface="+mn-cs"/>
        </a:defRPr>
      </a:lvl8pPr>
      <a:lvl9pPr marL="3651381" algn="l" defTabSz="912848" rtl="0" eaLnBrk="1" latinLnBrk="0" hangingPunct="1">
        <a:defRPr sz="1765"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09254574"/>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868" r:id="rId23"/>
    <p:sldLayoutId id="2147483869" r:id="rId24"/>
    <p:sldLayoutId id="2147483870" r:id="rId25"/>
    <p:sldLayoutId id="2147483871" r:id="rId26"/>
    <p:sldLayoutId id="2147483872" r:id="rId27"/>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0"/>
            <a:ext cx="12192000" cy="6858000"/>
          </a:xfrm>
          <a:prstGeom prst="rect">
            <a:avLst/>
          </a:prstGeom>
          <a:solidFill>
            <a:srgbClr val="282B2C"/>
          </a:solidFill>
          <a:ln w="952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39" tIns="44819" rIns="89639" bIns="44819"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4803" spc="300" dirty="0">
              <a:gradFill>
                <a:gsLst>
                  <a:gs pos="0">
                    <a:srgbClr val="FFFFFF"/>
                  </a:gs>
                  <a:gs pos="100000">
                    <a:srgbClr val="FFFFFF"/>
                  </a:gs>
                </a:gsLst>
                <a:lin ang="5400000" scaled="0"/>
              </a:gradFill>
              <a:latin typeface="Segoe UI Light"/>
            </a:endParaRPr>
          </a:p>
        </p:txBody>
      </p:sp>
      <p:sp>
        <p:nvSpPr>
          <p:cNvPr id="6" name="Rectangle 5"/>
          <p:cNvSpPr/>
          <p:nvPr userDrawn="1"/>
        </p:nvSpPr>
        <p:spPr bwMode="auto">
          <a:xfrm rot="10800000">
            <a:off x="0" y="-2"/>
            <a:ext cx="12186662" cy="6858002"/>
          </a:xfrm>
          <a:prstGeom prst="rect">
            <a:avLst/>
          </a:prstGeom>
          <a:gradFill>
            <a:gsLst>
              <a:gs pos="100000">
                <a:srgbClr val="000000">
                  <a:alpha val="84000"/>
                </a:srgbClr>
              </a:gs>
              <a:gs pos="0">
                <a:srgbClr val="000000">
                  <a:alpha val="0"/>
                </a:srgbClr>
              </a:gs>
            </a:gsLst>
            <a:lin ang="7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44821" bIns="44821" numCol="1" spcCol="0" rtlCol="0" fromWordArt="0" anchor="ctr" anchorCtr="0" forceAA="0" compatLnSpc="1">
            <a:prstTxWarp prst="textNoShape">
              <a:avLst/>
            </a:prstTxWarp>
            <a:noAutofit/>
          </a:bodyPr>
          <a:lstStyle/>
          <a:p>
            <a:pPr algn="ctr" defTabSz="896091" fontAlgn="base">
              <a:spcBef>
                <a:spcPct val="0"/>
              </a:spcBef>
              <a:spcAft>
                <a:spcPct val="0"/>
              </a:spcAft>
            </a:pPr>
            <a:endParaRPr lang="en-US" sz="4313" spc="-98"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Placeholder 1"/>
          <p:cNvSpPr>
            <a:spLocks noGrp="1"/>
          </p:cNvSpPr>
          <p:nvPr>
            <p:ph type="title"/>
          </p:nvPr>
        </p:nvSpPr>
        <p:spPr>
          <a:xfrm>
            <a:off x="471900" y="464087"/>
            <a:ext cx="11058107" cy="899665"/>
          </a:xfrm>
          <a:prstGeom prst="rect">
            <a:avLst/>
          </a:prstGeom>
        </p:spPr>
        <p:txBody>
          <a:bodyPr vert="horz" wrap="square" lIns="146059" tIns="91287" rIns="146059" bIns="91287"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471804" y="1362196"/>
            <a:ext cx="11055907" cy="2075373"/>
          </a:xfrm>
          <a:prstGeom prst="rect">
            <a:avLst/>
          </a:prstGeom>
        </p:spPr>
        <p:txBody>
          <a:bodyPr vert="horz" wrap="square" lIns="146059" tIns="91287" rIns="146059" bIns="91287"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88750081"/>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984" r:id="rId12"/>
  </p:sldLayoutIdLst>
  <p:transition>
    <p:fade/>
  </p:transition>
  <p:timing>
    <p:tnLst>
      <p:par>
        <p:cTn id="1" dur="indefinite" restart="never" nodeType="tmRoot"/>
      </p:par>
    </p:tnLst>
  </p:timing>
  <p:txStyles>
    <p:titleStyle>
      <a:lvl1pPr algn="l" defTabSz="912848" rtl="0" eaLnBrk="1" latinLnBrk="0" hangingPunct="1">
        <a:lnSpc>
          <a:spcPct val="90000"/>
        </a:lnSpc>
        <a:spcBef>
          <a:spcPct val="0"/>
        </a:spcBef>
        <a:buNone/>
        <a:defRPr lang="en-US" sz="5294" b="0" kern="1200" cap="none" spc="-100" baseline="0" dirty="0" smtClean="0">
          <a:ln w="3175">
            <a:noFill/>
          </a:ln>
          <a:gradFill>
            <a:gsLst>
              <a:gs pos="1250">
                <a:srgbClr val="F9F9F9"/>
              </a:gs>
              <a:gs pos="100000">
                <a:srgbClr val="F9F9F9"/>
              </a:gs>
            </a:gsLst>
            <a:lin ang="5400000" scaled="0"/>
          </a:gradFill>
          <a:effectLst/>
          <a:latin typeface="+mj-lt"/>
          <a:ea typeface="+mn-ea"/>
          <a:cs typeface="Arial" charset="0"/>
        </a:defRPr>
      </a:lvl1pPr>
    </p:titleStyle>
    <p:bodyStyle>
      <a:lvl1pPr marL="335588" marR="0" indent="-335588" algn="l" defTabSz="912848"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rgbClr val="F9F9F9"/>
              </a:gs>
              <a:gs pos="100000">
                <a:srgbClr val="F9F9F9"/>
              </a:gs>
            </a:gsLst>
            <a:lin ang="5400000" scaled="0"/>
          </a:gradFill>
          <a:latin typeface="+mj-lt"/>
          <a:ea typeface="+mn-ea"/>
          <a:cs typeface="+mn-cs"/>
        </a:defRPr>
      </a:lvl1pPr>
      <a:lvl2pPr marL="571739" marR="0" indent="-236153" algn="l" defTabSz="91284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rgbClr val="F9F9F9"/>
              </a:gs>
              <a:gs pos="100000">
                <a:srgbClr val="F9F9F9"/>
              </a:gs>
            </a:gsLst>
            <a:lin ang="5400000" scaled="0"/>
          </a:gradFill>
          <a:latin typeface="+mn-lt"/>
          <a:ea typeface="+mn-ea"/>
          <a:cs typeface="+mn-cs"/>
        </a:defRPr>
      </a:lvl2pPr>
      <a:lvl3pPr marL="783034"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rgbClr val="F9F9F9"/>
              </a:gs>
              <a:gs pos="100000">
                <a:srgbClr val="F9F9F9"/>
              </a:gs>
            </a:gsLst>
            <a:lin ang="5400000" scaled="0"/>
          </a:gradFill>
          <a:latin typeface="+mn-lt"/>
          <a:ea typeface="+mn-ea"/>
          <a:cs typeface="+mn-cs"/>
        </a:defRPr>
      </a:lvl3pPr>
      <a:lvl4pPr marL="1006763"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4pPr>
      <a:lvl5pPr marL="1230478"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5pPr>
      <a:lvl6pPr marL="2510325"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66747"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3169"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79594"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2848" rtl="0" eaLnBrk="1" latinLnBrk="0" hangingPunct="1">
        <a:defRPr sz="1765" kern="1200">
          <a:solidFill>
            <a:schemeClr val="tx1"/>
          </a:solidFill>
          <a:latin typeface="+mn-lt"/>
          <a:ea typeface="+mn-ea"/>
          <a:cs typeface="+mn-cs"/>
        </a:defRPr>
      </a:lvl1pPr>
      <a:lvl2pPr marL="456423" algn="l" defTabSz="912848" rtl="0" eaLnBrk="1" latinLnBrk="0" hangingPunct="1">
        <a:defRPr sz="1765" kern="1200">
          <a:solidFill>
            <a:schemeClr val="tx1"/>
          </a:solidFill>
          <a:latin typeface="+mn-lt"/>
          <a:ea typeface="+mn-ea"/>
          <a:cs typeface="+mn-cs"/>
        </a:defRPr>
      </a:lvl2pPr>
      <a:lvl3pPr marL="912848" algn="l" defTabSz="912848" rtl="0" eaLnBrk="1" latinLnBrk="0" hangingPunct="1">
        <a:defRPr sz="1765" kern="1200">
          <a:solidFill>
            <a:schemeClr val="tx1"/>
          </a:solidFill>
          <a:latin typeface="+mn-lt"/>
          <a:ea typeface="+mn-ea"/>
          <a:cs typeface="+mn-cs"/>
        </a:defRPr>
      </a:lvl3pPr>
      <a:lvl4pPr marL="1369268" algn="l" defTabSz="912848" rtl="0" eaLnBrk="1" latinLnBrk="0" hangingPunct="1">
        <a:defRPr sz="1765" kern="1200">
          <a:solidFill>
            <a:schemeClr val="tx1"/>
          </a:solidFill>
          <a:latin typeface="+mn-lt"/>
          <a:ea typeface="+mn-ea"/>
          <a:cs typeface="+mn-cs"/>
        </a:defRPr>
      </a:lvl4pPr>
      <a:lvl5pPr marL="1825690" algn="l" defTabSz="912848" rtl="0" eaLnBrk="1" latinLnBrk="0" hangingPunct="1">
        <a:defRPr sz="1765" kern="1200">
          <a:solidFill>
            <a:schemeClr val="tx1"/>
          </a:solidFill>
          <a:latin typeface="+mn-lt"/>
          <a:ea typeface="+mn-ea"/>
          <a:cs typeface="+mn-cs"/>
        </a:defRPr>
      </a:lvl5pPr>
      <a:lvl6pPr marL="2282113" algn="l" defTabSz="912848" rtl="0" eaLnBrk="1" latinLnBrk="0" hangingPunct="1">
        <a:defRPr sz="1765" kern="1200">
          <a:solidFill>
            <a:schemeClr val="tx1"/>
          </a:solidFill>
          <a:latin typeface="+mn-lt"/>
          <a:ea typeface="+mn-ea"/>
          <a:cs typeface="+mn-cs"/>
        </a:defRPr>
      </a:lvl6pPr>
      <a:lvl7pPr marL="2738537" algn="l" defTabSz="912848" rtl="0" eaLnBrk="1" latinLnBrk="0" hangingPunct="1">
        <a:defRPr sz="1765" kern="1200">
          <a:solidFill>
            <a:schemeClr val="tx1"/>
          </a:solidFill>
          <a:latin typeface="+mn-lt"/>
          <a:ea typeface="+mn-ea"/>
          <a:cs typeface="+mn-cs"/>
        </a:defRPr>
      </a:lvl7pPr>
      <a:lvl8pPr marL="3194958" algn="l" defTabSz="912848" rtl="0" eaLnBrk="1" latinLnBrk="0" hangingPunct="1">
        <a:defRPr sz="1765" kern="1200">
          <a:solidFill>
            <a:schemeClr val="tx1"/>
          </a:solidFill>
          <a:latin typeface="+mn-lt"/>
          <a:ea typeface="+mn-ea"/>
          <a:cs typeface="+mn-cs"/>
        </a:defRPr>
      </a:lvl8pPr>
      <a:lvl9pPr marL="3651381" algn="l" defTabSz="912848" rtl="0" eaLnBrk="1" latinLnBrk="0" hangingPunct="1">
        <a:defRPr sz="1765"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0"/>
            <a:ext cx="12192000" cy="6858000"/>
          </a:xfrm>
          <a:prstGeom prst="rect">
            <a:avLst/>
          </a:prstGeom>
          <a:solidFill>
            <a:srgbClr val="282B2C"/>
          </a:solidFill>
          <a:ln w="952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39" tIns="44819" rIns="89639" bIns="44819"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4803" spc="300" dirty="0">
              <a:gradFill>
                <a:gsLst>
                  <a:gs pos="0">
                    <a:srgbClr val="FFFFFF"/>
                  </a:gs>
                  <a:gs pos="100000">
                    <a:srgbClr val="FFFFFF"/>
                  </a:gs>
                </a:gsLst>
                <a:lin ang="5400000" scaled="0"/>
              </a:gradFill>
              <a:latin typeface="Segoe UI Light"/>
            </a:endParaRPr>
          </a:p>
        </p:txBody>
      </p:sp>
      <p:sp>
        <p:nvSpPr>
          <p:cNvPr id="6" name="Rectangle 5"/>
          <p:cNvSpPr/>
          <p:nvPr userDrawn="1"/>
        </p:nvSpPr>
        <p:spPr bwMode="auto">
          <a:xfrm rot="10800000">
            <a:off x="0" y="-2"/>
            <a:ext cx="12186662" cy="6858002"/>
          </a:xfrm>
          <a:prstGeom prst="rect">
            <a:avLst/>
          </a:prstGeom>
          <a:gradFill>
            <a:gsLst>
              <a:gs pos="100000">
                <a:srgbClr val="000000">
                  <a:alpha val="84000"/>
                </a:srgbClr>
              </a:gs>
              <a:gs pos="0">
                <a:srgbClr val="000000">
                  <a:alpha val="0"/>
                </a:srgbClr>
              </a:gs>
            </a:gsLst>
            <a:lin ang="7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44821" bIns="44821" numCol="1" spcCol="0" rtlCol="0" fromWordArt="0" anchor="ctr" anchorCtr="0" forceAA="0" compatLnSpc="1">
            <a:prstTxWarp prst="textNoShape">
              <a:avLst/>
            </a:prstTxWarp>
            <a:noAutofit/>
          </a:bodyPr>
          <a:lstStyle/>
          <a:p>
            <a:pPr algn="ctr" defTabSz="896091" fontAlgn="base">
              <a:spcBef>
                <a:spcPct val="0"/>
              </a:spcBef>
              <a:spcAft>
                <a:spcPct val="0"/>
              </a:spcAft>
            </a:pPr>
            <a:endParaRPr lang="en-US" sz="4313" spc="-98"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Placeholder 1"/>
          <p:cNvSpPr>
            <a:spLocks noGrp="1"/>
          </p:cNvSpPr>
          <p:nvPr>
            <p:ph type="title"/>
          </p:nvPr>
        </p:nvSpPr>
        <p:spPr>
          <a:xfrm>
            <a:off x="471900" y="464087"/>
            <a:ext cx="11058107" cy="899665"/>
          </a:xfrm>
          <a:prstGeom prst="rect">
            <a:avLst/>
          </a:prstGeom>
        </p:spPr>
        <p:txBody>
          <a:bodyPr vert="horz" wrap="square" lIns="146059" tIns="91287" rIns="146059" bIns="91287"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471804" y="1362196"/>
            <a:ext cx="11055907" cy="2075373"/>
          </a:xfrm>
          <a:prstGeom prst="rect">
            <a:avLst/>
          </a:prstGeom>
        </p:spPr>
        <p:txBody>
          <a:bodyPr vert="horz" wrap="square" lIns="146059" tIns="91287" rIns="146059" bIns="91287"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9714742"/>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transition>
    <p:fade/>
  </p:transition>
  <p:timing>
    <p:tnLst>
      <p:par>
        <p:cTn id="1" dur="indefinite" restart="never" nodeType="tmRoot"/>
      </p:par>
    </p:tnLst>
  </p:timing>
  <p:txStyles>
    <p:titleStyle>
      <a:lvl1pPr algn="l" defTabSz="912848" rtl="0" eaLnBrk="1" latinLnBrk="0" hangingPunct="1">
        <a:lnSpc>
          <a:spcPct val="90000"/>
        </a:lnSpc>
        <a:spcBef>
          <a:spcPct val="0"/>
        </a:spcBef>
        <a:buNone/>
        <a:defRPr lang="en-US" sz="5294" b="0" kern="1200" cap="none" spc="-100" baseline="0" dirty="0" smtClean="0">
          <a:ln w="3175">
            <a:noFill/>
          </a:ln>
          <a:gradFill>
            <a:gsLst>
              <a:gs pos="1250">
                <a:srgbClr val="F9F9F9"/>
              </a:gs>
              <a:gs pos="100000">
                <a:srgbClr val="F9F9F9"/>
              </a:gs>
            </a:gsLst>
            <a:lin ang="5400000" scaled="0"/>
          </a:gradFill>
          <a:effectLst/>
          <a:latin typeface="+mj-lt"/>
          <a:ea typeface="+mn-ea"/>
          <a:cs typeface="Arial" charset="0"/>
        </a:defRPr>
      </a:lvl1pPr>
    </p:titleStyle>
    <p:bodyStyle>
      <a:lvl1pPr marL="335588" marR="0" indent="-335588" algn="l" defTabSz="912848"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rgbClr val="F9F9F9"/>
              </a:gs>
              <a:gs pos="100000">
                <a:srgbClr val="F9F9F9"/>
              </a:gs>
            </a:gsLst>
            <a:lin ang="5400000" scaled="0"/>
          </a:gradFill>
          <a:latin typeface="+mj-lt"/>
          <a:ea typeface="+mn-ea"/>
          <a:cs typeface="+mn-cs"/>
        </a:defRPr>
      </a:lvl1pPr>
      <a:lvl2pPr marL="571739" marR="0" indent="-236153" algn="l" defTabSz="91284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rgbClr val="F9F9F9"/>
              </a:gs>
              <a:gs pos="100000">
                <a:srgbClr val="F9F9F9"/>
              </a:gs>
            </a:gsLst>
            <a:lin ang="5400000" scaled="0"/>
          </a:gradFill>
          <a:latin typeface="+mn-lt"/>
          <a:ea typeface="+mn-ea"/>
          <a:cs typeface="+mn-cs"/>
        </a:defRPr>
      </a:lvl2pPr>
      <a:lvl3pPr marL="783034"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rgbClr val="F9F9F9"/>
              </a:gs>
              <a:gs pos="100000">
                <a:srgbClr val="F9F9F9"/>
              </a:gs>
            </a:gsLst>
            <a:lin ang="5400000" scaled="0"/>
          </a:gradFill>
          <a:latin typeface="+mn-lt"/>
          <a:ea typeface="+mn-ea"/>
          <a:cs typeface="+mn-cs"/>
        </a:defRPr>
      </a:lvl3pPr>
      <a:lvl4pPr marL="1006763"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4pPr>
      <a:lvl5pPr marL="1230478"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5pPr>
      <a:lvl6pPr marL="2510325"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66747"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3169"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79594"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2848" rtl="0" eaLnBrk="1" latinLnBrk="0" hangingPunct="1">
        <a:defRPr sz="1765" kern="1200">
          <a:solidFill>
            <a:schemeClr val="tx1"/>
          </a:solidFill>
          <a:latin typeface="+mn-lt"/>
          <a:ea typeface="+mn-ea"/>
          <a:cs typeface="+mn-cs"/>
        </a:defRPr>
      </a:lvl1pPr>
      <a:lvl2pPr marL="456423" algn="l" defTabSz="912848" rtl="0" eaLnBrk="1" latinLnBrk="0" hangingPunct="1">
        <a:defRPr sz="1765" kern="1200">
          <a:solidFill>
            <a:schemeClr val="tx1"/>
          </a:solidFill>
          <a:latin typeface="+mn-lt"/>
          <a:ea typeface="+mn-ea"/>
          <a:cs typeface="+mn-cs"/>
        </a:defRPr>
      </a:lvl2pPr>
      <a:lvl3pPr marL="912848" algn="l" defTabSz="912848" rtl="0" eaLnBrk="1" latinLnBrk="0" hangingPunct="1">
        <a:defRPr sz="1765" kern="1200">
          <a:solidFill>
            <a:schemeClr val="tx1"/>
          </a:solidFill>
          <a:latin typeface="+mn-lt"/>
          <a:ea typeface="+mn-ea"/>
          <a:cs typeface="+mn-cs"/>
        </a:defRPr>
      </a:lvl3pPr>
      <a:lvl4pPr marL="1369268" algn="l" defTabSz="912848" rtl="0" eaLnBrk="1" latinLnBrk="0" hangingPunct="1">
        <a:defRPr sz="1765" kern="1200">
          <a:solidFill>
            <a:schemeClr val="tx1"/>
          </a:solidFill>
          <a:latin typeface="+mn-lt"/>
          <a:ea typeface="+mn-ea"/>
          <a:cs typeface="+mn-cs"/>
        </a:defRPr>
      </a:lvl4pPr>
      <a:lvl5pPr marL="1825690" algn="l" defTabSz="912848" rtl="0" eaLnBrk="1" latinLnBrk="0" hangingPunct="1">
        <a:defRPr sz="1765" kern="1200">
          <a:solidFill>
            <a:schemeClr val="tx1"/>
          </a:solidFill>
          <a:latin typeface="+mn-lt"/>
          <a:ea typeface="+mn-ea"/>
          <a:cs typeface="+mn-cs"/>
        </a:defRPr>
      </a:lvl5pPr>
      <a:lvl6pPr marL="2282113" algn="l" defTabSz="912848" rtl="0" eaLnBrk="1" latinLnBrk="0" hangingPunct="1">
        <a:defRPr sz="1765" kern="1200">
          <a:solidFill>
            <a:schemeClr val="tx1"/>
          </a:solidFill>
          <a:latin typeface="+mn-lt"/>
          <a:ea typeface="+mn-ea"/>
          <a:cs typeface="+mn-cs"/>
        </a:defRPr>
      </a:lvl6pPr>
      <a:lvl7pPr marL="2738537" algn="l" defTabSz="912848" rtl="0" eaLnBrk="1" latinLnBrk="0" hangingPunct="1">
        <a:defRPr sz="1765" kern="1200">
          <a:solidFill>
            <a:schemeClr val="tx1"/>
          </a:solidFill>
          <a:latin typeface="+mn-lt"/>
          <a:ea typeface="+mn-ea"/>
          <a:cs typeface="+mn-cs"/>
        </a:defRPr>
      </a:lvl7pPr>
      <a:lvl8pPr marL="3194958" algn="l" defTabSz="912848" rtl="0" eaLnBrk="1" latinLnBrk="0" hangingPunct="1">
        <a:defRPr sz="1765" kern="1200">
          <a:solidFill>
            <a:schemeClr val="tx1"/>
          </a:solidFill>
          <a:latin typeface="+mn-lt"/>
          <a:ea typeface="+mn-ea"/>
          <a:cs typeface="+mn-cs"/>
        </a:defRPr>
      </a:lvl8pPr>
      <a:lvl9pPr marL="3651381" algn="l" defTabSz="912848" rtl="0" eaLnBrk="1" latinLnBrk="0" hangingPunct="1">
        <a:defRPr sz="1765"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0"/>
            <a:ext cx="12192000" cy="6858000"/>
          </a:xfrm>
          <a:prstGeom prst="rect">
            <a:avLst/>
          </a:prstGeom>
          <a:solidFill>
            <a:srgbClr val="282B2C"/>
          </a:solidFill>
          <a:ln w="952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39" tIns="44819" rIns="89639" bIns="44819"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4803" spc="300" dirty="0">
              <a:gradFill>
                <a:gsLst>
                  <a:gs pos="0">
                    <a:srgbClr val="FFFFFF"/>
                  </a:gs>
                  <a:gs pos="100000">
                    <a:srgbClr val="FFFFFF"/>
                  </a:gs>
                </a:gsLst>
                <a:lin ang="5400000" scaled="0"/>
              </a:gradFill>
              <a:latin typeface="Segoe UI Light"/>
            </a:endParaRPr>
          </a:p>
        </p:txBody>
      </p:sp>
      <p:sp>
        <p:nvSpPr>
          <p:cNvPr id="6" name="Rectangle 5"/>
          <p:cNvSpPr/>
          <p:nvPr userDrawn="1"/>
        </p:nvSpPr>
        <p:spPr bwMode="auto">
          <a:xfrm rot="10800000">
            <a:off x="0" y="-2"/>
            <a:ext cx="12186662" cy="6858002"/>
          </a:xfrm>
          <a:prstGeom prst="rect">
            <a:avLst/>
          </a:prstGeom>
          <a:gradFill>
            <a:gsLst>
              <a:gs pos="100000">
                <a:srgbClr val="000000">
                  <a:alpha val="84000"/>
                </a:srgbClr>
              </a:gs>
              <a:gs pos="0">
                <a:srgbClr val="000000">
                  <a:alpha val="0"/>
                </a:srgbClr>
              </a:gs>
            </a:gsLst>
            <a:lin ang="7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44821" bIns="44821" numCol="1" spcCol="0" rtlCol="0" fromWordArt="0" anchor="ctr" anchorCtr="0" forceAA="0" compatLnSpc="1">
            <a:prstTxWarp prst="textNoShape">
              <a:avLst/>
            </a:prstTxWarp>
            <a:noAutofit/>
          </a:bodyPr>
          <a:lstStyle/>
          <a:p>
            <a:pPr algn="ctr" defTabSz="896091" fontAlgn="base">
              <a:spcBef>
                <a:spcPct val="0"/>
              </a:spcBef>
              <a:spcAft>
                <a:spcPct val="0"/>
              </a:spcAft>
            </a:pPr>
            <a:endParaRPr lang="en-US" sz="4313" spc="-98"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Placeholder 1"/>
          <p:cNvSpPr>
            <a:spLocks noGrp="1"/>
          </p:cNvSpPr>
          <p:nvPr>
            <p:ph type="title"/>
          </p:nvPr>
        </p:nvSpPr>
        <p:spPr>
          <a:xfrm>
            <a:off x="471900" y="464087"/>
            <a:ext cx="11058107" cy="899665"/>
          </a:xfrm>
          <a:prstGeom prst="rect">
            <a:avLst/>
          </a:prstGeom>
        </p:spPr>
        <p:txBody>
          <a:bodyPr vert="horz" wrap="square" lIns="146059" tIns="91287" rIns="146059" bIns="91287"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471804" y="1362196"/>
            <a:ext cx="11055907" cy="2075373"/>
          </a:xfrm>
          <a:prstGeom prst="rect">
            <a:avLst/>
          </a:prstGeom>
        </p:spPr>
        <p:txBody>
          <a:bodyPr vert="horz" wrap="square" lIns="146059" tIns="91287" rIns="146059" bIns="91287"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65179753"/>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ransition>
    <p:fade/>
  </p:transition>
  <p:timing>
    <p:tnLst>
      <p:par>
        <p:cTn id="1" dur="indefinite" restart="never" nodeType="tmRoot"/>
      </p:par>
    </p:tnLst>
  </p:timing>
  <p:txStyles>
    <p:titleStyle>
      <a:lvl1pPr algn="l" defTabSz="912848" rtl="0" eaLnBrk="1" latinLnBrk="0" hangingPunct="1">
        <a:lnSpc>
          <a:spcPct val="90000"/>
        </a:lnSpc>
        <a:spcBef>
          <a:spcPct val="0"/>
        </a:spcBef>
        <a:buNone/>
        <a:defRPr lang="en-US" sz="5294" b="0" kern="1200" cap="none" spc="-100" baseline="0" dirty="0" smtClean="0">
          <a:ln w="3175">
            <a:noFill/>
          </a:ln>
          <a:gradFill>
            <a:gsLst>
              <a:gs pos="1250">
                <a:srgbClr val="F9F9F9"/>
              </a:gs>
              <a:gs pos="100000">
                <a:srgbClr val="F9F9F9"/>
              </a:gs>
            </a:gsLst>
            <a:lin ang="5400000" scaled="0"/>
          </a:gradFill>
          <a:effectLst/>
          <a:latin typeface="+mj-lt"/>
          <a:ea typeface="+mn-ea"/>
          <a:cs typeface="Arial" charset="0"/>
        </a:defRPr>
      </a:lvl1pPr>
    </p:titleStyle>
    <p:bodyStyle>
      <a:lvl1pPr marL="335588" marR="0" indent="-335588" algn="l" defTabSz="912848"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rgbClr val="F9F9F9"/>
              </a:gs>
              <a:gs pos="100000">
                <a:srgbClr val="F9F9F9"/>
              </a:gs>
            </a:gsLst>
            <a:lin ang="5400000" scaled="0"/>
          </a:gradFill>
          <a:latin typeface="+mj-lt"/>
          <a:ea typeface="+mn-ea"/>
          <a:cs typeface="+mn-cs"/>
        </a:defRPr>
      </a:lvl1pPr>
      <a:lvl2pPr marL="571739" marR="0" indent="-236153" algn="l" defTabSz="91284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rgbClr val="F9F9F9"/>
              </a:gs>
              <a:gs pos="100000">
                <a:srgbClr val="F9F9F9"/>
              </a:gs>
            </a:gsLst>
            <a:lin ang="5400000" scaled="0"/>
          </a:gradFill>
          <a:latin typeface="+mn-lt"/>
          <a:ea typeface="+mn-ea"/>
          <a:cs typeface="+mn-cs"/>
        </a:defRPr>
      </a:lvl2pPr>
      <a:lvl3pPr marL="783034"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rgbClr val="F9F9F9"/>
              </a:gs>
              <a:gs pos="100000">
                <a:srgbClr val="F9F9F9"/>
              </a:gs>
            </a:gsLst>
            <a:lin ang="5400000" scaled="0"/>
          </a:gradFill>
          <a:latin typeface="+mn-lt"/>
          <a:ea typeface="+mn-ea"/>
          <a:cs typeface="+mn-cs"/>
        </a:defRPr>
      </a:lvl3pPr>
      <a:lvl4pPr marL="1006763"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4pPr>
      <a:lvl5pPr marL="1230478"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5pPr>
      <a:lvl6pPr marL="2510325"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66747"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3169"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79594"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2848" rtl="0" eaLnBrk="1" latinLnBrk="0" hangingPunct="1">
        <a:defRPr sz="1765" kern="1200">
          <a:solidFill>
            <a:schemeClr val="tx1"/>
          </a:solidFill>
          <a:latin typeface="+mn-lt"/>
          <a:ea typeface="+mn-ea"/>
          <a:cs typeface="+mn-cs"/>
        </a:defRPr>
      </a:lvl1pPr>
      <a:lvl2pPr marL="456423" algn="l" defTabSz="912848" rtl="0" eaLnBrk="1" latinLnBrk="0" hangingPunct="1">
        <a:defRPr sz="1765" kern="1200">
          <a:solidFill>
            <a:schemeClr val="tx1"/>
          </a:solidFill>
          <a:latin typeface="+mn-lt"/>
          <a:ea typeface="+mn-ea"/>
          <a:cs typeface="+mn-cs"/>
        </a:defRPr>
      </a:lvl2pPr>
      <a:lvl3pPr marL="912848" algn="l" defTabSz="912848" rtl="0" eaLnBrk="1" latinLnBrk="0" hangingPunct="1">
        <a:defRPr sz="1765" kern="1200">
          <a:solidFill>
            <a:schemeClr val="tx1"/>
          </a:solidFill>
          <a:latin typeface="+mn-lt"/>
          <a:ea typeface="+mn-ea"/>
          <a:cs typeface="+mn-cs"/>
        </a:defRPr>
      </a:lvl3pPr>
      <a:lvl4pPr marL="1369268" algn="l" defTabSz="912848" rtl="0" eaLnBrk="1" latinLnBrk="0" hangingPunct="1">
        <a:defRPr sz="1765" kern="1200">
          <a:solidFill>
            <a:schemeClr val="tx1"/>
          </a:solidFill>
          <a:latin typeface="+mn-lt"/>
          <a:ea typeface="+mn-ea"/>
          <a:cs typeface="+mn-cs"/>
        </a:defRPr>
      </a:lvl4pPr>
      <a:lvl5pPr marL="1825690" algn="l" defTabSz="912848" rtl="0" eaLnBrk="1" latinLnBrk="0" hangingPunct="1">
        <a:defRPr sz="1765" kern="1200">
          <a:solidFill>
            <a:schemeClr val="tx1"/>
          </a:solidFill>
          <a:latin typeface="+mn-lt"/>
          <a:ea typeface="+mn-ea"/>
          <a:cs typeface="+mn-cs"/>
        </a:defRPr>
      </a:lvl5pPr>
      <a:lvl6pPr marL="2282113" algn="l" defTabSz="912848" rtl="0" eaLnBrk="1" latinLnBrk="0" hangingPunct="1">
        <a:defRPr sz="1765" kern="1200">
          <a:solidFill>
            <a:schemeClr val="tx1"/>
          </a:solidFill>
          <a:latin typeface="+mn-lt"/>
          <a:ea typeface="+mn-ea"/>
          <a:cs typeface="+mn-cs"/>
        </a:defRPr>
      </a:lvl6pPr>
      <a:lvl7pPr marL="2738537" algn="l" defTabSz="912848" rtl="0" eaLnBrk="1" latinLnBrk="0" hangingPunct="1">
        <a:defRPr sz="1765" kern="1200">
          <a:solidFill>
            <a:schemeClr val="tx1"/>
          </a:solidFill>
          <a:latin typeface="+mn-lt"/>
          <a:ea typeface="+mn-ea"/>
          <a:cs typeface="+mn-cs"/>
        </a:defRPr>
      </a:lvl7pPr>
      <a:lvl8pPr marL="3194958" algn="l" defTabSz="912848" rtl="0" eaLnBrk="1" latinLnBrk="0" hangingPunct="1">
        <a:defRPr sz="1765" kern="1200">
          <a:solidFill>
            <a:schemeClr val="tx1"/>
          </a:solidFill>
          <a:latin typeface="+mn-lt"/>
          <a:ea typeface="+mn-ea"/>
          <a:cs typeface="+mn-cs"/>
        </a:defRPr>
      </a:lvl8pPr>
      <a:lvl9pPr marL="3651381" algn="l" defTabSz="912848" rtl="0" eaLnBrk="1" latinLnBrk="0" hangingPunct="1">
        <a:defRPr sz="1765"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0"/>
            <a:ext cx="12192000" cy="6858000"/>
          </a:xfrm>
          <a:prstGeom prst="rect">
            <a:avLst/>
          </a:prstGeom>
          <a:solidFill>
            <a:srgbClr val="282B2C"/>
          </a:solidFill>
          <a:ln w="952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39" tIns="44819" rIns="89639" bIns="44819"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4803" spc="300" dirty="0">
              <a:gradFill>
                <a:gsLst>
                  <a:gs pos="0">
                    <a:srgbClr val="FFFFFF"/>
                  </a:gs>
                  <a:gs pos="100000">
                    <a:srgbClr val="FFFFFF"/>
                  </a:gs>
                </a:gsLst>
                <a:lin ang="5400000" scaled="0"/>
              </a:gradFill>
              <a:latin typeface="Segoe UI Light"/>
            </a:endParaRPr>
          </a:p>
        </p:txBody>
      </p:sp>
      <p:sp>
        <p:nvSpPr>
          <p:cNvPr id="6" name="Rectangle 5"/>
          <p:cNvSpPr/>
          <p:nvPr userDrawn="1"/>
        </p:nvSpPr>
        <p:spPr bwMode="auto">
          <a:xfrm rot="10800000">
            <a:off x="0" y="-2"/>
            <a:ext cx="12186662" cy="6858002"/>
          </a:xfrm>
          <a:prstGeom prst="rect">
            <a:avLst/>
          </a:prstGeom>
          <a:gradFill>
            <a:gsLst>
              <a:gs pos="100000">
                <a:srgbClr val="000000">
                  <a:alpha val="84000"/>
                </a:srgbClr>
              </a:gs>
              <a:gs pos="0">
                <a:srgbClr val="000000">
                  <a:alpha val="0"/>
                </a:srgbClr>
              </a:gs>
            </a:gsLst>
            <a:lin ang="7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44821" bIns="44821" numCol="1" spcCol="0" rtlCol="0" fromWordArt="0" anchor="ctr" anchorCtr="0" forceAA="0" compatLnSpc="1">
            <a:prstTxWarp prst="textNoShape">
              <a:avLst/>
            </a:prstTxWarp>
            <a:noAutofit/>
          </a:bodyPr>
          <a:lstStyle/>
          <a:p>
            <a:pPr algn="ctr" defTabSz="896091" fontAlgn="base">
              <a:spcBef>
                <a:spcPct val="0"/>
              </a:spcBef>
              <a:spcAft>
                <a:spcPct val="0"/>
              </a:spcAft>
            </a:pPr>
            <a:endParaRPr lang="en-US" sz="4313" spc="-98"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Placeholder 1"/>
          <p:cNvSpPr>
            <a:spLocks noGrp="1"/>
          </p:cNvSpPr>
          <p:nvPr>
            <p:ph type="title"/>
          </p:nvPr>
        </p:nvSpPr>
        <p:spPr>
          <a:xfrm>
            <a:off x="471900" y="464087"/>
            <a:ext cx="11058107" cy="899665"/>
          </a:xfrm>
          <a:prstGeom prst="rect">
            <a:avLst/>
          </a:prstGeom>
        </p:spPr>
        <p:txBody>
          <a:bodyPr vert="horz" wrap="square" lIns="146059" tIns="91287" rIns="146059" bIns="91287"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471804" y="1362196"/>
            <a:ext cx="11055907" cy="2075373"/>
          </a:xfrm>
          <a:prstGeom prst="rect">
            <a:avLst/>
          </a:prstGeom>
        </p:spPr>
        <p:txBody>
          <a:bodyPr vert="horz" wrap="square" lIns="146059" tIns="91287" rIns="146059" bIns="91287"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653321"/>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transition>
    <p:fade/>
  </p:transition>
  <p:timing>
    <p:tnLst>
      <p:par>
        <p:cTn id="1" dur="indefinite" restart="never" nodeType="tmRoot"/>
      </p:par>
    </p:tnLst>
  </p:timing>
  <p:txStyles>
    <p:titleStyle>
      <a:lvl1pPr algn="l" defTabSz="912848" rtl="0" eaLnBrk="1" latinLnBrk="0" hangingPunct="1">
        <a:lnSpc>
          <a:spcPct val="90000"/>
        </a:lnSpc>
        <a:spcBef>
          <a:spcPct val="0"/>
        </a:spcBef>
        <a:buNone/>
        <a:defRPr lang="en-US" sz="5294" b="0" kern="1200" cap="none" spc="-100" baseline="0" dirty="0" smtClean="0">
          <a:ln w="3175">
            <a:noFill/>
          </a:ln>
          <a:gradFill>
            <a:gsLst>
              <a:gs pos="1250">
                <a:srgbClr val="F9F9F9"/>
              </a:gs>
              <a:gs pos="100000">
                <a:srgbClr val="F9F9F9"/>
              </a:gs>
            </a:gsLst>
            <a:lin ang="5400000" scaled="0"/>
          </a:gradFill>
          <a:effectLst/>
          <a:latin typeface="+mj-lt"/>
          <a:ea typeface="+mn-ea"/>
          <a:cs typeface="Arial" charset="0"/>
        </a:defRPr>
      </a:lvl1pPr>
    </p:titleStyle>
    <p:bodyStyle>
      <a:lvl1pPr marL="335588" marR="0" indent="-335588" algn="l" defTabSz="912848"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rgbClr val="F9F9F9"/>
              </a:gs>
              <a:gs pos="100000">
                <a:srgbClr val="F9F9F9"/>
              </a:gs>
            </a:gsLst>
            <a:lin ang="5400000" scaled="0"/>
          </a:gradFill>
          <a:latin typeface="+mj-lt"/>
          <a:ea typeface="+mn-ea"/>
          <a:cs typeface="+mn-cs"/>
        </a:defRPr>
      </a:lvl1pPr>
      <a:lvl2pPr marL="571739" marR="0" indent="-236153" algn="l" defTabSz="91284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rgbClr val="F9F9F9"/>
              </a:gs>
              <a:gs pos="100000">
                <a:srgbClr val="F9F9F9"/>
              </a:gs>
            </a:gsLst>
            <a:lin ang="5400000" scaled="0"/>
          </a:gradFill>
          <a:latin typeface="+mn-lt"/>
          <a:ea typeface="+mn-ea"/>
          <a:cs typeface="+mn-cs"/>
        </a:defRPr>
      </a:lvl2pPr>
      <a:lvl3pPr marL="783034"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rgbClr val="F9F9F9"/>
              </a:gs>
              <a:gs pos="100000">
                <a:srgbClr val="F9F9F9"/>
              </a:gs>
            </a:gsLst>
            <a:lin ang="5400000" scaled="0"/>
          </a:gradFill>
          <a:latin typeface="+mn-lt"/>
          <a:ea typeface="+mn-ea"/>
          <a:cs typeface="+mn-cs"/>
        </a:defRPr>
      </a:lvl3pPr>
      <a:lvl4pPr marL="1006763"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4pPr>
      <a:lvl5pPr marL="1230478"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5pPr>
      <a:lvl6pPr marL="2510325"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66747"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3169"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79594"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2848" rtl="0" eaLnBrk="1" latinLnBrk="0" hangingPunct="1">
        <a:defRPr sz="1765" kern="1200">
          <a:solidFill>
            <a:schemeClr val="tx1"/>
          </a:solidFill>
          <a:latin typeface="+mn-lt"/>
          <a:ea typeface="+mn-ea"/>
          <a:cs typeface="+mn-cs"/>
        </a:defRPr>
      </a:lvl1pPr>
      <a:lvl2pPr marL="456423" algn="l" defTabSz="912848" rtl="0" eaLnBrk="1" latinLnBrk="0" hangingPunct="1">
        <a:defRPr sz="1765" kern="1200">
          <a:solidFill>
            <a:schemeClr val="tx1"/>
          </a:solidFill>
          <a:latin typeface="+mn-lt"/>
          <a:ea typeface="+mn-ea"/>
          <a:cs typeface="+mn-cs"/>
        </a:defRPr>
      </a:lvl2pPr>
      <a:lvl3pPr marL="912848" algn="l" defTabSz="912848" rtl="0" eaLnBrk="1" latinLnBrk="0" hangingPunct="1">
        <a:defRPr sz="1765" kern="1200">
          <a:solidFill>
            <a:schemeClr val="tx1"/>
          </a:solidFill>
          <a:latin typeface="+mn-lt"/>
          <a:ea typeface="+mn-ea"/>
          <a:cs typeface="+mn-cs"/>
        </a:defRPr>
      </a:lvl3pPr>
      <a:lvl4pPr marL="1369268" algn="l" defTabSz="912848" rtl="0" eaLnBrk="1" latinLnBrk="0" hangingPunct="1">
        <a:defRPr sz="1765" kern="1200">
          <a:solidFill>
            <a:schemeClr val="tx1"/>
          </a:solidFill>
          <a:latin typeface="+mn-lt"/>
          <a:ea typeface="+mn-ea"/>
          <a:cs typeface="+mn-cs"/>
        </a:defRPr>
      </a:lvl4pPr>
      <a:lvl5pPr marL="1825690" algn="l" defTabSz="912848" rtl="0" eaLnBrk="1" latinLnBrk="0" hangingPunct="1">
        <a:defRPr sz="1765" kern="1200">
          <a:solidFill>
            <a:schemeClr val="tx1"/>
          </a:solidFill>
          <a:latin typeface="+mn-lt"/>
          <a:ea typeface="+mn-ea"/>
          <a:cs typeface="+mn-cs"/>
        </a:defRPr>
      </a:lvl5pPr>
      <a:lvl6pPr marL="2282113" algn="l" defTabSz="912848" rtl="0" eaLnBrk="1" latinLnBrk="0" hangingPunct="1">
        <a:defRPr sz="1765" kern="1200">
          <a:solidFill>
            <a:schemeClr val="tx1"/>
          </a:solidFill>
          <a:latin typeface="+mn-lt"/>
          <a:ea typeface="+mn-ea"/>
          <a:cs typeface="+mn-cs"/>
        </a:defRPr>
      </a:lvl6pPr>
      <a:lvl7pPr marL="2738537" algn="l" defTabSz="912848" rtl="0" eaLnBrk="1" latinLnBrk="0" hangingPunct="1">
        <a:defRPr sz="1765" kern="1200">
          <a:solidFill>
            <a:schemeClr val="tx1"/>
          </a:solidFill>
          <a:latin typeface="+mn-lt"/>
          <a:ea typeface="+mn-ea"/>
          <a:cs typeface="+mn-cs"/>
        </a:defRPr>
      </a:lvl7pPr>
      <a:lvl8pPr marL="3194958" algn="l" defTabSz="912848" rtl="0" eaLnBrk="1" latinLnBrk="0" hangingPunct="1">
        <a:defRPr sz="1765" kern="1200">
          <a:solidFill>
            <a:schemeClr val="tx1"/>
          </a:solidFill>
          <a:latin typeface="+mn-lt"/>
          <a:ea typeface="+mn-ea"/>
          <a:cs typeface="+mn-cs"/>
        </a:defRPr>
      </a:lvl8pPr>
      <a:lvl9pPr marL="3651381" algn="l" defTabSz="912848" rtl="0" eaLnBrk="1" latinLnBrk="0" hangingPunct="1">
        <a:defRPr sz="1765"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0"/>
            <a:ext cx="12192000" cy="6858000"/>
          </a:xfrm>
          <a:prstGeom prst="rect">
            <a:avLst/>
          </a:prstGeom>
          <a:solidFill>
            <a:srgbClr val="282B2C"/>
          </a:solidFill>
          <a:ln w="952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39" tIns="44819" rIns="89639" bIns="44819"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4803" spc="300" dirty="0">
              <a:gradFill>
                <a:gsLst>
                  <a:gs pos="0">
                    <a:srgbClr val="FFFFFF"/>
                  </a:gs>
                  <a:gs pos="100000">
                    <a:srgbClr val="FFFFFF"/>
                  </a:gs>
                </a:gsLst>
                <a:lin ang="5400000" scaled="0"/>
              </a:gradFill>
              <a:latin typeface="Segoe UI Light"/>
            </a:endParaRPr>
          </a:p>
        </p:txBody>
      </p:sp>
      <p:sp>
        <p:nvSpPr>
          <p:cNvPr id="6" name="Rectangle 5"/>
          <p:cNvSpPr/>
          <p:nvPr userDrawn="1"/>
        </p:nvSpPr>
        <p:spPr bwMode="auto">
          <a:xfrm rot="10800000">
            <a:off x="0" y="-2"/>
            <a:ext cx="12186662" cy="6858002"/>
          </a:xfrm>
          <a:prstGeom prst="rect">
            <a:avLst/>
          </a:prstGeom>
          <a:gradFill>
            <a:gsLst>
              <a:gs pos="100000">
                <a:srgbClr val="000000">
                  <a:alpha val="84000"/>
                </a:srgbClr>
              </a:gs>
              <a:gs pos="0">
                <a:srgbClr val="000000">
                  <a:alpha val="0"/>
                </a:srgbClr>
              </a:gs>
            </a:gsLst>
            <a:lin ang="7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44821" bIns="44821" numCol="1" spcCol="0" rtlCol="0" fromWordArt="0" anchor="ctr" anchorCtr="0" forceAA="0" compatLnSpc="1">
            <a:prstTxWarp prst="textNoShape">
              <a:avLst/>
            </a:prstTxWarp>
            <a:noAutofit/>
          </a:bodyPr>
          <a:lstStyle/>
          <a:p>
            <a:pPr algn="ctr" defTabSz="896091" fontAlgn="base">
              <a:spcBef>
                <a:spcPct val="0"/>
              </a:spcBef>
              <a:spcAft>
                <a:spcPct val="0"/>
              </a:spcAft>
            </a:pPr>
            <a:endParaRPr lang="en-US" sz="4313" spc="-98"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Placeholder 1"/>
          <p:cNvSpPr>
            <a:spLocks noGrp="1"/>
          </p:cNvSpPr>
          <p:nvPr>
            <p:ph type="title"/>
          </p:nvPr>
        </p:nvSpPr>
        <p:spPr>
          <a:xfrm>
            <a:off x="471900" y="464087"/>
            <a:ext cx="11058107" cy="899665"/>
          </a:xfrm>
          <a:prstGeom prst="rect">
            <a:avLst/>
          </a:prstGeom>
        </p:spPr>
        <p:txBody>
          <a:bodyPr vert="horz" wrap="square" lIns="146059" tIns="91287" rIns="146059" bIns="91287"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471804" y="1362196"/>
            <a:ext cx="11055907" cy="2075373"/>
          </a:xfrm>
          <a:prstGeom prst="rect">
            <a:avLst/>
          </a:prstGeom>
        </p:spPr>
        <p:txBody>
          <a:bodyPr vert="horz" wrap="square" lIns="146059" tIns="91287" rIns="146059" bIns="91287"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10862578"/>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Lst>
  <p:transition>
    <p:fade/>
  </p:transition>
  <p:timing>
    <p:tnLst>
      <p:par>
        <p:cTn id="1" dur="indefinite" restart="never" nodeType="tmRoot"/>
      </p:par>
    </p:tnLst>
  </p:timing>
  <p:txStyles>
    <p:titleStyle>
      <a:lvl1pPr algn="l" defTabSz="912848" rtl="0" eaLnBrk="1" latinLnBrk="0" hangingPunct="1">
        <a:lnSpc>
          <a:spcPct val="90000"/>
        </a:lnSpc>
        <a:spcBef>
          <a:spcPct val="0"/>
        </a:spcBef>
        <a:buNone/>
        <a:defRPr lang="en-US" sz="5294" b="0" kern="1200" cap="none" spc="-100" baseline="0" dirty="0" smtClean="0">
          <a:ln w="3175">
            <a:noFill/>
          </a:ln>
          <a:gradFill>
            <a:gsLst>
              <a:gs pos="1250">
                <a:srgbClr val="F9F9F9"/>
              </a:gs>
              <a:gs pos="100000">
                <a:srgbClr val="F9F9F9"/>
              </a:gs>
            </a:gsLst>
            <a:lin ang="5400000" scaled="0"/>
          </a:gradFill>
          <a:effectLst/>
          <a:latin typeface="+mj-lt"/>
          <a:ea typeface="+mn-ea"/>
          <a:cs typeface="Arial" charset="0"/>
        </a:defRPr>
      </a:lvl1pPr>
    </p:titleStyle>
    <p:bodyStyle>
      <a:lvl1pPr marL="335588" marR="0" indent="-335588" algn="l" defTabSz="912848"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rgbClr val="F9F9F9"/>
              </a:gs>
              <a:gs pos="100000">
                <a:srgbClr val="F9F9F9"/>
              </a:gs>
            </a:gsLst>
            <a:lin ang="5400000" scaled="0"/>
          </a:gradFill>
          <a:latin typeface="+mj-lt"/>
          <a:ea typeface="+mn-ea"/>
          <a:cs typeface="+mn-cs"/>
        </a:defRPr>
      </a:lvl1pPr>
      <a:lvl2pPr marL="571739" marR="0" indent="-236153" algn="l" defTabSz="91284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rgbClr val="F9F9F9"/>
              </a:gs>
              <a:gs pos="100000">
                <a:srgbClr val="F9F9F9"/>
              </a:gs>
            </a:gsLst>
            <a:lin ang="5400000" scaled="0"/>
          </a:gradFill>
          <a:latin typeface="+mn-lt"/>
          <a:ea typeface="+mn-ea"/>
          <a:cs typeface="+mn-cs"/>
        </a:defRPr>
      </a:lvl2pPr>
      <a:lvl3pPr marL="783034"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rgbClr val="F9F9F9"/>
              </a:gs>
              <a:gs pos="100000">
                <a:srgbClr val="F9F9F9"/>
              </a:gs>
            </a:gsLst>
            <a:lin ang="5400000" scaled="0"/>
          </a:gradFill>
          <a:latin typeface="+mn-lt"/>
          <a:ea typeface="+mn-ea"/>
          <a:cs typeface="+mn-cs"/>
        </a:defRPr>
      </a:lvl3pPr>
      <a:lvl4pPr marL="1006763"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4pPr>
      <a:lvl5pPr marL="1230478"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5pPr>
      <a:lvl6pPr marL="2510325"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66747"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3169"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79594"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2848" rtl="0" eaLnBrk="1" latinLnBrk="0" hangingPunct="1">
        <a:defRPr sz="1765" kern="1200">
          <a:solidFill>
            <a:schemeClr val="tx1"/>
          </a:solidFill>
          <a:latin typeface="+mn-lt"/>
          <a:ea typeface="+mn-ea"/>
          <a:cs typeface="+mn-cs"/>
        </a:defRPr>
      </a:lvl1pPr>
      <a:lvl2pPr marL="456423" algn="l" defTabSz="912848" rtl="0" eaLnBrk="1" latinLnBrk="0" hangingPunct="1">
        <a:defRPr sz="1765" kern="1200">
          <a:solidFill>
            <a:schemeClr val="tx1"/>
          </a:solidFill>
          <a:latin typeface="+mn-lt"/>
          <a:ea typeface="+mn-ea"/>
          <a:cs typeface="+mn-cs"/>
        </a:defRPr>
      </a:lvl2pPr>
      <a:lvl3pPr marL="912848" algn="l" defTabSz="912848" rtl="0" eaLnBrk="1" latinLnBrk="0" hangingPunct="1">
        <a:defRPr sz="1765" kern="1200">
          <a:solidFill>
            <a:schemeClr val="tx1"/>
          </a:solidFill>
          <a:latin typeface="+mn-lt"/>
          <a:ea typeface="+mn-ea"/>
          <a:cs typeface="+mn-cs"/>
        </a:defRPr>
      </a:lvl3pPr>
      <a:lvl4pPr marL="1369268" algn="l" defTabSz="912848" rtl="0" eaLnBrk="1" latinLnBrk="0" hangingPunct="1">
        <a:defRPr sz="1765" kern="1200">
          <a:solidFill>
            <a:schemeClr val="tx1"/>
          </a:solidFill>
          <a:latin typeface="+mn-lt"/>
          <a:ea typeface="+mn-ea"/>
          <a:cs typeface="+mn-cs"/>
        </a:defRPr>
      </a:lvl4pPr>
      <a:lvl5pPr marL="1825690" algn="l" defTabSz="912848" rtl="0" eaLnBrk="1" latinLnBrk="0" hangingPunct="1">
        <a:defRPr sz="1765" kern="1200">
          <a:solidFill>
            <a:schemeClr val="tx1"/>
          </a:solidFill>
          <a:latin typeface="+mn-lt"/>
          <a:ea typeface="+mn-ea"/>
          <a:cs typeface="+mn-cs"/>
        </a:defRPr>
      </a:lvl5pPr>
      <a:lvl6pPr marL="2282113" algn="l" defTabSz="912848" rtl="0" eaLnBrk="1" latinLnBrk="0" hangingPunct="1">
        <a:defRPr sz="1765" kern="1200">
          <a:solidFill>
            <a:schemeClr val="tx1"/>
          </a:solidFill>
          <a:latin typeface="+mn-lt"/>
          <a:ea typeface="+mn-ea"/>
          <a:cs typeface="+mn-cs"/>
        </a:defRPr>
      </a:lvl6pPr>
      <a:lvl7pPr marL="2738537" algn="l" defTabSz="912848" rtl="0" eaLnBrk="1" latinLnBrk="0" hangingPunct="1">
        <a:defRPr sz="1765" kern="1200">
          <a:solidFill>
            <a:schemeClr val="tx1"/>
          </a:solidFill>
          <a:latin typeface="+mn-lt"/>
          <a:ea typeface="+mn-ea"/>
          <a:cs typeface="+mn-cs"/>
        </a:defRPr>
      </a:lvl7pPr>
      <a:lvl8pPr marL="3194958" algn="l" defTabSz="912848" rtl="0" eaLnBrk="1" latinLnBrk="0" hangingPunct="1">
        <a:defRPr sz="1765" kern="1200">
          <a:solidFill>
            <a:schemeClr val="tx1"/>
          </a:solidFill>
          <a:latin typeface="+mn-lt"/>
          <a:ea typeface="+mn-ea"/>
          <a:cs typeface="+mn-cs"/>
        </a:defRPr>
      </a:lvl8pPr>
      <a:lvl9pPr marL="3651381" algn="l" defTabSz="912848" rtl="0" eaLnBrk="1" latinLnBrk="0" hangingPunct="1">
        <a:defRPr sz="1765"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4"/>
            <a:ext cx="11151917"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249" y="1447800"/>
            <a:ext cx="11151916"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11102265"/>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 id="2147483948" r:id="rId13"/>
    <p:sldLayoutId id="2147483949" r:id="rId14"/>
    <p:sldLayoutId id="2147483950" r:id="rId15"/>
    <p:sldLayoutId id="2147483951" r:id="rId16"/>
    <p:sldLayoutId id="2147483952" r:id="rId17"/>
    <p:sldLayoutId id="2147483953" r:id="rId18"/>
    <p:sldLayoutId id="2147483954" r:id="rId19"/>
    <p:sldLayoutId id="2147483955" r:id="rId20"/>
    <p:sldLayoutId id="2147483956" r:id="rId21"/>
    <p:sldLayoutId id="2147483957" r:id="rId22"/>
    <p:sldLayoutId id="2147483958" r:id="rId23"/>
  </p:sldLayoutIdLst>
  <p:transition>
    <p:fade/>
  </p:transition>
  <p:timing>
    <p:tnLst>
      <p:par>
        <p:cTn id="1" dur="indefinite" restart="never" nodeType="tmRoot"/>
      </p:par>
    </p:tnLst>
  </p:timing>
  <p:txStyles>
    <p:titleStyle>
      <a:lvl1pPr algn="l" defTabSz="914259"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23" indent="-460323" algn="l" defTabSz="914259" rtl="0" eaLnBrk="1" latinLnBrk="0" hangingPunct="1">
        <a:lnSpc>
          <a:spcPct val="90000"/>
        </a:lnSpc>
        <a:spcBef>
          <a:spcPct val="20000"/>
        </a:spcBef>
        <a:buSzPct val="80000"/>
        <a:buFont typeface="Arial" pitchFamily="34" charset="0"/>
        <a:buChar char="•"/>
        <a:defRPr sz="3200" kern="1200">
          <a:solidFill>
            <a:schemeClr val="bg1"/>
          </a:solidFill>
          <a:latin typeface="+mn-lt"/>
          <a:ea typeface="+mn-ea"/>
          <a:cs typeface="+mn-cs"/>
        </a:defRPr>
      </a:lvl1pPr>
      <a:lvl2pPr marL="855566" indent="-395243" algn="l" defTabSz="914259" rtl="0" eaLnBrk="1" latinLnBrk="0" hangingPunct="1">
        <a:lnSpc>
          <a:spcPct val="90000"/>
        </a:lnSpc>
        <a:spcBef>
          <a:spcPct val="20000"/>
        </a:spcBef>
        <a:buSzPct val="80000"/>
        <a:buFont typeface="Arial" pitchFamily="34" charset="0"/>
        <a:buChar char="•"/>
        <a:defRPr sz="2800" kern="1200">
          <a:solidFill>
            <a:schemeClr val="bg1"/>
          </a:solidFill>
          <a:latin typeface="+mn-lt"/>
          <a:ea typeface="+mn-ea"/>
          <a:cs typeface="+mn-cs"/>
        </a:defRPr>
      </a:lvl2pPr>
      <a:lvl3pPr marL="1258745" indent="-403180" algn="l" defTabSz="914259" rtl="0" eaLnBrk="1" latinLnBrk="0" hangingPunct="1">
        <a:lnSpc>
          <a:spcPct val="90000"/>
        </a:lnSpc>
        <a:spcBef>
          <a:spcPct val="20000"/>
        </a:spcBef>
        <a:buSzPct val="80000"/>
        <a:buFont typeface="Arial" pitchFamily="34" charset="0"/>
        <a:buChar char="•"/>
        <a:defRPr sz="2400" kern="1200">
          <a:solidFill>
            <a:schemeClr val="bg1"/>
          </a:solidFill>
          <a:latin typeface="+mn-lt"/>
          <a:ea typeface="+mn-ea"/>
          <a:cs typeface="+mn-cs"/>
        </a:defRPr>
      </a:lvl3pPr>
      <a:lvl4pPr marL="1604781" indent="-346036" algn="l" defTabSz="914259" rtl="0" eaLnBrk="1" latinLnBrk="0" hangingPunct="1">
        <a:lnSpc>
          <a:spcPct val="90000"/>
        </a:lnSpc>
        <a:spcBef>
          <a:spcPct val="20000"/>
        </a:spcBef>
        <a:buSzPct val="80000"/>
        <a:buFont typeface="Arial" pitchFamily="34" charset="0"/>
        <a:buChar char="•"/>
        <a:defRPr sz="2000" kern="1200">
          <a:solidFill>
            <a:schemeClr val="bg1"/>
          </a:solidFill>
          <a:latin typeface="+mn-lt"/>
          <a:ea typeface="+mn-ea"/>
          <a:cs typeface="+mn-cs"/>
        </a:defRPr>
      </a:lvl4pPr>
      <a:lvl5pPr marL="1941293" indent="-336512" algn="l" defTabSz="914259" rtl="0" eaLnBrk="1" latinLnBrk="0" hangingPunct="1">
        <a:lnSpc>
          <a:spcPct val="90000"/>
        </a:lnSpc>
        <a:spcBef>
          <a:spcPct val="20000"/>
        </a:spcBef>
        <a:buSzPct val="80000"/>
        <a:buFont typeface="Arial" pitchFamily="34" charset="0"/>
        <a:buChar char="•"/>
        <a:defRPr sz="2000" kern="1200">
          <a:solidFill>
            <a:schemeClr val="bg1"/>
          </a:solidFill>
          <a:latin typeface="+mn-lt"/>
          <a:ea typeface="+mn-ea"/>
          <a:cs typeface="+mn-cs"/>
        </a:defRPr>
      </a:lvl5pPr>
      <a:lvl6pPr marL="2514214" indent="-228565"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44" indent="-228565"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74" indent="-228565"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04" indent="-228565"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89" algn="l" defTabSz="914259" rtl="0" eaLnBrk="1" latinLnBrk="0" hangingPunct="1">
        <a:defRPr sz="1800" kern="1200">
          <a:solidFill>
            <a:schemeClr val="tx1"/>
          </a:solidFill>
          <a:latin typeface="+mn-lt"/>
          <a:ea typeface="+mn-ea"/>
          <a:cs typeface="+mn-cs"/>
        </a:defRPr>
      </a:lvl4pPr>
      <a:lvl5pPr marL="1828520" algn="l" defTabSz="914259" rtl="0" eaLnBrk="1" latinLnBrk="0" hangingPunct="1">
        <a:defRPr sz="1800" kern="1200">
          <a:solidFill>
            <a:schemeClr val="tx1"/>
          </a:solidFill>
          <a:latin typeface="+mn-lt"/>
          <a:ea typeface="+mn-ea"/>
          <a:cs typeface="+mn-cs"/>
        </a:defRPr>
      </a:lvl5pPr>
      <a:lvl6pPr marL="2285650" algn="l" defTabSz="914259" rtl="0" eaLnBrk="1" latinLnBrk="0" hangingPunct="1">
        <a:defRPr sz="1800" kern="1200">
          <a:solidFill>
            <a:schemeClr val="tx1"/>
          </a:solidFill>
          <a:latin typeface="+mn-lt"/>
          <a:ea typeface="+mn-ea"/>
          <a:cs typeface="+mn-cs"/>
        </a:defRPr>
      </a:lvl6pPr>
      <a:lvl7pPr marL="2742779" algn="l" defTabSz="914259" rtl="0" eaLnBrk="1" latinLnBrk="0" hangingPunct="1">
        <a:defRPr sz="1800" kern="1200">
          <a:solidFill>
            <a:schemeClr val="tx1"/>
          </a:solidFill>
          <a:latin typeface="+mn-lt"/>
          <a:ea typeface="+mn-ea"/>
          <a:cs typeface="+mn-cs"/>
        </a:defRPr>
      </a:lvl7pPr>
      <a:lvl8pPr marL="3199909"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0"/>
            <a:ext cx="12192000" cy="6858000"/>
          </a:xfrm>
          <a:prstGeom prst="rect">
            <a:avLst/>
          </a:prstGeom>
          <a:solidFill>
            <a:srgbClr val="282B2C"/>
          </a:solidFill>
          <a:ln w="952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39" tIns="44819" rIns="89639" bIns="44819"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4803" spc="300" dirty="0">
              <a:gradFill>
                <a:gsLst>
                  <a:gs pos="0">
                    <a:srgbClr val="FFFFFF"/>
                  </a:gs>
                  <a:gs pos="100000">
                    <a:srgbClr val="FFFFFF"/>
                  </a:gs>
                </a:gsLst>
                <a:lin ang="5400000" scaled="0"/>
              </a:gradFill>
              <a:latin typeface="Segoe UI Light"/>
            </a:endParaRPr>
          </a:p>
        </p:txBody>
      </p:sp>
      <p:sp>
        <p:nvSpPr>
          <p:cNvPr id="6" name="Rectangle 5"/>
          <p:cNvSpPr/>
          <p:nvPr userDrawn="1"/>
        </p:nvSpPr>
        <p:spPr bwMode="auto">
          <a:xfrm rot="10800000">
            <a:off x="0" y="-2"/>
            <a:ext cx="12186662" cy="6858002"/>
          </a:xfrm>
          <a:prstGeom prst="rect">
            <a:avLst/>
          </a:prstGeom>
          <a:gradFill>
            <a:gsLst>
              <a:gs pos="100000">
                <a:srgbClr val="000000">
                  <a:alpha val="84000"/>
                </a:srgbClr>
              </a:gs>
              <a:gs pos="0">
                <a:srgbClr val="000000">
                  <a:alpha val="0"/>
                </a:srgbClr>
              </a:gs>
            </a:gsLst>
            <a:lin ang="7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44821" bIns="44821" numCol="1" spcCol="0" rtlCol="0" fromWordArt="0" anchor="ctr" anchorCtr="0" forceAA="0" compatLnSpc="1">
            <a:prstTxWarp prst="textNoShape">
              <a:avLst/>
            </a:prstTxWarp>
            <a:noAutofit/>
          </a:bodyPr>
          <a:lstStyle/>
          <a:p>
            <a:pPr algn="ctr" defTabSz="896091" fontAlgn="base">
              <a:spcBef>
                <a:spcPct val="0"/>
              </a:spcBef>
              <a:spcAft>
                <a:spcPct val="0"/>
              </a:spcAft>
            </a:pPr>
            <a:endParaRPr lang="en-US" sz="4313" spc="-98"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Placeholder 1"/>
          <p:cNvSpPr>
            <a:spLocks noGrp="1"/>
          </p:cNvSpPr>
          <p:nvPr>
            <p:ph type="title"/>
          </p:nvPr>
        </p:nvSpPr>
        <p:spPr>
          <a:xfrm>
            <a:off x="471900" y="464087"/>
            <a:ext cx="11058107" cy="899665"/>
          </a:xfrm>
          <a:prstGeom prst="rect">
            <a:avLst/>
          </a:prstGeom>
        </p:spPr>
        <p:txBody>
          <a:bodyPr vert="horz" wrap="square" lIns="146059" tIns="91287" rIns="146059" bIns="91287"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471804" y="1362196"/>
            <a:ext cx="11055907" cy="2075373"/>
          </a:xfrm>
          <a:prstGeom prst="rect">
            <a:avLst/>
          </a:prstGeom>
        </p:spPr>
        <p:txBody>
          <a:bodyPr vert="horz" wrap="square" lIns="146059" tIns="91287" rIns="146059" bIns="91287"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187641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timing>
    <p:tnLst>
      <p:par>
        <p:cTn id="1" dur="indefinite" restart="never" nodeType="tmRoot"/>
      </p:par>
    </p:tnLst>
  </p:timing>
  <p:txStyles>
    <p:titleStyle>
      <a:lvl1pPr algn="l" defTabSz="912848" rtl="0" eaLnBrk="1" latinLnBrk="0" hangingPunct="1">
        <a:lnSpc>
          <a:spcPct val="90000"/>
        </a:lnSpc>
        <a:spcBef>
          <a:spcPct val="0"/>
        </a:spcBef>
        <a:buNone/>
        <a:defRPr lang="en-US" sz="5294" b="0" kern="1200" cap="none" spc="-100" baseline="0" dirty="0" smtClean="0">
          <a:ln w="3175">
            <a:noFill/>
          </a:ln>
          <a:gradFill>
            <a:gsLst>
              <a:gs pos="1250">
                <a:srgbClr val="F9F9F9"/>
              </a:gs>
              <a:gs pos="100000">
                <a:srgbClr val="F9F9F9"/>
              </a:gs>
            </a:gsLst>
            <a:lin ang="5400000" scaled="0"/>
          </a:gradFill>
          <a:effectLst/>
          <a:latin typeface="+mj-lt"/>
          <a:ea typeface="+mn-ea"/>
          <a:cs typeface="Arial" charset="0"/>
        </a:defRPr>
      </a:lvl1pPr>
    </p:titleStyle>
    <p:bodyStyle>
      <a:lvl1pPr marL="335588" marR="0" indent="-335588" algn="l" defTabSz="912848"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rgbClr val="F9F9F9"/>
              </a:gs>
              <a:gs pos="100000">
                <a:srgbClr val="F9F9F9"/>
              </a:gs>
            </a:gsLst>
            <a:lin ang="5400000" scaled="0"/>
          </a:gradFill>
          <a:latin typeface="+mj-lt"/>
          <a:ea typeface="+mn-ea"/>
          <a:cs typeface="+mn-cs"/>
        </a:defRPr>
      </a:lvl1pPr>
      <a:lvl2pPr marL="571739" marR="0" indent="-236153" algn="l" defTabSz="91284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rgbClr val="F9F9F9"/>
              </a:gs>
              <a:gs pos="100000">
                <a:srgbClr val="F9F9F9"/>
              </a:gs>
            </a:gsLst>
            <a:lin ang="5400000" scaled="0"/>
          </a:gradFill>
          <a:latin typeface="+mn-lt"/>
          <a:ea typeface="+mn-ea"/>
          <a:cs typeface="+mn-cs"/>
        </a:defRPr>
      </a:lvl2pPr>
      <a:lvl3pPr marL="783034"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rgbClr val="F9F9F9"/>
              </a:gs>
              <a:gs pos="100000">
                <a:srgbClr val="F9F9F9"/>
              </a:gs>
            </a:gsLst>
            <a:lin ang="5400000" scaled="0"/>
          </a:gradFill>
          <a:latin typeface="+mn-lt"/>
          <a:ea typeface="+mn-ea"/>
          <a:cs typeface="+mn-cs"/>
        </a:defRPr>
      </a:lvl3pPr>
      <a:lvl4pPr marL="1006763"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4pPr>
      <a:lvl5pPr marL="1230478"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5pPr>
      <a:lvl6pPr marL="2510325"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66747"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3169"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79594"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2848" rtl="0" eaLnBrk="1" latinLnBrk="0" hangingPunct="1">
        <a:defRPr sz="1765" kern="1200">
          <a:solidFill>
            <a:schemeClr val="tx1"/>
          </a:solidFill>
          <a:latin typeface="+mn-lt"/>
          <a:ea typeface="+mn-ea"/>
          <a:cs typeface="+mn-cs"/>
        </a:defRPr>
      </a:lvl1pPr>
      <a:lvl2pPr marL="456423" algn="l" defTabSz="912848" rtl="0" eaLnBrk="1" latinLnBrk="0" hangingPunct="1">
        <a:defRPr sz="1765" kern="1200">
          <a:solidFill>
            <a:schemeClr val="tx1"/>
          </a:solidFill>
          <a:latin typeface="+mn-lt"/>
          <a:ea typeface="+mn-ea"/>
          <a:cs typeface="+mn-cs"/>
        </a:defRPr>
      </a:lvl2pPr>
      <a:lvl3pPr marL="912848" algn="l" defTabSz="912848" rtl="0" eaLnBrk="1" latinLnBrk="0" hangingPunct="1">
        <a:defRPr sz="1765" kern="1200">
          <a:solidFill>
            <a:schemeClr val="tx1"/>
          </a:solidFill>
          <a:latin typeface="+mn-lt"/>
          <a:ea typeface="+mn-ea"/>
          <a:cs typeface="+mn-cs"/>
        </a:defRPr>
      </a:lvl3pPr>
      <a:lvl4pPr marL="1369268" algn="l" defTabSz="912848" rtl="0" eaLnBrk="1" latinLnBrk="0" hangingPunct="1">
        <a:defRPr sz="1765" kern="1200">
          <a:solidFill>
            <a:schemeClr val="tx1"/>
          </a:solidFill>
          <a:latin typeface="+mn-lt"/>
          <a:ea typeface="+mn-ea"/>
          <a:cs typeface="+mn-cs"/>
        </a:defRPr>
      </a:lvl4pPr>
      <a:lvl5pPr marL="1825690" algn="l" defTabSz="912848" rtl="0" eaLnBrk="1" latinLnBrk="0" hangingPunct="1">
        <a:defRPr sz="1765" kern="1200">
          <a:solidFill>
            <a:schemeClr val="tx1"/>
          </a:solidFill>
          <a:latin typeface="+mn-lt"/>
          <a:ea typeface="+mn-ea"/>
          <a:cs typeface="+mn-cs"/>
        </a:defRPr>
      </a:lvl5pPr>
      <a:lvl6pPr marL="2282113" algn="l" defTabSz="912848" rtl="0" eaLnBrk="1" latinLnBrk="0" hangingPunct="1">
        <a:defRPr sz="1765" kern="1200">
          <a:solidFill>
            <a:schemeClr val="tx1"/>
          </a:solidFill>
          <a:latin typeface="+mn-lt"/>
          <a:ea typeface="+mn-ea"/>
          <a:cs typeface="+mn-cs"/>
        </a:defRPr>
      </a:lvl6pPr>
      <a:lvl7pPr marL="2738537" algn="l" defTabSz="912848" rtl="0" eaLnBrk="1" latinLnBrk="0" hangingPunct="1">
        <a:defRPr sz="1765" kern="1200">
          <a:solidFill>
            <a:schemeClr val="tx1"/>
          </a:solidFill>
          <a:latin typeface="+mn-lt"/>
          <a:ea typeface="+mn-ea"/>
          <a:cs typeface="+mn-cs"/>
        </a:defRPr>
      </a:lvl7pPr>
      <a:lvl8pPr marL="3194958" algn="l" defTabSz="912848" rtl="0" eaLnBrk="1" latinLnBrk="0" hangingPunct="1">
        <a:defRPr sz="1765" kern="1200">
          <a:solidFill>
            <a:schemeClr val="tx1"/>
          </a:solidFill>
          <a:latin typeface="+mn-lt"/>
          <a:ea typeface="+mn-ea"/>
          <a:cs typeface="+mn-cs"/>
        </a:defRPr>
      </a:lvl8pPr>
      <a:lvl9pPr marL="3651381" algn="l" defTabSz="912848" rtl="0" eaLnBrk="1" latinLnBrk="0" hangingPunct="1">
        <a:defRPr sz="1765"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452876"/>
            <a:ext cx="11151917" cy="757131"/>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836" y="1447801"/>
            <a:ext cx="11155093"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9147525"/>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Lst>
  <p:transition>
    <p:fade/>
  </p:transition>
  <p:timing>
    <p:tnLst>
      <p:par>
        <p:cTn id="1" dur="indefinite" restart="never" nodeType="tmRoot"/>
      </p:par>
    </p:tnLst>
  </p:timing>
  <p:hf hdr="0"/>
  <p:txStyles>
    <p:titleStyle>
      <a:lvl1pPr algn="l" defTabSz="914462" rtl="0" eaLnBrk="1" latinLnBrk="0" hangingPunct="1">
        <a:lnSpc>
          <a:spcPct val="90000"/>
        </a:lnSpc>
        <a:spcBef>
          <a:spcPct val="0"/>
        </a:spcBef>
        <a:buNone/>
        <a:defRPr lang="en-US" sz="5467" b="0" kern="1200" cap="none" spc="-100" baseline="0" dirty="0" smtClean="0">
          <a:ln w="3175">
            <a:noFill/>
          </a:ln>
          <a:solidFill>
            <a:schemeClr val="tx2"/>
          </a:solidFill>
          <a:effectLst/>
          <a:latin typeface="+mj-lt"/>
          <a:ea typeface="+mn-ea"/>
          <a:cs typeface="Arial" charset="0"/>
        </a:defRPr>
      </a:lvl1pPr>
    </p:titleStyle>
    <p:bodyStyle>
      <a:lvl1pPr marL="339762" marR="0" indent="-339762" algn="l" defTabSz="914462"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solidFill>
            <a:schemeClr val="tx2"/>
          </a:solidFill>
          <a:latin typeface="+mj-lt"/>
          <a:ea typeface="+mn-ea"/>
          <a:cs typeface="+mn-cs"/>
        </a:defRPr>
      </a:lvl1pPr>
      <a:lvl2pPr marL="573150" marR="0" indent="-233389" algn="l" defTabSz="91446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2"/>
          </a:solidFill>
          <a:latin typeface="+mn-lt"/>
          <a:ea typeface="+mn-ea"/>
          <a:cs typeface="+mn-cs"/>
        </a:defRPr>
      </a:lvl2pPr>
      <a:lvl3pPr marL="798600" marR="0" indent="-225449" algn="l" defTabSz="914462" rtl="0" eaLnBrk="1" fontAlgn="auto" latinLnBrk="0" hangingPunct="1">
        <a:lnSpc>
          <a:spcPct val="90000"/>
        </a:lnSpc>
        <a:spcBef>
          <a:spcPct val="20000"/>
        </a:spcBef>
        <a:spcAft>
          <a:spcPts val="0"/>
        </a:spcAft>
        <a:buClrTx/>
        <a:buSzPct val="90000"/>
        <a:buFont typeface="Wingdings" pitchFamily="2" charset="2"/>
        <a:buChar char=""/>
        <a:tabLst>
          <a:tab pos="798600" algn="l"/>
        </a:tabLst>
        <a:defRPr sz="2400" kern="1200" spc="0" baseline="0">
          <a:solidFill>
            <a:schemeClr val="tx2"/>
          </a:solidFill>
          <a:latin typeface="+mn-lt"/>
          <a:ea typeface="+mn-ea"/>
          <a:cs typeface="+mn-cs"/>
        </a:defRPr>
      </a:lvl3pPr>
      <a:lvl4pPr marL="1030400" marR="0" indent="-231800" algn="l" defTabSz="91446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2"/>
          </a:solidFill>
          <a:latin typeface="+mn-lt"/>
          <a:ea typeface="+mn-ea"/>
          <a:cs typeface="+mn-cs"/>
        </a:defRPr>
      </a:lvl4pPr>
      <a:lvl5pPr marL="1255849" marR="0" indent="-225449" algn="l" defTabSz="914462" rtl="0" eaLnBrk="1" fontAlgn="auto" latinLnBrk="0" hangingPunct="1">
        <a:lnSpc>
          <a:spcPct val="90000"/>
        </a:lnSpc>
        <a:spcBef>
          <a:spcPct val="20000"/>
        </a:spcBef>
        <a:spcAft>
          <a:spcPts val="0"/>
        </a:spcAft>
        <a:buClrTx/>
        <a:buSzPct val="90000"/>
        <a:buFont typeface="Wingdings" pitchFamily="2" charset="2"/>
        <a:buChar char=""/>
        <a:tabLst>
          <a:tab pos="1255849" algn="l"/>
        </a:tabLst>
        <a:defRPr sz="2000" kern="1200" spc="0" baseline="0">
          <a:solidFill>
            <a:schemeClr val="tx2"/>
          </a:solidFill>
          <a:latin typeface="+mn-lt"/>
          <a:ea typeface="+mn-ea"/>
          <a:cs typeface="+mn-cs"/>
        </a:defRPr>
      </a:lvl5pPr>
      <a:lvl6pPr marL="2514772" indent="-228616" algn="l" defTabSz="9144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2003" indent="-228616" algn="l" defTabSz="9144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234" indent="-228616" algn="l" defTabSz="9144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66" indent="-228616" algn="l" defTabSz="9144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62" rtl="0" eaLnBrk="1" latinLnBrk="0" hangingPunct="1">
        <a:defRPr sz="1867" kern="1200">
          <a:solidFill>
            <a:schemeClr val="tx1"/>
          </a:solidFill>
          <a:latin typeface="+mn-lt"/>
          <a:ea typeface="+mn-ea"/>
          <a:cs typeface="+mn-cs"/>
        </a:defRPr>
      </a:lvl1pPr>
      <a:lvl2pPr marL="457231" algn="l" defTabSz="914462" rtl="0" eaLnBrk="1" latinLnBrk="0" hangingPunct="1">
        <a:defRPr sz="1867" kern="1200">
          <a:solidFill>
            <a:schemeClr val="tx1"/>
          </a:solidFill>
          <a:latin typeface="+mn-lt"/>
          <a:ea typeface="+mn-ea"/>
          <a:cs typeface="+mn-cs"/>
        </a:defRPr>
      </a:lvl2pPr>
      <a:lvl3pPr marL="914462" algn="l" defTabSz="914462" rtl="0" eaLnBrk="1" latinLnBrk="0" hangingPunct="1">
        <a:defRPr sz="1867" kern="1200">
          <a:solidFill>
            <a:schemeClr val="tx1"/>
          </a:solidFill>
          <a:latin typeface="+mn-lt"/>
          <a:ea typeface="+mn-ea"/>
          <a:cs typeface="+mn-cs"/>
        </a:defRPr>
      </a:lvl3pPr>
      <a:lvl4pPr marL="1371694" algn="l" defTabSz="914462" rtl="0" eaLnBrk="1" latinLnBrk="0" hangingPunct="1">
        <a:defRPr sz="1867" kern="1200">
          <a:solidFill>
            <a:schemeClr val="tx1"/>
          </a:solidFill>
          <a:latin typeface="+mn-lt"/>
          <a:ea typeface="+mn-ea"/>
          <a:cs typeface="+mn-cs"/>
        </a:defRPr>
      </a:lvl4pPr>
      <a:lvl5pPr marL="1828925" algn="l" defTabSz="914462" rtl="0" eaLnBrk="1" latinLnBrk="0" hangingPunct="1">
        <a:defRPr sz="1867" kern="1200">
          <a:solidFill>
            <a:schemeClr val="tx1"/>
          </a:solidFill>
          <a:latin typeface="+mn-lt"/>
          <a:ea typeface="+mn-ea"/>
          <a:cs typeface="+mn-cs"/>
        </a:defRPr>
      </a:lvl5pPr>
      <a:lvl6pPr marL="2286156" algn="l" defTabSz="914462" rtl="0" eaLnBrk="1" latinLnBrk="0" hangingPunct="1">
        <a:defRPr sz="1867" kern="1200">
          <a:solidFill>
            <a:schemeClr val="tx1"/>
          </a:solidFill>
          <a:latin typeface="+mn-lt"/>
          <a:ea typeface="+mn-ea"/>
          <a:cs typeface="+mn-cs"/>
        </a:defRPr>
      </a:lvl6pPr>
      <a:lvl7pPr marL="2743387" algn="l" defTabSz="914462" rtl="0" eaLnBrk="1" latinLnBrk="0" hangingPunct="1">
        <a:defRPr sz="1867" kern="1200">
          <a:solidFill>
            <a:schemeClr val="tx1"/>
          </a:solidFill>
          <a:latin typeface="+mn-lt"/>
          <a:ea typeface="+mn-ea"/>
          <a:cs typeface="+mn-cs"/>
        </a:defRPr>
      </a:lvl7pPr>
      <a:lvl8pPr marL="3200619" algn="l" defTabSz="914462" rtl="0" eaLnBrk="1" latinLnBrk="0" hangingPunct="1">
        <a:defRPr sz="1867" kern="1200">
          <a:solidFill>
            <a:schemeClr val="tx1"/>
          </a:solidFill>
          <a:latin typeface="+mn-lt"/>
          <a:ea typeface="+mn-ea"/>
          <a:cs typeface="+mn-cs"/>
        </a:defRPr>
      </a:lvl8pPr>
      <a:lvl9pPr marL="3657850" algn="l" defTabSz="914462" rtl="0" eaLnBrk="1" latinLnBrk="0" hangingPunct="1">
        <a:defRPr sz="1867"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0"/>
            <a:ext cx="12192000" cy="6858000"/>
          </a:xfrm>
          <a:prstGeom prst="rect">
            <a:avLst/>
          </a:prstGeom>
          <a:solidFill>
            <a:srgbClr val="282B2C"/>
          </a:solidFill>
          <a:ln w="952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39" tIns="44819" rIns="89639" bIns="44819"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4803" spc="300" dirty="0">
              <a:gradFill>
                <a:gsLst>
                  <a:gs pos="0">
                    <a:srgbClr val="FFFFFF"/>
                  </a:gs>
                  <a:gs pos="100000">
                    <a:srgbClr val="FFFFFF"/>
                  </a:gs>
                </a:gsLst>
                <a:lin ang="5400000" scaled="0"/>
              </a:gradFill>
              <a:latin typeface="Segoe UI Light"/>
            </a:endParaRPr>
          </a:p>
        </p:txBody>
      </p:sp>
      <p:sp>
        <p:nvSpPr>
          <p:cNvPr id="6" name="Rectangle 5"/>
          <p:cNvSpPr/>
          <p:nvPr userDrawn="1"/>
        </p:nvSpPr>
        <p:spPr bwMode="auto">
          <a:xfrm rot="10800000">
            <a:off x="0" y="-2"/>
            <a:ext cx="12186662" cy="6858002"/>
          </a:xfrm>
          <a:prstGeom prst="rect">
            <a:avLst/>
          </a:prstGeom>
          <a:gradFill>
            <a:gsLst>
              <a:gs pos="100000">
                <a:srgbClr val="000000">
                  <a:alpha val="84000"/>
                </a:srgbClr>
              </a:gs>
              <a:gs pos="0">
                <a:srgbClr val="000000">
                  <a:alpha val="0"/>
                </a:srgbClr>
              </a:gs>
            </a:gsLst>
            <a:lin ang="7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44821" bIns="44821" numCol="1" spcCol="0" rtlCol="0" fromWordArt="0" anchor="ctr" anchorCtr="0" forceAA="0" compatLnSpc="1">
            <a:prstTxWarp prst="textNoShape">
              <a:avLst/>
            </a:prstTxWarp>
            <a:noAutofit/>
          </a:bodyPr>
          <a:lstStyle/>
          <a:p>
            <a:pPr algn="ctr" defTabSz="896091" fontAlgn="base">
              <a:spcBef>
                <a:spcPct val="0"/>
              </a:spcBef>
              <a:spcAft>
                <a:spcPct val="0"/>
              </a:spcAft>
            </a:pPr>
            <a:endParaRPr lang="en-US" sz="4313" spc="-98"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Placeholder 1"/>
          <p:cNvSpPr>
            <a:spLocks noGrp="1"/>
          </p:cNvSpPr>
          <p:nvPr>
            <p:ph type="title"/>
          </p:nvPr>
        </p:nvSpPr>
        <p:spPr>
          <a:xfrm>
            <a:off x="471900" y="464087"/>
            <a:ext cx="11058107" cy="899665"/>
          </a:xfrm>
          <a:prstGeom prst="rect">
            <a:avLst/>
          </a:prstGeom>
        </p:spPr>
        <p:txBody>
          <a:bodyPr vert="horz" wrap="square" lIns="146059" tIns="91287" rIns="146059" bIns="91287"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471804" y="1362196"/>
            <a:ext cx="11055907" cy="2075373"/>
          </a:xfrm>
          <a:prstGeom prst="rect">
            <a:avLst/>
          </a:prstGeom>
        </p:spPr>
        <p:txBody>
          <a:bodyPr vert="horz" wrap="square" lIns="146059" tIns="91287" rIns="146059" bIns="91287"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49332902"/>
      </p:ext>
    </p:extLst>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Lst>
  <p:transition>
    <p:fade/>
  </p:transition>
  <p:timing>
    <p:tnLst>
      <p:par>
        <p:cTn id="1" dur="indefinite" restart="never" nodeType="tmRoot"/>
      </p:par>
    </p:tnLst>
  </p:timing>
  <p:txStyles>
    <p:titleStyle>
      <a:lvl1pPr algn="l" defTabSz="912848" rtl="0" eaLnBrk="1" latinLnBrk="0" hangingPunct="1">
        <a:lnSpc>
          <a:spcPct val="90000"/>
        </a:lnSpc>
        <a:spcBef>
          <a:spcPct val="0"/>
        </a:spcBef>
        <a:buNone/>
        <a:defRPr lang="en-US" sz="5294" b="0" kern="1200" cap="none" spc="-100" baseline="0" dirty="0" smtClean="0">
          <a:ln w="3175">
            <a:noFill/>
          </a:ln>
          <a:gradFill>
            <a:gsLst>
              <a:gs pos="1250">
                <a:srgbClr val="F9F9F9"/>
              </a:gs>
              <a:gs pos="100000">
                <a:srgbClr val="F9F9F9"/>
              </a:gs>
            </a:gsLst>
            <a:lin ang="5400000" scaled="0"/>
          </a:gradFill>
          <a:effectLst/>
          <a:latin typeface="+mj-lt"/>
          <a:ea typeface="+mn-ea"/>
          <a:cs typeface="Arial" charset="0"/>
        </a:defRPr>
      </a:lvl1pPr>
    </p:titleStyle>
    <p:bodyStyle>
      <a:lvl1pPr marL="335588" marR="0" indent="-335588" algn="l" defTabSz="912848"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rgbClr val="F9F9F9"/>
              </a:gs>
              <a:gs pos="100000">
                <a:srgbClr val="F9F9F9"/>
              </a:gs>
            </a:gsLst>
            <a:lin ang="5400000" scaled="0"/>
          </a:gradFill>
          <a:latin typeface="+mj-lt"/>
          <a:ea typeface="+mn-ea"/>
          <a:cs typeface="+mn-cs"/>
        </a:defRPr>
      </a:lvl1pPr>
      <a:lvl2pPr marL="571739" marR="0" indent="-236153" algn="l" defTabSz="91284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rgbClr val="F9F9F9"/>
              </a:gs>
              <a:gs pos="100000">
                <a:srgbClr val="F9F9F9"/>
              </a:gs>
            </a:gsLst>
            <a:lin ang="5400000" scaled="0"/>
          </a:gradFill>
          <a:latin typeface="+mn-lt"/>
          <a:ea typeface="+mn-ea"/>
          <a:cs typeface="+mn-cs"/>
        </a:defRPr>
      </a:lvl2pPr>
      <a:lvl3pPr marL="783034"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rgbClr val="F9F9F9"/>
              </a:gs>
              <a:gs pos="100000">
                <a:srgbClr val="F9F9F9"/>
              </a:gs>
            </a:gsLst>
            <a:lin ang="5400000" scaled="0"/>
          </a:gradFill>
          <a:latin typeface="+mn-lt"/>
          <a:ea typeface="+mn-ea"/>
          <a:cs typeface="+mn-cs"/>
        </a:defRPr>
      </a:lvl3pPr>
      <a:lvl4pPr marL="1006763"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4pPr>
      <a:lvl5pPr marL="1230478"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5pPr>
      <a:lvl6pPr marL="2510325"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66747"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3169"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79594"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2848" rtl="0" eaLnBrk="1" latinLnBrk="0" hangingPunct="1">
        <a:defRPr sz="1765" kern="1200">
          <a:solidFill>
            <a:schemeClr val="tx1"/>
          </a:solidFill>
          <a:latin typeface="+mn-lt"/>
          <a:ea typeface="+mn-ea"/>
          <a:cs typeface="+mn-cs"/>
        </a:defRPr>
      </a:lvl1pPr>
      <a:lvl2pPr marL="456423" algn="l" defTabSz="912848" rtl="0" eaLnBrk="1" latinLnBrk="0" hangingPunct="1">
        <a:defRPr sz="1765" kern="1200">
          <a:solidFill>
            <a:schemeClr val="tx1"/>
          </a:solidFill>
          <a:latin typeface="+mn-lt"/>
          <a:ea typeface="+mn-ea"/>
          <a:cs typeface="+mn-cs"/>
        </a:defRPr>
      </a:lvl2pPr>
      <a:lvl3pPr marL="912848" algn="l" defTabSz="912848" rtl="0" eaLnBrk="1" latinLnBrk="0" hangingPunct="1">
        <a:defRPr sz="1765" kern="1200">
          <a:solidFill>
            <a:schemeClr val="tx1"/>
          </a:solidFill>
          <a:latin typeface="+mn-lt"/>
          <a:ea typeface="+mn-ea"/>
          <a:cs typeface="+mn-cs"/>
        </a:defRPr>
      </a:lvl3pPr>
      <a:lvl4pPr marL="1369268" algn="l" defTabSz="912848" rtl="0" eaLnBrk="1" latinLnBrk="0" hangingPunct="1">
        <a:defRPr sz="1765" kern="1200">
          <a:solidFill>
            <a:schemeClr val="tx1"/>
          </a:solidFill>
          <a:latin typeface="+mn-lt"/>
          <a:ea typeface="+mn-ea"/>
          <a:cs typeface="+mn-cs"/>
        </a:defRPr>
      </a:lvl4pPr>
      <a:lvl5pPr marL="1825690" algn="l" defTabSz="912848" rtl="0" eaLnBrk="1" latinLnBrk="0" hangingPunct="1">
        <a:defRPr sz="1765" kern="1200">
          <a:solidFill>
            <a:schemeClr val="tx1"/>
          </a:solidFill>
          <a:latin typeface="+mn-lt"/>
          <a:ea typeface="+mn-ea"/>
          <a:cs typeface="+mn-cs"/>
        </a:defRPr>
      </a:lvl5pPr>
      <a:lvl6pPr marL="2282113" algn="l" defTabSz="912848" rtl="0" eaLnBrk="1" latinLnBrk="0" hangingPunct="1">
        <a:defRPr sz="1765" kern="1200">
          <a:solidFill>
            <a:schemeClr val="tx1"/>
          </a:solidFill>
          <a:latin typeface="+mn-lt"/>
          <a:ea typeface="+mn-ea"/>
          <a:cs typeface="+mn-cs"/>
        </a:defRPr>
      </a:lvl6pPr>
      <a:lvl7pPr marL="2738537" algn="l" defTabSz="912848" rtl="0" eaLnBrk="1" latinLnBrk="0" hangingPunct="1">
        <a:defRPr sz="1765" kern="1200">
          <a:solidFill>
            <a:schemeClr val="tx1"/>
          </a:solidFill>
          <a:latin typeface="+mn-lt"/>
          <a:ea typeface="+mn-ea"/>
          <a:cs typeface="+mn-cs"/>
        </a:defRPr>
      </a:lvl7pPr>
      <a:lvl8pPr marL="3194958" algn="l" defTabSz="912848" rtl="0" eaLnBrk="1" latinLnBrk="0" hangingPunct="1">
        <a:defRPr sz="1765" kern="1200">
          <a:solidFill>
            <a:schemeClr val="tx1"/>
          </a:solidFill>
          <a:latin typeface="+mn-lt"/>
          <a:ea typeface="+mn-ea"/>
          <a:cs typeface="+mn-cs"/>
        </a:defRPr>
      </a:lvl8pPr>
      <a:lvl9pPr marL="3651381" algn="l" defTabSz="912848" rtl="0" eaLnBrk="1" latinLnBrk="0" hangingPunct="1">
        <a:defRPr sz="1765"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0"/>
            <a:ext cx="12192000" cy="6858000"/>
          </a:xfrm>
          <a:prstGeom prst="rect">
            <a:avLst/>
          </a:prstGeom>
          <a:solidFill>
            <a:srgbClr val="282B2C"/>
          </a:solidFill>
          <a:ln w="952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39" tIns="44819" rIns="89639" bIns="44819"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4803" spc="300" dirty="0">
              <a:gradFill>
                <a:gsLst>
                  <a:gs pos="0">
                    <a:srgbClr val="FFFFFF"/>
                  </a:gs>
                  <a:gs pos="100000">
                    <a:srgbClr val="FFFFFF"/>
                  </a:gs>
                </a:gsLst>
                <a:lin ang="5400000" scaled="0"/>
              </a:gradFill>
              <a:latin typeface="Segoe UI Light"/>
            </a:endParaRPr>
          </a:p>
        </p:txBody>
      </p:sp>
      <p:sp>
        <p:nvSpPr>
          <p:cNvPr id="6" name="Rectangle 5"/>
          <p:cNvSpPr/>
          <p:nvPr userDrawn="1"/>
        </p:nvSpPr>
        <p:spPr bwMode="auto">
          <a:xfrm rot="10800000">
            <a:off x="0" y="-2"/>
            <a:ext cx="12186662" cy="6858002"/>
          </a:xfrm>
          <a:prstGeom prst="rect">
            <a:avLst/>
          </a:prstGeom>
          <a:gradFill>
            <a:gsLst>
              <a:gs pos="100000">
                <a:srgbClr val="000000">
                  <a:alpha val="84000"/>
                </a:srgbClr>
              </a:gs>
              <a:gs pos="0">
                <a:srgbClr val="000000">
                  <a:alpha val="0"/>
                </a:srgbClr>
              </a:gs>
            </a:gsLst>
            <a:lin ang="7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44821" bIns="44821" numCol="1" spcCol="0" rtlCol="0" fromWordArt="0" anchor="ctr" anchorCtr="0" forceAA="0" compatLnSpc="1">
            <a:prstTxWarp prst="textNoShape">
              <a:avLst/>
            </a:prstTxWarp>
            <a:noAutofit/>
          </a:bodyPr>
          <a:lstStyle/>
          <a:p>
            <a:pPr algn="ctr" defTabSz="896091" fontAlgn="base">
              <a:spcBef>
                <a:spcPct val="0"/>
              </a:spcBef>
              <a:spcAft>
                <a:spcPct val="0"/>
              </a:spcAft>
            </a:pPr>
            <a:endParaRPr lang="en-US" sz="4313" spc="-98"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Placeholder 1"/>
          <p:cNvSpPr>
            <a:spLocks noGrp="1"/>
          </p:cNvSpPr>
          <p:nvPr>
            <p:ph type="title"/>
          </p:nvPr>
        </p:nvSpPr>
        <p:spPr>
          <a:xfrm>
            <a:off x="471900" y="464087"/>
            <a:ext cx="11058107" cy="899665"/>
          </a:xfrm>
          <a:prstGeom prst="rect">
            <a:avLst/>
          </a:prstGeom>
        </p:spPr>
        <p:txBody>
          <a:bodyPr vert="horz" wrap="square" lIns="146059" tIns="91287" rIns="146059" bIns="91287"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471804" y="1362196"/>
            <a:ext cx="11055907" cy="2075373"/>
          </a:xfrm>
          <a:prstGeom prst="rect">
            <a:avLst/>
          </a:prstGeom>
        </p:spPr>
        <p:txBody>
          <a:bodyPr vert="horz" wrap="square" lIns="146059" tIns="91287" rIns="146059" bIns="91287"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39651229"/>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Lst>
  <p:transition>
    <p:fade/>
  </p:transition>
  <p:timing>
    <p:tnLst>
      <p:par>
        <p:cTn id="1" dur="indefinite" restart="never" nodeType="tmRoot"/>
      </p:par>
    </p:tnLst>
  </p:timing>
  <p:txStyles>
    <p:titleStyle>
      <a:lvl1pPr algn="l" defTabSz="912848" rtl="0" eaLnBrk="1" latinLnBrk="0" hangingPunct="1">
        <a:lnSpc>
          <a:spcPct val="90000"/>
        </a:lnSpc>
        <a:spcBef>
          <a:spcPct val="0"/>
        </a:spcBef>
        <a:buNone/>
        <a:defRPr lang="en-US" sz="5294" b="0" kern="1200" cap="none" spc="-100" baseline="0" dirty="0" smtClean="0">
          <a:ln w="3175">
            <a:noFill/>
          </a:ln>
          <a:gradFill>
            <a:gsLst>
              <a:gs pos="1250">
                <a:srgbClr val="F9F9F9"/>
              </a:gs>
              <a:gs pos="100000">
                <a:srgbClr val="F9F9F9"/>
              </a:gs>
            </a:gsLst>
            <a:lin ang="5400000" scaled="0"/>
          </a:gradFill>
          <a:effectLst/>
          <a:latin typeface="+mj-lt"/>
          <a:ea typeface="+mn-ea"/>
          <a:cs typeface="Arial" charset="0"/>
        </a:defRPr>
      </a:lvl1pPr>
    </p:titleStyle>
    <p:bodyStyle>
      <a:lvl1pPr marL="335588" marR="0" indent="-335588" algn="l" defTabSz="912848"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rgbClr val="F9F9F9"/>
              </a:gs>
              <a:gs pos="100000">
                <a:srgbClr val="F9F9F9"/>
              </a:gs>
            </a:gsLst>
            <a:lin ang="5400000" scaled="0"/>
          </a:gradFill>
          <a:latin typeface="+mj-lt"/>
          <a:ea typeface="+mn-ea"/>
          <a:cs typeface="+mn-cs"/>
        </a:defRPr>
      </a:lvl1pPr>
      <a:lvl2pPr marL="571739" marR="0" indent="-236153" algn="l" defTabSz="91284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rgbClr val="F9F9F9"/>
              </a:gs>
              <a:gs pos="100000">
                <a:srgbClr val="F9F9F9"/>
              </a:gs>
            </a:gsLst>
            <a:lin ang="5400000" scaled="0"/>
          </a:gradFill>
          <a:latin typeface="+mn-lt"/>
          <a:ea typeface="+mn-ea"/>
          <a:cs typeface="+mn-cs"/>
        </a:defRPr>
      </a:lvl2pPr>
      <a:lvl3pPr marL="783034"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rgbClr val="F9F9F9"/>
              </a:gs>
              <a:gs pos="100000">
                <a:srgbClr val="F9F9F9"/>
              </a:gs>
            </a:gsLst>
            <a:lin ang="5400000" scaled="0"/>
          </a:gradFill>
          <a:latin typeface="+mn-lt"/>
          <a:ea typeface="+mn-ea"/>
          <a:cs typeface="+mn-cs"/>
        </a:defRPr>
      </a:lvl3pPr>
      <a:lvl4pPr marL="1006763"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4pPr>
      <a:lvl5pPr marL="1230478"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5pPr>
      <a:lvl6pPr marL="2510325"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66747"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3169"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79594"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2848" rtl="0" eaLnBrk="1" latinLnBrk="0" hangingPunct="1">
        <a:defRPr sz="1765" kern="1200">
          <a:solidFill>
            <a:schemeClr val="tx1"/>
          </a:solidFill>
          <a:latin typeface="+mn-lt"/>
          <a:ea typeface="+mn-ea"/>
          <a:cs typeface="+mn-cs"/>
        </a:defRPr>
      </a:lvl1pPr>
      <a:lvl2pPr marL="456423" algn="l" defTabSz="912848" rtl="0" eaLnBrk="1" latinLnBrk="0" hangingPunct="1">
        <a:defRPr sz="1765" kern="1200">
          <a:solidFill>
            <a:schemeClr val="tx1"/>
          </a:solidFill>
          <a:latin typeface="+mn-lt"/>
          <a:ea typeface="+mn-ea"/>
          <a:cs typeface="+mn-cs"/>
        </a:defRPr>
      </a:lvl2pPr>
      <a:lvl3pPr marL="912848" algn="l" defTabSz="912848" rtl="0" eaLnBrk="1" latinLnBrk="0" hangingPunct="1">
        <a:defRPr sz="1765" kern="1200">
          <a:solidFill>
            <a:schemeClr val="tx1"/>
          </a:solidFill>
          <a:latin typeface="+mn-lt"/>
          <a:ea typeface="+mn-ea"/>
          <a:cs typeface="+mn-cs"/>
        </a:defRPr>
      </a:lvl3pPr>
      <a:lvl4pPr marL="1369268" algn="l" defTabSz="912848" rtl="0" eaLnBrk="1" latinLnBrk="0" hangingPunct="1">
        <a:defRPr sz="1765" kern="1200">
          <a:solidFill>
            <a:schemeClr val="tx1"/>
          </a:solidFill>
          <a:latin typeface="+mn-lt"/>
          <a:ea typeface="+mn-ea"/>
          <a:cs typeface="+mn-cs"/>
        </a:defRPr>
      </a:lvl4pPr>
      <a:lvl5pPr marL="1825690" algn="l" defTabSz="912848" rtl="0" eaLnBrk="1" latinLnBrk="0" hangingPunct="1">
        <a:defRPr sz="1765" kern="1200">
          <a:solidFill>
            <a:schemeClr val="tx1"/>
          </a:solidFill>
          <a:latin typeface="+mn-lt"/>
          <a:ea typeface="+mn-ea"/>
          <a:cs typeface="+mn-cs"/>
        </a:defRPr>
      </a:lvl5pPr>
      <a:lvl6pPr marL="2282113" algn="l" defTabSz="912848" rtl="0" eaLnBrk="1" latinLnBrk="0" hangingPunct="1">
        <a:defRPr sz="1765" kern="1200">
          <a:solidFill>
            <a:schemeClr val="tx1"/>
          </a:solidFill>
          <a:latin typeface="+mn-lt"/>
          <a:ea typeface="+mn-ea"/>
          <a:cs typeface="+mn-cs"/>
        </a:defRPr>
      </a:lvl6pPr>
      <a:lvl7pPr marL="2738537" algn="l" defTabSz="912848" rtl="0" eaLnBrk="1" latinLnBrk="0" hangingPunct="1">
        <a:defRPr sz="1765" kern="1200">
          <a:solidFill>
            <a:schemeClr val="tx1"/>
          </a:solidFill>
          <a:latin typeface="+mn-lt"/>
          <a:ea typeface="+mn-ea"/>
          <a:cs typeface="+mn-cs"/>
        </a:defRPr>
      </a:lvl7pPr>
      <a:lvl8pPr marL="3194958" algn="l" defTabSz="912848" rtl="0" eaLnBrk="1" latinLnBrk="0" hangingPunct="1">
        <a:defRPr sz="1765" kern="1200">
          <a:solidFill>
            <a:schemeClr val="tx1"/>
          </a:solidFill>
          <a:latin typeface="+mn-lt"/>
          <a:ea typeface="+mn-ea"/>
          <a:cs typeface="+mn-cs"/>
        </a:defRPr>
      </a:lvl8pPr>
      <a:lvl9pPr marL="3651381" algn="l" defTabSz="912848" rtl="0" eaLnBrk="1" latinLnBrk="0" hangingPunct="1">
        <a:defRPr sz="176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4"/>
            <a:ext cx="11151917"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249" y="1447800"/>
            <a:ext cx="11151916"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9147939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Lst>
  <p:transition>
    <p:fade/>
  </p:transition>
  <p:timing>
    <p:tnLst>
      <p:par>
        <p:cTn id="1" dur="indefinite" restart="never" nodeType="tmRoot"/>
      </p:par>
    </p:tnLst>
  </p:timing>
  <p:txStyles>
    <p:titleStyle>
      <a:lvl1pPr algn="l" defTabSz="914259"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23" indent="-460323" algn="l" defTabSz="914259" rtl="0" eaLnBrk="1" latinLnBrk="0" hangingPunct="1">
        <a:lnSpc>
          <a:spcPct val="90000"/>
        </a:lnSpc>
        <a:spcBef>
          <a:spcPct val="20000"/>
        </a:spcBef>
        <a:buSzPct val="80000"/>
        <a:buFont typeface="Arial" pitchFamily="34" charset="0"/>
        <a:buChar char="•"/>
        <a:defRPr sz="3200" kern="1200">
          <a:solidFill>
            <a:schemeClr val="bg1"/>
          </a:solidFill>
          <a:latin typeface="+mn-lt"/>
          <a:ea typeface="+mn-ea"/>
          <a:cs typeface="+mn-cs"/>
        </a:defRPr>
      </a:lvl1pPr>
      <a:lvl2pPr marL="855566" indent="-395243" algn="l" defTabSz="914259" rtl="0" eaLnBrk="1" latinLnBrk="0" hangingPunct="1">
        <a:lnSpc>
          <a:spcPct val="90000"/>
        </a:lnSpc>
        <a:spcBef>
          <a:spcPct val="20000"/>
        </a:spcBef>
        <a:buSzPct val="80000"/>
        <a:buFont typeface="Arial" pitchFamily="34" charset="0"/>
        <a:buChar char="•"/>
        <a:defRPr sz="2800" kern="1200">
          <a:solidFill>
            <a:schemeClr val="bg1"/>
          </a:solidFill>
          <a:latin typeface="+mn-lt"/>
          <a:ea typeface="+mn-ea"/>
          <a:cs typeface="+mn-cs"/>
        </a:defRPr>
      </a:lvl2pPr>
      <a:lvl3pPr marL="1258745" indent="-403180" algn="l" defTabSz="914259" rtl="0" eaLnBrk="1" latinLnBrk="0" hangingPunct="1">
        <a:lnSpc>
          <a:spcPct val="90000"/>
        </a:lnSpc>
        <a:spcBef>
          <a:spcPct val="20000"/>
        </a:spcBef>
        <a:buSzPct val="80000"/>
        <a:buFont typeface="Arial" pitchFamily="34" charset="0"/>
        <a:buChar char="•"/>
        <a:defRPr sz="2400" kern="1200">
          <a:solidFill>
            <a:schemeClr val="bg1"/>
          </a:solidFill>
          <a:latin typeface="+mn-lt"/>
          <a:ea typeface="+mn-ea"/>
          <a:cs typeface="+mn-cs"/>
        </a:defRPr>
      </a:lvl3pPr>
      <a:lvl4pPr marL="1604781" indent="-346036" algn="l" defTabSz="914259" rtl="0" eaLnBrk="1" latinLnBrk="0" hangingPunct="1">
        <a:lnSpc>
          <a:spcPct val="90000"/>
        </a:lnSpc>
        <a:spcBef>
          <a:spcPct val="20000"/>
        </a:spcBef>
        <a:buSzPct val="80000"/>
        <a:buFont typeface="Arial" pitchFamily="34" charset="0"/>
        <a:buChar char="•"/>
        <a:defRPr sz="2000" kern="1200">
          <a:solidFill>
            <a:schemeClr val="bg1"/>
          </a:solidFill>
          <a:latin typeface="+mn-lt"/>
          <a:ea typeface="+mn-ea"/>
          <a:cs typeface="+mn-cs"/>
        </a:defRPr>
      </a:lvl4pPr>
      <a:lvl5pPr marL="1941293" indent="-336512" algn="l" defTabSz="914259" rtl="0" eaLnBrk="1" latinLnBrk="0" hangingPunct="1">
        <a:lnSpc>
          <a:spcPct val="90000"/>
        </a:lnSpc>
        <a:spcBef>
          <a:spcPct val="20000"/>
        </a:spcBef>
        <a:buSzPct val="80000"/>
        <a:buFont typeface="Arial" pitchFamily="34" charset="0"/>
        <a:buChar char="•"/>
        <a:defRPr sz="2000" kern="1200">
          <a:solidFill>
            <a:schemeClr val="bg1"/>
          </a:solidFill>
          <a:latin typeface="+mn-lt"/>
          <a:ea typeface="+mn-ea"/>
          <a:cs typeface="+mn-cs"/>
        </a:defRPr>
      </a:lvl5pPr>
      <a:lvl6pPr marL="2514214" indent="-228565"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44" indent="-228565"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74" indent="-228565"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04" indent="-228565"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89" algn="l" defTabSz="914259" rtl="0" eaLnBrk="1" latinLnBrk="0" hangingPunct="1">
        <a:defRPr sz="1800" kern="1200">
          <a:solidFill>
            <a:schemeClr val="tx1"/>
          </a:solidFill>
          <a:latin typeface="+mn-lt"/>
          <a:ea typeface="+mn-ea"/>
          <a:cs typeface="+mn-cs"/>
        </a:defRPr>
      </a:lvl4pPr>
      <a:lvl5pPr marL="1828520" algn="l" defTabSz="914259" rtl="0" eaLnBrk="1" latinLnBrk="0" hangingPunct="1">
        <a:defRPr sz="1800" kern="1200">
          <a:solidFill>
            <a:schemeClr val="tx1"/>
          </a:solidFill>
          <a:latin typeface="+mn-lt"/>
          <a:ea typeface="+mn-ea"/>
          <a:cs typeface="+mn-cs"/>
        </a:defRPr>
      </a:lvl5pPr>
      <a:lvl6pPr marL="2285650" algn="l" defTabSz="914259" rtl="0" eaLnBrk="1" latinLnBrk="0" hangingPunct="1">
        <a:defRPr sz="1800" kern="1200">
          <a:solidFill>
            <a:schemeClr val="tx1"/>
          </a:solidFill>
          <a:latin typeface="+mn-lt"/>
          <a:ea typeface="+mn-ea"/>
          <a:cs typeface="+mn-cs"/>
        </a:defRPr>
      </a:lvl6pPr>
      <a:lvl7pPr marL="2742779" algn="l" defTabSz="914259" rtl="0" eaLnBrk="1" latinLnBrk="0" hangingPunct="1">
        <a:defRPr sz="1800" kern="1200">
          <a:solidFill>
            <a:schemeClr val="tx1"/>
          </a:solidFill>
          <a:latin typeface="+mn-lt"/>
          <a:ea typeface="+mn-ea"/>
          <a:cs typeface="+mn-cs"/>
        </a:defRPr>
      </a:lvl7pPr>
      <a:lvl8pPr marL="3199909"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0"/>
            <a:ext cx="12192000" cy="6858000"/>
          </a:xfrm>
          <a:prstGeom prst="rect">
            <a:avLst/>
          </a:prstGeom>
          <a:solidFill>
            <a:srgbClr val="282B2C"/>
          </a:solidFill>
          <a:ln w="952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39" tIns="44819" rIns="89639" bIns="44819"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4803" spc="300" dirty="0">
              <a:gradFill>
                <a:gsLst>
                  <a:gs pos="0">
                    <a:srgbClr val="FFFFFF"/>
                  </a:gs>
                  <a:gs pos="100000">
                    <a:srgbClr val="FFFFFF"/>
                  </a:gs>
                </a:gsLst>
                <a:lin ang="5400000" scaled="0"/>
              </a:gradFill>
              <a:latin typeface="Segoe UI Light"/>
            </a:endParaRPr>
          </a:p>
        </p:txBody>
      </p:sp>
      <p:sp>
        <p:nvSpPr>
          <p:cNvPr id="6" name="Rectangle 5"/>
          <p:cNvSpPr/>
          <p:nvPr userDrawn="1"/>
        </p:nvSpPr>
        <p:spPr bwMode="auto">
          <a:xfrm rot="10800000">
            <a:off x="0" y="-2"/>
            <a:ext cx="12186662" cy="6858002"/>
          </a:xfrm>
          <a:prstGeom prst="rect">
            <a:avLst/>
          </a:prstGeom>
          <a:gradFill>
            <a:gsLst>
              <a:gs pos="100000">
                <a:srgbClr val="000000">
                  <a:alpha val="84000"/>
                </a:srgbClr>
              </a:gs>
              <a:gs pos="0">
                <a:srgbClr val="000000">
                  <a:alpha val="0"/>
                </a:srgbClr>
              </a:gs>
            </a:gsLst>
            <a:lin ang="7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44821" bIns="44821" numCol="1" spcCol="0" rtlCol="0" fromWordArt="0" anchor="ctr" anchorCtr="0" forceAA="0" compatLnSpc="1">
            <a:prstTxWarp prst="textNoShape">
              <a:avLst/>
            </a:prstTxWarp>
            <a:noAutofit/>
          </a:bodyPr>
          <a:lstStyle/>
          <a:p>
            <a:pPr algn="ctr" defTabSz="896091" fontAlgn="base">
              <a:spcBef>
                <a:spcPct val="0"/>
              </a:spcBef>
              <a:spcAft>
                <a:spcPct val="0"/>
              </a:spcAft>
            </a:pPr>
            <a:endParaRPr lang="en-US" sz="4313" spc="-98"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Placeholder 1"/>
          <p:cNvSpPr>
            <a:spLocks noGrp="1"/>
          </p:cNvSpPr>
          <p:nvPr>
            <p:ph type="title"/>
          </p:nvPr>
        </p:nvSpPr>
        <p:spPr>
          <a:xfrm>
            <a:off x="471900" y="464087"/>
            <a:ext cx="11058107" cy="899665"/>
          </a:xfrm>
          <a:prstGeom prst="rect">
            <a:avLst/>
          </a:prstGeom>
        </p:spPr>
        <p:txBody>
          <a:bodyPr vert="horz" wrap="square" lIns="146059" tIns="91287" rIns="146059" bIns="91287"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471804" y="1362196"/>
            <a:ext cx="11055907" cy="2075373"/>
          </a:xfrm>
          <a:prstGeom prst="rect">
            <a:avLst/>
          </a:prstGeom>
        </p:spPr>
        <p:txBody>
          <a:bodyPr vert="horz" wrap="square" lIns="146059" tIns="91287" rIns="146059" bIns="91287"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95923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fade/>
  </p:transition>
  <p:timing>
    <p:tnLst>
      <p:par>
        <p:cTn id="1" dur="indefinite" restart="never" nodeType="tmRoot"/>
      </p:par>
    </p:tnLst>
  </p:timing>
  <p:txStyles>
    <p:titleStyle>
      <a:lvl1pPr algn="l" defTabSz="912848" rtl="0" eaLnBrk="1" latinLnBrk="0" hangingPunct="1">
        <a:lnSpc>
          <a:spcPct val="90000"/>
        </a:lnSpc>
        <a:spcBef>
          <a:spcPct val="0"/>
        </a:spcBef>
        <a:buNone/>
        <a:defRPr lang="en-US" sz="5294" b="0" kern="1200" cap="none" spc="-100" baseline="0" dirty="0" smtClean="0">
          <a:ln w="3175">
            <a:noFill/>
          </a:ln>
          <a:gradFill>
            <a:gsLst>
              <a:gs pos="1250">
                <a:srgbClr val="F9F9F9"/>
              </a:gs>
              <a:gs pos="100000">
                <a:srgbClr val="F9F9F9"/>
              </a:gs>
            </a:gsLst>
            <a:lin ang="5400000" scaled="0"/>
          </a:gradFill>
          <a:effectLst/>
          <a:latin typeface="+mj-lt"/>
          <a:ea typeface="+mn-ea"/>
          <a:cs typeface="Arial" charset="0"/>
        </a:defRPr>
      </a:lvl1pPr>
    </p:titleStyle>
    <p:bodyStyle>
      <a:lvl1pPr marL="335588" marR="0" indent="-335588" algn="l" defTabSz="912848"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rgbClr val="F9F9F9"/>
              </a:gs>
              <a:gs pos="100000">
                <a:srgbClr val="F9F9F9"/>
              </a:gs>
            </a:gsLst>
            <a:lin ang="5400000" scaled="0"/>
          </a:gradFill>
          <a:latin typeface="+mj-lt"/>
          <a:ea typeface="+mn-ea"/>
          <a:cs typeface="+mn-cs"/>
        </a:defRPr>
      </a:lvl1pPr>
      <a:lvl2pPr marL="571739" marR="0" indent="-236153" algn="l" defTabSz="91284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rgbClr val="F9F9F9"/>
              </a:gs>
              <a:gs pos="100000">
                <a:srgbClr val="F9F9F9"/>
              </a:gs>
            </a:gsLst>
            <a:lin ang="5400000" scaled="0"/>
          </a:gradFill>
          <a:latin typeface="+mn-lt"/>
          <a:ea typeface="+mn-ea"/>
          <a:cs typeface="+mn-cs"/>
        </a:defRPr>
      </a:lvl2pPr>
      <a:lvl3pPr marL="783034"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rgbClr val="F9F9F9"/>
              </a:gs>
              <a:gs pos="100000">
                <a:srgbClr val="F9F9F9"/>
              </a:gs>
            </a:gsLst>
            <a:lin ang="5400000" scaled="0"/>
          </a:gradFill>
          <a:latin typeface="+mn-lt"/>
          <a:ea typeface="+mn-ea"/>
          <a:cs typeface="+mn-cs"/>
        </a:defRPr>
      </a:lvl3pPr>
      <a:lvl4pPr marL="1006763"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4pPr>
      <a:lvl5pPr marL="1230478"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5pPr>
      <a:lvl6pPr marL="2510325"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66747"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3169"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79594"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2848" rtl="0" eaLnBrk="1" latinLnBrk="0" hangingPunct="1">
        <a:defRPr sz="1765" kern="1200">
          <a:solidFill>
            <a:schemeClr val="tx1"/>
          </a:solidFill>
          <a:latin typeface="+mn-lt"/>
          <a:ea typeface="+mn-ea"/>
          <a:cs typeface="+mn-cs"/>
        </a:defRPr>
      </a:lvl1pPr>
      <a:lvl2pPr marL="456423" algn="l" defTabSz="912848" rtl="0" eaLnBrk="1" latinLnBrk="0" hangingPunct="1">
        <a:defRPr sz="1765" kern="1200">
          <a:solidFill>
            <a:schemeClr val="tx1"/>
          </a:solidFill>
          <a:latin typeface="+mn-lt"/>
          <a:ea typeface="+mn-ea"/>
          <a:cs typeface="+mn-cs"/>
        </a:defRPr>
      </a:lvl2pPr>
      <a:lvl3pPr marL="912848" algn="l" defTabSz="912848" rtl="0" eaLnBrk="1" latinLnBrk="0" hangingPunct="1">
        <a:defRPr sz="1765" kern="1200">
          <a:solidFill>
            <a:schemeClr val="tx1"/>
          </a:solidFill>
          <a:latin typeface="+mn-lt"/>
          <a:ea typeface="+mn-ea"/>
          <a:cs typeface="+mn-cs"/>
        </a:defRPr>
      </a:lvl3pPr>
      <a:lvl4pPr marL="1369268" algn="l" defTabSz="912848" rtl="0" eaLnBrk="1" latinLnBrk="0" hangingPunct="1">
        <a:defRPr sz="1765" kern="1200">
          <a:solidFill>
            <a:schemeClr val="tx1"/>
          </a:solidFill>
          <a:latin typeface="+mn-lt"/>
          <a:ea typeface="+mn-ea"/>
          <a:cs typeface="+mn-cs"/>
        </a:defRPr>
      </a:lvl4pPr>
      <a:lvl5pPr marL="1825690" algn="l" defTabSz="912848" rtl="0" eaLnBrk="1" latinLnBrk="0" hangingPunct="1">
        <a:defRPr sz="1765" kern="1200">
          <a:solidFill>
            <a:schemeClr val="tx1"/>
          </a:solidFill>
          <a:latin typeface="+mn-lt"/>
          <a:ea typeface="+mn-ea"/>
          <a:cs typeface="+mn-cs"/>
        </a:defRPr>
      </a:lvl5pPr>
      <a:lvl6pPr marL="2282113" algn="l" defTabSz="912848" rtl="0" eaLnBrk="1" latinLnBrk="0" hangingPunct="1">
        <a:defRPr sz="1765" kern="1200">
          <a:solidFill>
            <a:schemeClr val="tx1"/>
          </a:solidFill>
          <a:latin typeface="+mn-lt"/>
          <a:ea typeface="+mn-ea"/>
          <a:cs typeface="+mn-cs"/>
        </a:defRPr>
      </a:lvl6pPr>
      <a:lvl7pPr marL="2738537" algn="l" defTabSz="912848" rtl="0" eaLnBrk="1" latinLnBrk="0" hangingPunct="1">
        <a:defRPr sz="1765" kern="1200">
          <a:solidFill>
            <a:schemeClr val="tx1"/>
          </a:solidFill>
          <a:latin typeface="+mn-lt"/>
          <a:ea typeface="+mn-ea"/>
          <a:cs typeface="+mn-cs"/>
        </a:defRPr>
      </a:lvl7pPr>
      <a:lvl8pPr marL="3194958" algn="l" defTabSz="912848" rtl="0" eaLnBrk="1" latinLnBrk="0" hangingPunct="1">
        <a:defRPr sz="1765" kern="1200">
          <a:solidFill>
            <a:schemeClr val="tx1"/>
          </a:solidFill>
          <a:latin typeface="+mn-lt"/>
          <a:ea typeface="+mn-ea"/>
          <a:cs typeface="+mn-cs"/>
        </a:defRPr>
      </a:lvl8pPr>
      <a:lvl9pPr marL="3651381" algn="l" defTabSz="912848" rtl="0" eaLnBrk="1" latinLnBrk="0" hangingPunct="1">
        <a:defRPr sz="176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0"/>
            <a:ext cx="12192000" cy="6858000"/>
          </a:xfrm>
          <a:prstGeom prst="rect">
            <a:avLst/>
          </a:prstGeom>
          <a:solidFill>
            <a:srgbClr val="282B2C"/>
          </a:solidFill>
          <a:ln w="952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39" tIns="44819" rIns="89639" bIns="44819"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4803" spc="300" dirty="0">
              <a:gradFill>
                <a:gsLst>
                  <a:gs pos="0">
                    <a:srgbClr val="FFFFFF"/>
                  </a:gs>
                  <a:gs pos="100000">
                    <a:srgbClr val="FFFFFF"/>
                  </a:gs>
                </a:gsLst>
                <a:lin ang="5400000" scaled="0"/>
              </a:gradFill>
              <a:latin typeface="Segoe UI Light"/>
            </a:endParaRPr>
          </a:p>
        </p:txBody>
      </p:sp>
      <p:sp>
        <p:nvSpPr>
          <p:cNvPr id="6" name="Rectangle 5"/>
          <p:cNvSpPr/>
          <p:nvPr userDrawn="1"/>
        </p:nvSpPr>
        <p:spPr bwMode="auto">
          <a:xfrm rot="10800000">
            <a:off x="0" y="-2"/>
            <a:ext cx="12186662" cy="6858002"/>
          </a:xfrm>
          <a:prstGeom prst="rect">
            <a:avLst/>
          </a:prstGeom>
          <a:gradFill>
            <a:gsLst>
              <a:gs pos="100000">
                <a:srgbClr val="000000">
                  <a:alpha val="84000"/>
                </a:srgbClr>
              </a:gs>
              <a:gs pos="0">
                <a:srgbClr val="000000">
                  <a:alpha val="0"/>
                </a:srgbClr>
              </a:gs>
            </a:gsLst>
            <a:lin ang="7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44821" bIns="44821" numCol="1" spcCol="0" rtlCol="0" fromWordArt="0" anchor="ctr" anchorCtr="0" forceAA="0" compatLnSpc="1">
            <a:prstTxWarp prst="textNoShape">
              <a:avLst/>
            </a:prstTxWarp>
            <a:noAutofit/>
          </a:bodyPr>
          <a:lstStyle/>
          <a:p>
            <a:pPr algn="ctr" defTabSz="896091" fontAlgn="base">
              <a:spcBef>
                <a:spcPct val="0"/>
              </a:spcBef>
              <a:spcAft>
                <a:spcPct val="0"/>
              </a:spcAft>
            </a:pPr>
            <a:endParaRPr lang="en-US" sz="4313" spc="-98"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Placeholder 1"/>
          <p:cNvSpPr>
            <a:spLocks noGrp="1"/>
          </p:cNvSpPr>
          <p:nvPr>
            <p:ph type="title"/>
          </p:nvPr>
        </p:nvSpPr>
        <p:spPr>
          <a:xfrm>
            <a:off x="471900" y="464087"/>
            <a:ext cx="11058107" cy="899665"/>
          </a:xfrm>
          <a:prstGeom prst="rect">
            <a:avLst/>
          </a:prstGeom>
        </p:spPr>
        <p:txBody>
          <a:bodyPr vert="horz" wrap="square" lIns="146059" tIns="91287" rIns="146059" bIns="91287"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471804" y="1362196"/>
            <a:ext cx="11055907" cy="2075373"/>
          </a:xfrm>
          <a:prstGeom prst="rect">
            <a:avLst/>
          </a:prstGeom>
        </p:spPr>
        <p:txBody>
          <a:bodyPr vert="horz" wrap="square" lIns="146059" tIns="91287" rIns="146059" bIns="91287"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297931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fade/>
  </p:transition>
  <p:timing>
    <p:tnLst>
      <p:par>
        <p:cTn id="1" dur="indefinite" restart="never" nodeType="tmRoot"/>
      </p:par>
    </p:tnLst>
  </p:timing>
  <p:txStyles>
    <p:titleStyle>
      <a:lvl1pPr algn="l" defTabSz="912848" rtl="0" eaLnBrk="1" latinLnBrk="0" hangingPunct="1">
        <a:lnSpc>
          <a:spcPct val="90000"/>
        </a:lnSpc>
        <a:spcBef>
          <a:spcPct val="0"/>
        </a:spcBef>
        <a:buNone/>
        <a:defRPr lang="en-US" sz="5294" b="0" kern="1200" cap="none" spc="-100" baseline="0" dirty="0" smtClean="0">
          <a:ln w="3175">
            <a:noFill/>
          </a:ln>
          <a:gradFill>
            <a:gsLst>
              <a:gs pos="1250">
                <a:srgbClr val="F9F9F9"/>
              </a:gs>
              <a:gs pos="100000">
                <a:srgbClr val="F9F9F9"/>
              </a:gs>
            </a:gsLst>
            <a:lin ang="5400000" scaled="0"/>
          </a:gradFill>
          <a:effectLst/>
          <a:latin typeface="+mj-lt"/>
          <a:ea typeface="+mn-ea"/>
          <a:cs typeface="Arial" charset="0"/>
        </a:defRPr>
      </a:lvl1pPr>
    </p:titleStyle>
    <p:bodyStyle>
      <a:lvl1pPr marL="335588" marR="0" indent="-335588" algn="l" defTabSz="912848"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rgbClr val="F9F9F9"/>
              </a:gs>
              <a:gs pos="100000">
                <a:srgbClr val="F9F9F9"/>
              </a:gs>
            </a:gsLst>
            <a:lin ang="5400000" scaled="0"/>
          </a:gradFill>
          <a:latin typeface="+mj-lt"/>
          <a:ea typeface="+mn-ea"/>
          <a:cs typeface="+mn-cs"/>
        </a:defRPr>
      </a:lvl1pPr>
      <a:lvl2pPr marL="571739" marR="0" indent="-236153" algn="l" defTabSz="91284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rgbClr val="F9F9F9"/>
              </a:gs>
              <a:gs pos="100000">
                <a:srgbClr val="F9F9F9"/>
              </a:gs>
            </a:gsLst>
            <a:lin ang="5400000" scaled="0"/>
          </a:gradFill>
          <a:latin typeface="+mn-lt"/>
          <a:ea typeface="+mn-ea"/>
          <a:cs typeface="+mn-cs"/>
        </a:defRPr>
      </a:lvl2pPr>
      <a:lvl3pPr marL="783034"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rgbClr val="F9F9F9"/>
              </a:gs>
              <a:gs pos="100000">
                <a:srgbClr val="F9F9F9"/>
              </a:gs>
            </a:gsLst>
            <a:lin ang="5400000" scaled="0"/>
          </a:gradFill>
          <a:latin typeface="+mn-lt"/>
          <a:ea typeface="+mn-ea"/>
          <a:cs typeface="+mn-cs"/>
        </a:defRPr>
      </a:lvl3pPr>
      <a:lvl4pPr marL="1006763"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4pPr>
      <a:lvl5pPr marL="1230478"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5pPr>
      <a:lvl6pPr marL="2510325"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66747"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3169"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79594"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2848" rtl="0" eaLnBrk="1" latinLnBrk="0" hangingPunct="1">
        <a:defRPr sz="1765" kern="1200">
          <a:solidFill>
            <a:schemeClr val="tx1"/>
          </a:solidFill>
          <a:latin typeface="+mn-lt"/>
          <a:ea typeface="+mn-ea"/>
          <a:cs typeface="+mn-cs"/>
        </a:defRPr>
      </a:lvl1pPr>
      <a:lvl2pPr marL="456423" algn="l" defTabSz="912848" rtl="0" eaLnBrk="1" latinLnBrk="0" hangingPunct="1">
        <a:defRPr sz="1765" kern="1200">
          <a:solidFill>
            <a:schemeClr val="tx1"/>
          </a:solidFill>
          <a:latin typeface="+mn-lt"/>
          <a:ea typeface="+mn-ea"/>
          <a:cs typeface="+mn-cs"/>
        </a:defRPr>
      </a:lvl2pPr>
      <a:lvl3pPr marL="912848" algn="l" defTabSz="912848" rtl="0" eaLnBrk="1" latinLnBrk="0" hangingPunct="1">
        <a:defRPr sz="1765" kern="1200">
          <a:solidFill>
            <a:schemeClr val="tx1"/>
          </a:solidFill>
          <a:latin typeface="+mn-lt"/>
          <a:ea typeface="+mn-ea"/>
          <a:cs typeface="+mn-cs"/>
        </a:defRPr>
      </a:lvl3pPr>
      <a:lvl4pPr marL="1369268" algn="l" defTabSz="912848" rtl="0" eaLnBrk="1" latinLnBrk="0" hangingPunct="1">
        <a:defRPr sz="1765" kern="1200">
          <a:solidFill>
            <a:schemeClr val="tx1"/>
          </a:solidFill>
          <a:latin typeface="+mn-lt"/>
          <a:ea typeface="+mn-ea"/>
          <a:cs typeface="+mn-cs"/>
        </a:defRPr>
      </a:lvl4pPr>
      <a:lvl5pPr marL="1825690" algn="l" defTabSz="912848" rtl="0" eaLnBrk="1" latinLnBrk="0" hangingPunct="1">
        <a:defRPr sz="1765" kern="1200">
          <a:solidFill>
            <a:schemeClr val="tx1"/>
          </a:solidFill>
          <a:latin typeface="+mn-lt"/>
          <a:ea typeface="+mn-ea"/>
          <a:cs typeface="+mn-cs"/>
        </a:defRPr>
      </a:lvl5pPr>
      <a:lvl6pPr marL="2282113" algn="l" defTabSz="912848" rtl="0" eaLnBrk="1" latinLnBrk="0" hangingPunct="1">
        <a:defRPr sz="1765" kern="1200">
          <a:solidFill>
            <a:schemeClr val="tx1"/>
          </a:solidFill>
          <a:latin typeface="+mn-lt"/>
          <a:ea typeface="+mn-ea"/>
          <a:cs typeface="+mn-cs"/>
        </a:defRPr>
      </a:lvl6pPr>
      <a:lvl7pPr marL="2738537" algn="l" defTabSz="912848" rtl="0" eaLnBrk="1" latinLnBrk="0" hangingPunct="1">
        <a:defRPr sz="1765" kern="1200">
          <a:solidFill>
            <a:schemeClr val="tx1"/>
          </a:solidFill>
          <a:latin typeface="+mn-lt"/>
          <a:ea typeface="+mn-ea"/>
          <a:cs typeface="+mn-cs"/>
        </a:defRPr>
      </a:lvl7pPr>
      <a:lvl8pPr marL="3194958" algn="l" defTabSz="912848" rtl="0" eaLnBrk="1" latinLnBrk="0" hangingPunct="1">
        <a:defRPr sz="1765" kern="1200">
          <a:solidFill>
            <a:schemeClr val="tx1"/>
          </a:solidFill>
          <a:latin typeface="+mn-lt"/>
          <a:ea typeface="+mn-ea"/>
          <a:cs typeface="+mn-cs"/>
        </a:defRPr>
      </a:lvl8pPr>
      <a:lvl9pPr marL="3651381" algn="l" defTabSz="912848" rtl="0" eaLnBrk="1" latinLnBrk="0" hangingPunct="1">
        <a:defRPr sz="1765"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0"/>
            <a:ext cx="12192000" cy="6858000"/>
          </a:xfrm>
          <a:prstGeom prst="rect">
            <a:avLst/>
          </a:prstGeom>
          <a:solidFill>
            <a:srgbClr val="282B2C"/>
          </a:solidFill>
          <a:ln w="952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39" tIns="44819" rIns="89639" bIns="44819"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4803" spc="300" dirty="0">
              <a:gradFill>
                <a:gsLst>
                  <a:gs pos="0">
                    <a:srgbClr val="FFFFFF"/>
                  </a:gs>
                  <a:gs pos="100000">
                    <a:srgbClr val="FFFFFF"/>
                  </a:gs>
                </a:gsLst>
                <a:lin ang="5400000" scaled="0"/>
              </a:gradFill>
              <a:latin typeface="Segoe UI Light"/>
            </a:endParaRPr>
          </a:p>
        </p:txBody>
      </p:sp>
      <p:sp>
        <p:nvSpPr>
          <p:cNvPr id="6" name="Rectangle 5"/>
          <p:cNvSpPr/>
          <p:nvPr userDrawn="1"/>
        </p:nvSpPr>
        <p:spPr bwMode="auto">
          <a:xfrm rot="10800000">
            <a:off x="0" y="-2"/>
            <a:ext cx="12186662" cy="6858002"/>
          </a:xfrm>
          <a:prstGeom prst="rect">
            <a:avLst/>
          </a:prstGeom>
          <a:gradFill>
            <a:gsLst>
              <a:gs pos="100000">
                <a:srgbClr val="000000">
                  <a:alpha val="84000"/>
                </a:srgbClr>
              </a:gs>
              <a:gs pos="0">
                <a:srgbClr val="000000">
                  <a:alpha val="0"/>
                </a:srgbClr>
              </a:gs>
            </a:gsLst>
            <a:lin ang="7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44821" bIns="44821" numCol="1" spcCol="0" rtlCol="0" fromWordArt="0" anchor="ctr" anchorCtr="0" forceAA="0" compatLnSpc="1">
            <a:prstTxWarp prst="textNoShape">
              <a:avLst/>
            </a:prstTxWarp>
            <a:noAutofit/>
          </a:bodyPr>
          <a:lstStyle/>
          <a:p>
            <a:pPr algn="ctr" defTabSz="896091" fontAlgn="base">
              <a:spcBef>
                <a:spcPct val="0"/>
              </a:spcBef>
              <a:spcAft>
                <a:spcPct val="0"/>
              </a:spcAft>
            </a:pPr>
            <a:endParaRPr lang="en-US" sz="4313" spc="-98"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Placeholder 1"/>
          <p:cNvSpPr>
            <a:spLocks noGrp="1"/>
          </p:cNvSpPr>
          <p:nvPr>
            <p:ph type="title"/>
          </p:nvPr>
        </p:nvSpPr>
        <p:spPr>
          <a:xfrm>
            <a:off x="471900" y="464087"/>
            <a:ext cx="11058107" cy="899665"/>
          </a:xfrm>
          <a:prstGeom prst="rect">
            <a:avLst/>
          </a:prstGeom>
        </p:spPr>
        <p:txBody>
          <a:bodyPr vert="horz" wrap="square" lIns="146059" tIns="91287" rIns="146059" bIns="91287"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471804" y="1362196"/>
            <a:ext cx="11055907" cy="2075373"/>
          </a:xfrm>
          <a:prstGeom prst="rect">
            <a:avLst/>
          </a:prstGeom>
        </p:spPr>
        <p:txBody>
          <a:bodyPr vert="horz" wrap="square" lIns="146059" tIns="91287" rIns="146059" bIns="91287"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1357323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fade/>
  </p:transition>
  <p:timing>
    <p:tnLst>
      <p:par>
        <p:cTn id="1" dur="indefinite" restart="never" nodeType="tmRoot"/>
      </p:par>
    </p:tnLst>
  </p:timing>
  <p:txStyles>
    <p:titleStyle>
      <a:lvl1pPr algn="l" defTabSz="912848" rtl="0" eaLnBrk="1" latinLnBrk="0" hangingPunct="1">
        <a:lnSpc>
          <a:spcPct val="90000"/>
        </a:lnSpc>
        <a:spcBef>
          <a:spcPct val="0"/>
        </a:spcBef>
        <a:buNone/>
        <a:defRPr lang="en-US" sz="5294" b="0" kern="1200" cap="none" spc="-100" baseline="0" dirty="0" smtClean="0">
          <a:ln w="3175">
            <a:noFill/>
          </a:ln>
          <a:gradFill>
            <a:gsLst>
              <a:gs pos="1250">
                <a:srgbClr val="F9F9F9"/>
              </a:gs>
              <a:gs pos="100000">
                <a:srgbClr val="F9F9F9"/>
              </a:gs>
            </a:gsLst>
            <a:lin ang="5400000" scaled="0"/>
          </a:gradFill>
          <a:effectLst/>
          <a:latin typeface="+mj-lt"/>
          <a:ea typeface="+mn-ea"/>
          <a:cs typeface="Arial" charset="0"/>
        </a:defRPr>
      </a:lvl1pPr>
    </p:titleStyle>
    <p:bodyStyle>
      <a:lvl1pPr marL="335588" marR="0" indent="-335588" algn="l" defTabSz="912848"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rgbClr val="F9F9F9"/>
              </a:gs>
              <a:gs pos="100000">
                <a:srgbClr val="F9F9F9"/>
              </a:gs>
            </a:gsLst>
            <a:lin ang="5400000" scaled="0"/>
          </a:gradFill>
          <a:latin typeface="+mj-lt"/>
          <a:ea typeface="+mn-ea"/>
          <a:cs typeface="+mn-cs"/>
        </a:defRPr>
      </a:lvl1pPr>
      <a:lvl2pPr marL="571739" marR="0" indent="-236153" algn="l" defTabSz="91284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rgbClr val="F9F9F9"/>
              </a:gs>
              <a:gs pos="100000">
                <a:srgbClr val="F9F9F9"/>
              </a:gs>
            </a:gsLst>
            <a:lin ang="5400000" scaled="0"/>
          </a:gradFill>
          <a:latin typeface="+mn-lt"/>
          <a:ea typeface="+mn-ea"/>
          <a:cs typeface="+mn-cs"/>
        </a:defRPr>
      </a:lvl2pPr>
      <a:lvl3pPr marL="783034"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rgbClr val="F9F9F9"/>
              </a:gs>
              <a:gs pos="100000">
                <a:srgbClr val="F9F9F9"/>
              </a:gs>
            </a:gsLst>
            <a:lin ang="5400000" scaled="0"/>
          </a:gradFill>
          <a:latin typeface="+mn-lt"/>
          <a:ea typeface="+mn-ea"/>
          <a:cs typeface="+mn-cs"/>
        </a:defRPr>
      </a:lvl3pPr>
      <a:lvl4pPr marL="1006763"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4pPr>
      <a:lvl5pPr marL="1230478"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5pPr>
      <a:lvl6pPr marL="2510325"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66747"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3169"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79594"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2848" rtl="0" eaLnBrk="1" latinLnBrk="0" hangingPunct="1">
        <a:defRPr sz="1765" kern="1200">
          <a:solidFill>
            <a:schemeClr val="tx1"/>
          </a:solidFill>
          <a:latin typeface="+mn-lt"/>
          <a:ea typeface="+mn-ea"/>
          <a:cs typeface="+mn-cs"/>
        </a:defRPr>
      </a:lvl1pPr>
      <a:lvl2pPr marL="456423" algn="l" defTabSz="912848" rtl="0" eaLnBrk="1" latinLnBrk="0" hangingPunct="1">
        <a:defRPr sz="1765" kern="1200">
          <a:solidFill>
            <a:schemeClr val="tx1"/>
          </a:solidFill>
          <a:latin typeface="+mn-lt"/>
          <a:ea typeface="+mn-ea"/>
          <a:cs typeface="+mn-cs"/>
        </a:defRPr>
      </a:lvl2pPr>
      <a:lvl3pPr marL="912848" algn="l" defTabSz="912848" rtl="0" eaLnBrk="1" latinLnBrk="0" hangingPunct="1">
        <a:defRPr sz="1765" kern="1200">
          <a:solidFill>
            <a:schemeClr val="tx1"/>
          </a:solidFill>
          <a:latin typeface="+mn-lt"/>
          <a:ea typeface="+mn-ea"/>
          <a:cs typeface="+mn-cs"/>
        </a:defRPr>
      </a:lvl3pPr>
      <a:lvl4pPr marL="1369268" algn="l" defTabSz="912848" rtl="0" eaLnBrk="1" latinLnBrk="0" hangingPunct="1">
        <a:defRPr sz="1765" kern="1200">
          <a:solidFill>
            <a:schemeClr val="tx1"/>
          </a:solidFill>
          <a:latin typeface="+mn-lt"/>
          <a:ea typeface="+mn-ea"/>
          <a:cs typeface="+mn-cs"/>
        </a:defRPr>
      </a:lvl4pPr>
      <a:lvl5pPr marL="1825690" algn="l" defTabSz="912848" rtl="0" eaLnBrk="1" latinLnBrk="0" hangingPunct="1">
        <a:defRPr sz="1765" kern="1200">
          <a:solidFill>
            <a:schemeClr val="tx1"/>
          </a:solidFill>
          <a:latin typeface="+mn-lt"/>
          <a:ea typeface="+mn-ea"/>
          <a:cs typeface="+mn-cs"/>
        </a:defRPr>
      </a:lvl5pPr>
      <a:lvl6pPr marL="2282113" algn="l" defTabSz="912848" rtl="0" eaLnBrk="1" latinLnBrk="0" hangingPunct="1">
        <a:defRPr sz="1765" kern="1200">
          <a:solidFill>
            <a:schemeClr val="tx1"/>
          </a:solidFill>
          <a:latin typeface="+mn-lt"/>
          <a:ea typeface="+mn-ea"/>
          <a:cs typeface="+mn-cs"/>
        </a:defRPr>
      </a:lvl6pPr>
      <a:lvl7pPr marL="2738537" algn="l" defTabSz="912848" rtl="0" eaLnBrk="1" latinLnBrk="0" hangingPunct="1">
        <a:defRPr sz="1765" kern="1200">
          <a:solidFill>
            <a:schemeClr val="tx1"/>
          </a:solidFill>
          <a:latin typeface="+mn-lt"/>
          <a:ea typeface="+mn-ea"/>
          <a:cs typeface="+mn-cs"/>
        </a:defRPr>
      </a:lvl7pPr>
      <a:lvl8pPr marL="3194958" algn="l" defTabSz="912848" rtl="0" eaLnBrk="1" latinLnBrk="0" hangingPunct="1">
        <a:defRPr sz="1765" kern="1200">
          <a:solidFill>
            <a:schemeClr val="tx1"/>
          </a:solidFill>
          <a:latin typeface="+mn-lt"/>
          <a:ea typeface="+mn-ea"/>
          <a:cs typeface="+mn-cs"/>
        </a:defRPr>
      </a:lvl8pPr>
      <a:lvl9pPr marL="3651381" algn="l" defTabSz="912848" rtl="0" eaLnBrk="1" latinLnBrk="0" hangingPunct="1">
        <a:defRPr sz="1765"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0"/>
            <a:ext cx="12192000" cy="6858000"/>
          </a:xfrm>
          <a:prstGeom prst="rect">
            <a:avLst/>
          </a:prstGeom>
          <a:solidFill>
            <a:srgbClr val="282B2C"/>
          </a:solidFill>
          <a:ln w="952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39" tIns="44819" rIns="89639" bIns="44819"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4803" spc="300" dirty="0">
              <a:gradFill>
                <a:gsLst>
                  <a:gs pos="0">
                    <a:srgbClr val="FFFFFF"/>
                  </a:gs>
                  <a:gs pos="100000">
                    <a:srgbClr val="FFFFFF"/>
                  </a:gs>
                </a:gsLst>
                <a:lin ang="5400000" scaled="0"/>
              </a:gradFill>
              <a:latin typeface="Segoe UI Light"/>
            </a:endParaRPr>
          </a:p>
        </p:txBody>
      </p:sp>
      <p:sp>
        <p:nvSpPr>
          <p:cNvPr id="6" name="Rectangle 5"/>
          <p:cNvSpPr/>
          <p:nvPr userDrawn="1"/>
        </p:nvSpPr>
        <p:spPr bwMode="auto">
          <a:xfrm rot="10800000">
            <a:off x="0" y="-2"/>
            <a:ext cx="12186662" cy="6858002"/>
          </a:xfrm>
          <a:prstGeom prst="rect">
            <a:avLst/>
          </a:prstGeom>
          <a:gradFill>
            <a:gsLst>
              <a:gs pos="100000">
                <a:srgbClr val="000000">
                  <a:alpha val="84000"/>
                </a:srgbClr>
              </a:gs>
              <a:gs pos="0">
                <a:srgbClr val="000000">
                  <a:alpha val="0"/>
                </a:srgbClr>
              </a:gs>
            </a:gsLst>
            <a:lin ang="7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44821" bIns="44821" numCol="1" spcCol="0" rtlCol="0" fromWordArt="0" anchor="ctr" anchorCtr="0" forceAA="0" compatLnSpc="1">
            <a:prstTxWarp prst="textNoShape">
              <a:avLst/>
            </a:prstTxWarp>
            <a:noAutofit/>
          </a:bodyPr>
          <a:lstStyle/>
          <a:p>
            <a:pPr algn="ctr" defTabSz="896091" fontAlgn="base">
              <a:spcBef>
                <a:spcPct val="0"/>
              </a:spcBef>
              <a:spcAft>
                <a:spcPct val="0"/>
              </a:spcAft>
            </a:pPr>
            <a:endParaRPr lang="en-US" sz="4313" spc="-98"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Placeholder 1"/>
          <p:cNvSpPr>
            <a:spLocks noGrp="1"/>
          </p:cNvSpPr>
          <p:nvPr>
            <p:ph type="title"/>
          </p:nvPr>
        </p:nvSpPr>
        <p:spPr>
          <a:xfrm>
            <a:off x="471900" y="464087"/>
            <a:ext cx="11058107" cy="899665"/>
          </a:xfrm>
          <a:prstGeom prst="rect">
            <a:avLst/>
          </a:prstGeom>
        </p:spPr>
        <p:txBody>
          <a:bodyPr vert="horz" wrap="square" lIns="146059" tIns="91287" rIns="146059" bIns="91287"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471804" y="1362196"/>
            <a:ext cx="11055907" cy="2075373"/>
          </a:xfrm>
          <a:prstGeom prst="rect">
            <a:avLst/>
          </a:prstGeom>
        </p:spPr>
        <p:txBody>
          <a:bodyPr vert="horz" wrap="square" lIns="146059" tIns="91287" rIns="146059" bIns="91287"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5557165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p:fade/>
  </p:transition>
  <p:timing>
    <p:tnLst>
      <p:par>
        <p:cTn id="1" dur="indefinite" restart="never" nodeType="tmRoot"/>
      </p:par>
    </p:tnLst>
  </p:timing>
  <p:txStyles>
    <p:titleStyle>
      <a:lvl1pPr algn="l" defTabSz="912848" rtl="0" eaLnBrk="1" latinLnBrk="0" hangingPunct="1">
        <a:lnSpc>
          <a:spcPct val="90000"/>
        </a:lnSpc>
        <a:spcBef>
          <a:spcPct val="0"/>
        </a:spcBef>
        <a:buNone/>
        <a:defRPr lang="en-US" sz="5294" b="0" kern="1200" cap="none" spc="-100" baseline="0" dirty="0" smtClean="0">
          <a:ln w="3175">
            <a:noFill/>
          </a:ln>
          <a:gradFill>
            <a:gsLst>
              <a:gs pos="1250">
                <a:srgbClr val="F9F9F9"/>
              </a:gs>
              <a:gs pos="100000">
                <a:srgbClr val="F9F9F9"/>
              </a:gs>
            </a:gsLst>
            <a:lin ang="5400000" scaled="0"/>
          </a:gradFill>
          <a:effectLst/>
          <a:latin typeface="+mj-lt"/>
          <a:ea typeface="+mn-ea"/>
          <a:cs typeface="Arial" charset="0"/>
        </a:defRPr>
      </a:lvl1pPr>
    </p:titleStyle>
    <p:bodyStyle>
      <a:lvl1pPr marL="335588" marR="0" indent="-335588" algn="l" defTabSz="912848"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rgbClr val="F9F9F9"/>
              </a:gs>
              <a:gs pos="100000">
                <a:srgbClr val="F9F9F9"/>
              </a:gs>
            </a:gsLst>
            <a:lin ang="5400000" scaled="0"/>
          </a:gradFill>
          <a:latin typeface="+mj-lt"/>
          <a:ea typeface="+mn-ea"/>
          <a:cs typeface="+mn-cs"/>
        </a:defRPr>
      </a:lvl1pPr>
      <a:lvl2pPr marL="571739" marR="0" indent="-236153" algn="l" defTabSz="91284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rgbClr val="F9F9F9"/>
              </a:gs>
              <a:gs pos="100000">
                <a:srgbClr val="F9F9F9"/>
              </a:gs>
            </a:gsLst>
            <a:lin ang="5400000" scaled="0"/>
          </a:gradFill>
          <a:latin typeface="+mn-lt"/>
          <a:ea typeface="+mn-ea"/>
          <a:cs typeface="+mn-cs"/>
        </a:defRPr>
      </a:lvl2pPr>
      <a:lvl3pPr marL="783034"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rgbClr val="F9F9F9"/>
              </a:gs>
              <a:gs pos="100000">
                <a:srgbClr val="F9F9F9"/>
              </a:gs>
            </a:gsLst>
            <a:lin ang="5400000" scaled="0"/>
          </a:gradFill>
          <a:latin typeface="+mn-lt"/>
          <a:ea typeface="+mn-ea"/>
          <a:cs typeface="+mn-cs"/>
        </a:defRPr>
      </a:lvl3pPr>
      <a:lvl4pPr marL="1006763"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4pPr>
      <a:lvl5pPr marL="1230478"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5pPr>
      <a:lvl6pPr marL="2510325"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66747"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3169"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79594"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2848" rtl="0" eaLnBrk="1" latinLnBrk="0" hangingPunct="1">
        <a:defRPr sz="1765" kern="1200">
          <a:solidFill>
            <a:schemeClr val="tx1"/>
          </a:solidFill>
          <a:latin typeface="+mn-lt"/>
          <a:ea typeface="+mn-ea"/>
          <a:cs typeface="+mn-cs"/>
        </a:defRPr>
      </a:lvl1pPr>
      <a:lvl2pPr marL="456423" algn="l" defTabSz="912848" rtl="0" eaLnBrk="1" latinLnBrk="0" hangingPunct="1">
        <a:defRPr sz="1765" kern="1200">
          <a:solidFill>
            <a:schemeClr val="tx1"/>
          </a:solidFill>
          <a:latin typeface="+mn-lt"/>
          <a:ea typeface="+mn-ea"/>
          <a:cs typeface="+mn-cs"/>
        </a:defRPr>
      </a:lvl2pPr>
      <a:lvl3pPr marL="912848" algn="l" defTabSz="912848" rtl="0" eaLnBrk="1" latinLnBrk="0" hangingPunct="1">
        <a:defRPr sz="1765" kern="1200">
          <a:solidFill>
            <a:schemeClr val="tx1"/>
          </a:solidFill>
          <a:latin typeface="+mn-lt"/>
          <a:ea typeface="+mn-ea"/>
          <a:cs typeface="+mn-cs"/>
        </a:defRPr>
      </a:lvl3pPr>
      <a:lvl4pPr marL="1369268" algn="l" defTabSz="912848" rtl="0" eaLnBrk="1" latinLnBrk="0" hangingPunct="1">
        <a:defRPr sz="1765" kern="1200">
          <a:solidFill>
            <a:schemeClr val="tx1"/>
          </a:solidFill>
          <a:latin typeface="+mn-lt"/>
          <a:ea typeface="+mn-ea"/>
          <a:cs typeface="+mn-cs"/>
        </a:defRPr>
      </a:lvl4pPr>
      <a:lvl5pPr marL="1825690" algn="l" defTabSz="912848" rtl="0" eaLnBrk="1" latinLnBrk="0" hangingPunct="1">
        <a:defRPr sz="1765" kern="1200">
          <a:solidFill>
            <a:schemeClr val="tx1"/>
          </a:solidFill>
          <a:latin typeface="+mn-lt"/>
          <a:ea typeface="+mn-ea"/>
          <a:cs typeface="+mn-cs"/>
        </a:defRPr>
      </a:lvl5pPr>
      <a:lvl6pPr marL="2282113" algn="l" defTabSz="912848" rtl="0" eaLnBrk="1" latinLnBrk="0" hangingPunct="1">
        <a:defRPr sz="1765" kern="1200">
          <a:solidFill>
            <a:schemeClr val="tx1"/>
          </a:solidFill>
          <a:latin typeface="+mn-lt"/>
          <a:ea typeface="+mn-ea"/>
          <a:cs typeface="+mn-cs"/>
        </a:defRPr>
      </a:lvl6pPr>
      <a:lvl7pPr marL="2738537" algn="l" defTabSz="912848" rtl="0" eaLnBrk="1" latinLnBrk="0" hangingPunct="1">
        <a:defRPr sz="1765" kern="1200">
          <a:solidFill>
            <a:schemeClr val="tx1"/>
          </a:solidFill>
          <a:latin typeface="+mn-lt"/>
          <a:ea typeface="+mn-ea"/>
          <a:cs typeface="+mn-cs"/>
        </a:defRPr>
      </a:lvl7pPr>
      <a:lvl8pPr marL="3194958" algn="l" defTabSz="912848" rtl="0" eaLnBrk="1" latinLnBrk="0" hangingPunct="1">
        <a:defRPr sz="1765" kern="1200">
          <a:solidFill>
            <a:schemeClr val="tx1"/>
          </a:solidFill>
          <a:latin typeface="+mn-lt"/>
          <a:ea typeface="+mn-ea"/>
          <a:cs typeface="+mn-cs"/>
        </a:defRPr>
      </a:lvl8pPr>
      <a:lvl9pPr marL="3651381" algn="l" defTabSz="912848" rtl="0" eaLnBrk="1" latinLnBrk="0" hangingPunct="1">
        <a:defRPr sz="1765"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0"/>
            <a:ext cx="12192000" cy="6858000"/>
          </a:xfrm>
          <a:prstGeom prst="rect">
            <a:avLst/>
          </a:prstGeom>
          <a:solidFill>
            <a:srgbClr val="282B2C"/>
          </a:solidFill>
          <a:ln w="952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39" tIns="44819" rIns="89639" bIns="44819"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4803" spc="300" dirty="0">
              <a:gradFill>
                <a:gsLst>
                  <a:gs pos="0">
                    <a:srgbClr val="FFFFFF"/>
                  </a:gs>
                  <a:gs pos="100000">
                    <a:srgbClr val="FFFFFF"/>
                  </a:gs>
                </a:gsLst>
                <a:lin ang="5400000" scaled="0"/>
              </a:gradFill>
              <a:latin typeface="Segoe UI Light"/>
            </a:endParaRPr>
          </a:p>
        </p:txBody>
      </p:sp>
      <p:sp>
        <p:nvSpPr>
          <p:cNvPr id="6" name="Rectangle 5"/>
          <p:cNvSpPr/>
          <p:nvPr userDrawn="1"/>
        </p:nvSpPr>
        <p:spPr bwMode="auto">
          <a:xfrm rot="10800000">
            <a:off x="0" y="-2"/>
            <a:ext cx="12186662" cy="6858002"/>
          </a:xfrm>
          <a:prstGeom prst="rect">
            <a:avLst/>
          </a:prstGeom>
          <a:gradFill>
            <a:gsLst>
              <a:gs pos="100000">
                <a:srgbClr val="000000">
                  <a:alpha val="84000"/>
                </a:srgbClr>
              </a:gs>
              <a:gs pos="0">
                <a:srgbClr val="000000">
                  <a:alpha val="0"/>
                </a:srgbClr>
              </a:gs>
            </a:gsLst>
            <a:lin ang="7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44821" bIns="44821" numCol="1" spcCol="0" rtlCol="0" fromWordArt="0" anchor="ctr" anchorCtr="0" forceAA="0" compatLnSpc="1">
            <a:prstTxWarp prst="textNoShape">
              <a:avLst/>
            </a:prstTxWarp>
            <a:noAutofit/>
          </a:bodyPr>
          <a:lstStyle/>
          <a:p>
            <a:pPr algn="ctr" defTabSz="896091" fontAlgn="base">
              <a:spcBef>
                <a:spcPct val="0"/>
              </a:spcBef>
              <a:spcAft>
                <a:spcPct val="0"/>
              </a:spcAft>
            </a:pPr>
            <a:endParaRPr lang="en-US" sz="4313" spc="-98"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Placeholder 1"/>
          <p:cNvSpPr>
            <a:spLocks noGrp="1"/>
          </p:cNvSpPr>
          <p:nvPr>
            <p:ph type="title"/>
          </p:nvPr>
        </p:nvSpPr>
        <p:spPr>
          <a:xfrm>
            <a:off x="471900" y="464087"/>
            <a:ext cx="11058107" cy="899665"/>
          </a:xfrm>
          <a:prstGeom prst="rect">
            <a:avLst/>
          </a:prstGeom>
        </p:spPr>
        <p:txBody>
          <a:bodyPr vert="horz" wrap="square" lIns="146059" tIns="91287" rIns="146059" bIns="91287"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471804" y="1362196"/>
            <a:ext cx="11055907" cy="2075373"/>
          </a:xfrm>
          <a:prstGeom prst="rect">
            <a:avLst/>
          </a:prstGeom>
        </p:spPr>
        <p:txBody>
          <a:bodyPr vert="horz" wrap="square" lIns="146059" tIns="91287" rIns="146059" bIns="91287"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1193034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fade/>
  </p:transition>
  <p:timing>
    <p:tnLst>
      <p:par>
        <p:cTn id="1" dur="indefinite" restart="never" nodeType="tmRoot"/>
      </p:par>
    </p:tnLst>
  </p:timing>
  <p:txStyles>
    <p:titleStyle>
      <a:lvl1pPr algn="l" defTabSz="912848" rtl="0" eaLnBrk="1" latinLnBrk="0" hangingPunct="1">
        <a:lnSpc>
          <a:spcPct val="90000"/>
        </a:lnSpc>
        <a:spcBef>
          <a:spcPct val="0"/>
        </a:spcBef>
        <a:buNone/>
        <a:defRPr lang="en-US" sz="5294" b="0" kern="1200" cap="none" spc="-100" baseline="0" dirty="0" smtClean="0">
          <a:ln w="3175">
            <a:noFill/>
          </a:ln>
          <a:gradFill>
            <a:gsLst>
              <a:gs pos="1250">
                <a:srgbClr val="F9F9F9"/>
              </a:gs>
              <a:gs pos="100000">
                <a:srgbClr val="F9F9F9"/>
              </a:gs>
            </a:gsLst>
            <a:lin ang="5400000" scaled="0"/>
          </a:gradFill>
          <a:effectLst/>
          <a:latin typeface="+mj-lt"/>
          <a:ea typeface="+mn-ea"/>
          <a:cs typeface="Arial" charset="0"/>
        </a:defRPr>
      </a:lvl1pPr>
    </p:titleStyle>
    <p:bodyStyle>
      <a:lvl1pPr marL="335588" marR="0" indent="-335588" algn="l" defTabSz="912848"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rgbClr val="F9F9F9"/>
              </a:gs>
              <a:gs pos="100000">
                <a:srgbClr val="F9F9F9"/>
              </a:gs>
            </a:gsLst>
            <a:lin ang="5400000" scaled="0"/>
          </a:gradFill>
          <a:latin typeface="+mj-lt"/>
          <a:ea typeface="+mn-ea"/>
          <a:cs typeface="+mn-cs"/>
        </a:defRPr>
      </a:lvl1pPr>
      <a:lvl2pPr marL="571739" marR="0" indent="-236153" algn="l" defTabSz="91284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rgbClr val="F9F9F9"/>
              </a:gs>
              <a:gs pos="100000">
                <a:srgbClr val="F9F9F9"/>
              </a:gs>
            </a:gsLst>
            <a:lin ang="5400000" scaled="0"/>
          </a:gradFill>
          <a:latin typeface="+mn-lt"/>
          <a:ea typeface="+mn-ea"/>
          <a:cs typeface="+mn-cs"/>
        </a:defRPr>
      </a:lvl2pPr>
      <a:lvl3pPr marL="783034"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rgbClr val="F9F9F9"/>
              </a:gs>
              <a:gs pos="100000">
                <a:srgbClr val="F9F9F9"/>
              </a:gs>
            </a:gsLst>
            <a:lin ang="5400000" scaled="0"/>
          </a:gradFill>
          <a:latin typeface="+mn-lt"/>
          <a:ea typeface="+mn-ea"/>
          <a:cs typeface="+mn-cs"/>
        </a:defRPr>
      </a:lvl3pPr>
      <a:lvl4pPr marL="1006763"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4pPr>
      <a:lvl5pPr marL="1230478"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5pPr>
      <a:lvl6pPr marL="2510325"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66747"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3169"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79594"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2848" rtl="0" eaLnBrk="1" latinLnBrk="0" hangingPunct="1">
        <a:defRPr sz="1765" kern="1200">
          <a:solidFill>
            <a:schemeClr val="tx1"/>
          </a:solidFill>
          <a:latin typeface="+mn-lt"/>
          <a:ea typeface="+mn-ea"/>
          <a:cs typeface="+mn-cs"/>
        </a:defRPr>
      </a:lvl1pPr>
      <a:lvl2pPr marL="456423" algn="l" defTabSz="912848" rtl="0" eaLnBrk="1" latinLnBrk="0" hangingPunct="1">
        <a:defRPr sz="1765" kern="1200">
          <a:solidFill>
            <a:schemeClr val="tx1"/>
          </a:solidFill>
          <a:latin typeface="+mn-lt"/>
          <a:ea typeface="+mn-ea"/>
          <a:cs typeface="+mn-cs"/>
        </a:defRPr>
      </a:lvl2pPr>
      <a:lvl3pPr marL="912848" algn="l" defTabSz="912848" rtl="0" eaLnBrk="1" latinLnBrk="0" hangingPunct="1">
        <a:defRPr sz="1765" kern="1200">
          <a:solidFill>
            <a:schemeClr val="tx1"/>
          </a:solidFill>
          <a:latin typeface="+mn-lt"/>
          <a:ea typeface="+mn-ea"/>
          <a:cs typeface="+mn-cs"/>
        </a:defRPr>
      </a:lvl3pPr>
      <a:lvl4pPr marL="1369268" algn="l" defTabSz="912848" rtl="0" eaLnBrk="1" latinLnBrk="0" hangingPunct="1">
        <a:defRPr sz="1765" kern="1200">
          <a:solidFill>
            <a:schemeClr val="tx1"/>
          </a:solidFill>
          <a:latin typeface="+mn-lt"/>
          <a:ea typeface="+mn-ea"/>
          <a:cs typeface="+mn-cs"/>
        </a:defRPr>
      </a:lvl4pPr>
      <a:lvl5pPr marL="1825690" algn="l" defTabSz="912848" rtl="0" eaLnBrk="1" latinLnBrk="0" hangingPunct="1">
        <a:defRPr sz="1765" kern="1200">
          <a:solidFill>
            <a:schemeClr val="tx1"/>
          </a:solidFill>
          <a:latin typeface="+mn-lt"/>
          <a:ea typeface="+mn-ea"/>
          <a:cs typeface="+mn-cs"/>
        </a:defRPr>
      </a:lvl5pPr>
      <a:lvl6pPr marL="2282113" algn="l" defTabSz="912848" rtl="0" eaLnBrk="1" latinLnBrk="0" hangingPunct="1">
        <a:defRPr sz="1765" kern="1200">
          <a:solidFill>
            <a:schemeClr val="tx1"/>
          </a:solidFill>
          <a:latin typeface="+mn-lt"/>
          <a:ea typeface="+mn-ea"/>
          <a:cs typeface="+mn-cs"/>
        </a:defRPr>
      </a:lvl6pPr>
      <a:lvl7pPr marL="2738537" algn="l" defTabSz="912848" rtl="0" eaLnBrk="1" latinLnBrk="0" hangingPunct="1">
        <a:defRPr sz="1765" kern="1200">
          <a:solidFill>
            <a:schemeClr val="tx1"/>
          </a:solidFill>
          <a:latin typeface="+mn-lt"/>
          <a:ea typeface="+mn-ea"/>
          <a:cs typeface="+mn-cs"/>
        </a:defRPr>
      </a:lvl7pPr>
      <a:lvl8pPr marL="3194958" algn="l" defTabSz="912848" rtl="0" eaLnBrk="1" latinLnBrk="0" hangingPunct="1">
        <a:defRPr sz="1765" kern="1200">
          <a:solidFill>
            <a:schemeClr val="tx1"/>
          </a:solidFill>
          <a:latin typeface="+mn-lt"/>
          <a:ea typeface="+mn-ea"/>
          <a:cs typeface="+mn-cs"/>
        </a:defRPr>
      </a:lvl8pPr>
      <a:lvl9pPr marL="3651381" algn="l" defTabSz="912848" rtl="0" eaLnBrk="1" latinLnBrk="0" hangingPunct="1">
        <a:defRPr sz="1765"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5492207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88" r:id="rId20"/>
    <p:sldLayoutId id="2147483789" r:id="rId21"/>
    <p:sldLayoutId id="2147483790" r:id="rId22"/>
    <p:sldLayoutId id="2147483791" r:id="rId23"/>
    <p:sldLayoutId id="2147483792" r:id="rId24"/>
    <p:sldLayoutId id="2147483794" r:id="rId25"/>
    <p:sldLayoutId id="2147483795" r:id="rId26"/>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hyperlink" Target="https://marketplace.visualstudio.com/" TargetMode="External"/><Relationship Id="rId4" Type="http://schemas.openxmlformats.org/officeDocument/2006/relationships/hyperlink" Target="https://marketplace.visualstudio.com/manage/" TargetMode="External"/><Relationship Id="rId5" Type="http://schemas.openxmlformats.org/officeDocument/2006/relationships/hyperlink" Target="https://marketplace.visualstudio.com/items?itemName=cicorias.vsts-debug" TargetMode="External"/><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icrosoft/tfs-cli" TargetMode="External"/><Relationship Id="rId4" Type="http://schemas.openxmlformats.org/officeDocument/2006/relationships/hyperlink" Target="https://github.com/Microsoft/tfs-cli/blob/master/docs/buildtasks.md" TargetMode="External"/><Relationship Id="rId1" Type="http://schemas.openxmlformats.org/officeDocument/2006/relationships/slideLayout" Target="../slideLayouts/slideLayout3.xml"/><Relationship Id="rId2" Type="http://schemas.openxmlformats.org/officeDocument/2006/relationships/hyperlink" Target="https://www.npmjs.com/package/tfx-cl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p:cNvSpPr txBox="1">
            <a:spLocks/>
          </p:cNvSpPr>
          <p:nvPr/>
        </p:nvSpPr>
        <p:spPr>
          <a:xfrm>
            <a:off x="1582447" y="4243452"/>
            <a:ext cx="7969726" cy="1411710"/>
          </a:xfrm>
          <a:prstGeom prst="rect">
            <a:avLst/>
          </a:prstGeom>
        </p:spPr>
        <p:txBody>
          <a:bodyPr vert="horz" wrap="square" lIns="143188" tIns="89492" rIns="143188" bIns="89492" rtlCol="0">
            <a:spAutoFit/>
          </a:bodyPr>
          <a:lstStyle>
            <a:lvl1pPr marL="342332" marR="0" indent="-342332" algn="l" defTabSz="93119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rgbClr val="F9F9F9"/>
                    </a:gs>
                    <a:gs pos="100000">
                      <a:srgbClr val="F9F9F9"/>
                    </a:gs>
                  </a:gsLst>
                  <a:lin ang="5400000" scaled="0"/>
                </a:gradFill>
                <a:latin typeface="+mj-lt"/>
                <a:ea typeface="+mn-ea"/>
                <a:cs typeface="+mn-cs"/>
              </a:defRPr>
            </a:lvl1pPr>
            <a:lvl2pPr marL="583229" marR="0" indent="-240899" algn="l" defTabSz="93119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rgbClr val="F9F9F9"/>
                    </a:gs>
                    <a:gs pos="100000">
                      <a:srgbClr val="F9F9F9"/>
                    </a:gs>
                  </a:gsLst>
                  <a:lin ang="5400000" scaled="0"/>
                </a:gradFill>
                <a:latin typeface="+mn-lt"/>
                <a:ea typeface="+mn-ea"/>
                <a:cs typeface="+mn-cs"/>
              </a:defRPr>
            </a:lvl2pPr>
            <a:lvl3pPr marL="798770" marR="0" indent="-228219" algn="l" defTabSz="931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rgbClr val="F9F9F9"/>
                    </a:gs>
                    <a:gs pos="100000">
                      <a:srgbClr val="F9F9F9"/>
                    </a:gs>
                  </a:gsLst>
                  <a:lin ang="5400000" scaled="0"/>
                </a:gradFill>
                <a:latin typeface="+mn-lt"/>
                <a:ea typeface="+mn-ea"/>
                <a:cs typeface="+mn-cs"/>
              </a:defRPr>
            </a:lvl3pPr>
            <a:lvl4pPr marL="1026995" marR="0" indent="-228219" algn="l" defTabSz="931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rgbClr val="F9F9F9"/>
                    </a:gs>
                    <a:gs pos="100000">
                      <a:srgbClr val="F9F9F9"/>
                    </a:gs>
                  </a:gsLst>
                  <a:lin ang="5400000" scaled="0"/>
                </a:gradFill>
                <a:latin typeface="+mn-lt"/>
                <a:ea typeface="+mn-ea"/>
                <a:cs typeface="+mn-cs"/>
              </a:defRPr>
            </a:lvl4pPr>
            <a:lvl5pPr marL="1255206" marR="0" indent="-228219" algn="l" defTabSz="931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rgbClr val="F9F9F9"/>
                    </a:gs>
                    <a:gs pos="100000">
                      <a:srgbClr val="F9F9F9"/>
                    </a:gs>
                  </a:gsLst>
                  <a:lin ang="5400000" scaled="0"/>
                </a:gradFill>
                <a:latin typeface="+mn-lt"/>
                <a:ea typeface="+mn-ea"/>
                <a:cs typeface="+mn-cs"/>
              </a:defRPr>
            </a:lvl5pPr>
            <a:lvl6pPr marL="2560772" indent="-232797" algn="l" defTabSz="93119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6366" indent="-232797" algn="l" defTabSz="93119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1961" indent="-232797" algn="l" defTabSz="93119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57558" indent="-232797" algn="l" defTabSz="93119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3921" dirty="0" err="1" smtClean="0">
                <a:gradFill>
                  <a:gsLst>
                    <a:gs pos="2917">
                      <a:srgbClr val="FFFFFF"/>
                    </a:gs>
                    <a:gs pos="17000">
                      <a:srgbClr val="FFFFFF"/>
                    </a:gs>
                  </a:gsLst>
                  <a:lin ang="5400000" scaled="0"/>
                </a:gradFill>
              </a:rPr>
              <a:t>shawn</a:t>
            </a:r>
            <a:r>
              <a:rPr lang="en-US" sz="3921" dirty="0" smtClean="0">
                <a:gradFill>
                  <a:gsLst>
                    <a:gs pos="2917">
                      <a:srgbClr val="FFFFFF"/>
                    </a:gs>
                    <a:gs pos="17000">
                      <a:srgbClr val="FFFFFF"/>
                    </a:gs>
                  </a:gsLst>
                  <a:lin ang="5400000" scaled="0"/>
                </a:gradFill>
              </a:rPr>
              <a:t> </a:t>
            </a:r>
            <a:r>
              <a:rPr lang="en-US" sz="3921" dirty="0" err="1" smtClean="0">
                <a:gradFill>
                  <a:gsLst>
                    <a:gs pos="2917">
                      <a:srgbClr val="FFFFFF"/>
                    </a:gs>
                    <a:gs pos="17000">
                      <a:srgbClr val="FFFFFF"/>
                    </a:gs>
                  </a:gsLst>
                  <a:lin ang="5400000" scaled="0"/>
                </a:gradFill>
              </a:rPr>
              <a:t>cicoria</a:t>
            </a:r>
            <a:endParaRPr lang="en-US" sz="3921" dirty="0" smtClean="0">
              <a:gradFill>
                <a:gsLst>
                  <a:gs pos="2917">
                    <a:srgbClr val="FFFFFF"/>
                  </a:gs>
                  <a:gs pos="17000">
                    <a:srgbClr val="FFFFFF"/>
                  </a:gs>
                </a:gsLst>
                <a:lin ang="5400000" scaled="0"/>
              </a:gradFill>
            </a:endParaRPr>
          </a:p>
          <a:p>
            <a:pPr marL="0" indent="0">
              <a:spcBef>
                <a:spcPts val="0"/>
              </a:spcBef>
              <a:buNone/>
            </a:pPr>
            <a:endParaRPr lang="en-US" sz="2353" dirty="0" smtClean="0">
              <a:gradFill>
                <a:gsLst>
                  <a:gs pos="2917">
                    <a:srgbClr val="FFFFFF"/>
                  </a:gs>
                  <a:gs pos="17000">
                    <a:srgbClr val="FFFFFF"/>
                  </a:gs>
                </a:gsLst>
                <a:lin ang="5400000" scaled="0"/>
              </a:gradFill>
            </a:endParaRPr>
          </a:p>
          <a:p>
            <a:pPr marL="0" indent="0">
              <a:lnSpc>
                <a:spcPct val="100000"/>
              </a:lnSpc>
              <a:spcBef>
                <a:spcPts val="0"/>
              </a:spcBef>
              <a:buNone/>
            </a:pPr>
            <a:r>
              <a:rPr lang="en-US" sz="2353" dirty="0" err="1" smtClean="0">
                <a:gradFill>
                  <a:gsLst>
                    <a:gs pos="2917">
                      <a:srgbClr val="FFFFFF"/>
                    </a:gs>
                    <a:gs pos="17000">
                      <a:srgbClr val="FFFFFF"/>
                    </a:gs>
                  </a:gsLst>
                  <a:lin ang="5400000" scaled="0"/>
                </a:gradFill>
              </a:rPr>
              <a:t>microsoft</a:t>
            </a:r>
            <a:endParaRPr lang="en-US" sz="2353" dirty="0">
              <a:gradFill>
                <a:gsLst>
                  <a:gs pos="2917">
                    <a:srgbClr val="FFFFFF"/>
                  </a:gs>
                  <a:gs pos="17000">
                    <a:srgbClr val="FFFFFF"/>
                  </a:gs>
                </a:gsLst>
                <a:lin ang="5400000" scaled="0"/>
              </a:gradFill>
            </a:endParaRPr>
          </a:p>
        </p:txBody>
      </p:sp>
      <p:sp>
        <p:nvSpPr>
          <p:cNvPr id="11" name="Rectangle 10"/>
          <p:cNvSpPr/>
          <p:nvPr/>
        </p:nvSpPr>
        <p:spPr bwMode="auto">
          <a:xfrm>
            <a:off x="1503789" y="4159288"/>
            <a:ext cx="68255" cy="19800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defTabSz="914102"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6" name="Title 1"/>
          <p:cNvSpPr txBox="1">
            <a:spLocks/>
          </p:cNvSpPr>
          <p:nvPr/>
        </p:nvSpPr>
        <p:spPr>
          <a:xfrm>
            <a:off x="1402612" y="831165"/>
            <a:ext cx="9913058" cy="1598526"/>
          </a:xfrm>
          <a:prstGeom prst="rect">
            <a:avLst/>
          </a:prstGeom>
          <a:noFill/>
        </p:spPr>
        <p:txBody>
          <a:bodyPr vert="horz" wrap="square" lIns="143188" tIns="89492" rIns="143188" bIns="89492" rtlCol="0" anchor="b">
            <a:noAutofit/>
          </a:bodyPr>
          <a:lstStyle>
            <a:lvl1pPr algn="l" defTabSz="931192" rtl="0" eaLnBrk="1" latinLnBrk="0" hangingPunct="1">
              <a:lnSpc>
                <a:spcPct val="90000"/>
              </a:lnSpc>
              <a:spcBef>
                <a:spcPct val="0"/>
              </a:spcBef>
              <a:buNone/>
              <a:defRPr lang="en-US" sz="5400" b="0" kern="1200" cap="none" spc="-102" baseline="0" dirty="0" smtClean="0">
                <a:ln w="3175">
                  <a:noFill/>
                </a:ln>
                <a:gradFill>
                  <a:gsLst>
                    <a:gs pos="1250">
                      <a:srgbClr val="F9F9F9"/>
                    </a:gs>
                    <a:gs pos="100000">
                      <a:srgbClr val="F9F9F9"/>
                    </a:gs>
                  </a:gsLst>
                  <a:lin ang="5400000" scaled="0"/>
                </a:gradFill>
                <a:effectLst/>
                <a:latin typeface="+mj-lt"/>
                <a:ea typeface="+mn-ea"/>
                <a:cs typeface="Arial" charset="0"/>
              </a:defRPr>
            </a:lvl1pPr>
          </a:lstStyle>
          <a:p>
            <a:r>
              <a:rPr lang="en-US" sz="5294" dirty="0" err="1">
                <a:solidFill>
                  <a:srgbClr val="8CC600">
                    <a:alpha val="99000"/>
                  </a:srgbClr>
                </a:solidFill>
              </a:rPr>
              <a:t>w</a:t>
            </a:r>
            <a:r>
              <a:rPr lang="en-US" sz="5294" dirty="0" err="1" smtClean="0">
                <a:solidFill>
                  <a:srgbClr val="8CC600">
                    <a:alpha val="99000"/>
                  </a:srgbClr>
                </a:solidFill>
              </a:rPr>
              <a:t>ebhooks</a:t>
            </a:r>
            <a:r>
              <a:rPr lang="en-US" sz="5294" dirty="0" smtClean="0">
                <a:solidFill>
                  <a:srgbClr val="8CC600">
                    <a:alpha val="99000"/>
                  </a:srgbClr>
                </a:solidFill>
              </a:rPr>
              <a:t>, </a:t>
            </a:r>
            <a:r>
              <a:rPr lang="en-US" sz="5294" dirty="0" err="1" smtClean="0">
                <a:solidFill>
                  <a:srgbClr val="8CC600">
                    <a:alpha val="99000"/>
                  </a:srgbClr>
                </a:solidFill>
              </a:rPr>
              <a:t>apis</a:t>
            </a:r>
            <a:r>
              <a:rPr lang="en-US" sz="5294" dirty="0" smtClean="0">
                <a:solidFill>
                  <a:srgbClr val="8CC600">
                    <a:alpha val="99000"/>
                  </a:srgbClr>
                </a:solidFill>
              </a:rPr>
              <a:t>, and </a:t>
            </a:r>
            <a:r>
              <a:rPr lang="en-US" sz="5294" dirty="0" err="1" smtClean="0">
                <a:solidFill>
                  <a:srgbClr val="8CC600">
                    <a:alpha val="99000"/>
                  </a:srgbClr>
                </a:solidFill>
              </a:rPr>
              <a:t>devops</a:t>
            </a:r>
            <a:endParaRPr lang="en-US" sz="5294" dirty="0" smtClean="0">
              <a:solidFill>
                <a:srgbClr val="8CC600">
                  <a:alpha val="99000"/>
                </a:srgbClr>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474988" y="6017250"/>
            <a:ext cx="2400309" cy="514180"/>
          </a:xfrm>
          <a:prstGeom prst="rect">
            <a:avLst/>
          </a:prstGeom>
        </p:spPr>
      </p:pic>
    </p:spTree>
    <p:extLst>
      <p:ext uri="{BB962C8B-B14F-4D97-AF65-F5344CB8AC3E}">
        <p14:creationId xmlns:p14="http://schemas.microsoft.com/office/powerpoint/2010/main" val="3053139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38477" y="1681546"/>
            <a:ext cx="11653523" cy="2718512"/>
          </a:xfrm>
        </p:spPr>
        <p:txBody>
          <a:bodyPr/>
          <a:lstStyle/>
          <a:p>
            <a:r>
              <a:rPr lang="en-US" dirty="0" err="1" smtClean="0"/>
              <a:t>nuget</a:t>
            </a:r>
            <a:endParaRPr lang="en-US" dirty="0" smtClean="0"/>
          </a:p>
          <a:p>
            <a:r>
              <a:rPr lang="en-US" dirty="0" smtClean="0"/>
              <a:t>private </a:t>
            </a:r>
            <a:r>
              <a:rPr lang="en-US" dirty="0" smtClean="0"/>
              <a:t>hosting</a:t>
            </a:r>
            <a:endParaRPr lang="en-US" dirty="0" smtClean="0"/>
          </a:p>
          <a:p>
            <a:r>
              <a:rPr lang="en-US" dirty="0" smtClean="0"/>
              <a:t>integration with team build</a:t>
            </a:r>
          </a:p>
          <a:p>
            <a:endParaRPr lang="en-US" dirty="0"/>
          </a:p>
        </p:txBody>
      </p:sp>
      <p:sp>
        <p:nvSpPr>
          <p:cNvPr id="3" name="Title 2"/>
          <p:cNvSpPr>
            <a:spLocks noGrp="1"/>
          </p:cNvSpPr>
          <p:nvPr>
            <p:ph type="title"/>
          </p:nvPr>
        </p:nvSpPr>
        <p:spPr/>
        <p:txBody>
          <a:bodyPr/>
          <a:lstStyle/>
          <a:p>
            <a:r>
              <a:rPr lang="en-US" dirty="0" smtClean="0"/>
              <a:t>package stuff</a:t>
            </a:r>
            <a:endParaRPr lang="en-US" dirty="0"/>
          </a:p>
        </p:txBody>
      </p:sp>
    </p:spTree>
    <p:extLst>
      <p:ext uri="{BB962C8B-B14F-4D97-AF65-F5344CB8AC3E}">
        <p14:creationId xmlns:p14="http://schemas.microsoft.com/office/powerpoint/2010/main" val="17735766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727391"/>
          </a:xfrm>
        </p:spPr>
        <p:txBody>
          <a:bodyPr/>
          <a:lstStyle/>
          <a:p>
            <a:r>
              <a:rPr lang="en-US" dirty="0" smtClean="0"/>
              <a:t>demo</a:t>
            </a:r>
            <a:endParaRPr lang="en-US" dirty="0"/>
          </a:p>
        </p:txBody>
      </p:sp>
      <p:sp>
        <p:nvSpPr>
          <p:cNvPr id="3" name="Title 2"/>
          <p:cNvSpPr>
            <a:spLocks noGrp="1"/>
          </p:cNvSpPr>
          <p:nvPr>
            <p:ph type="title"/>
          </p:nvPr>
        </p:nvSpPr>
        <p:spPr/>
        <p:txBody>
          <a:bodyPr/>
          <a:lstStyle/>
          <a:p>
            <a:r>
              <a:rPr lang="en-US" dirty="0" smtClean="0"/>
              <a:t>package stuff</a:t>
            </a:r>
            <a:endParaRPr lang="en-US" dirty="0"/>
          </a:p>
        </p:txBody>
      </p:sp>
    </p:spTree>
    <p:extLst>
      <p:ext uri="{BB962C8B-B14F-4D97-AF65-F5344CB8AC3E}">
        <p14:creationId xmlns:p14="http://schemas.microsoft.com/office/powerpoint/2010/main" val="198387147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38477" y="1363752"/>
            <a:ext cx="11653523" cy="4709635"/>
          </a:xfrm>
        </p:spPr>
        <p:txBody>
          <a:bodyPr/>
          <a:lstStyle/>
          <a:p>
            <a:r>
              <a:rPr lang="en-US" dirty="0" smtClean="0"/>
              <a:t>hosted / on-premises</a:t>
            </a:r>
          </a:p>
          <a:p>
            <a:r>
              <a:rPr lang="en-US" dirty="0" smtClean="0"/>
              <a:t>agent – cloud or on-premises (or wherever)</a:t>
            </a:r>
          </a:p>
          <a:p>
            <a:r>
              <a:rPr lang="en-US" dirty="0" smtClean="0"/>
              <a:t>windows, </a:t>
            </a:r>
            <a:r>
              <a:rPr lang="en-US" dirty="0" err="1" smtClean="0"/>
              <a:t>osx</a:t>
            </a:r>
            <a:r>
              <a:rPr lang="en-US" dirty="0" smtClean="0"/>
              <a:t>, </a:t>
            </a:r>
            <a:r>
              <a:rPr lang="en-US" dirty="0" err="1" smtClean="0"/>
              <a:t>linux</a:t>
            </a:r>
            <a:r>
              <a:rPr lang="en-US" dirty="0" smtClean="0"/>
              <a:t> agent</a:t>
            </a:r>
          </a:p>
          <a:p>
            <a:r>
              <a:rPr lang="en-US" dirty="0" smtClean="0"/>
              <a:t>task library</a:t>
            </a:r>
          </a:p>
          <a:p>
            <a:r>
              <a:rPr lang="en-US" dirty="0" smtClean="0"/>
              <a:t>just a script, </a:t>
            </a:r>
            <a:r>
              <a:rPr lang="en-US" dirty="0" err="1" smtClean="0"/>
              <a:t>toolrunner</a:t>
            </a:r>
            <a:endParaRPr lang="en-US" dirty="0" smtClean="0"/>
          </a:p>
          <a:p>
            <a:r>
              <a:rPr lang="en-US" dirty="0" smtClean="0"/>
              <a:t>custom</a:t>
            </a:r>
          </a:p>
          <a:p>
            <a:r>
              <a:rPr lang="en-US" dirty="0" smtClean="0"/>
              <a:t>marketplace</a:t>
            </a:r>
            <a:endParaRPr lang="en-US" dirty="0"/>
          </a:p>
        </p:txBody>
      </p:sp>
      <p:sp>
        <p:nvSpPr>
          <p:cNvPr id="3" name="Title 2"/>
          <p:cNvSpPr>
            <a:spLocks noGrp="1"/>
          </p:cNvSpPr>
          <p:nvPr>
            <p:ph type="title"/>
          </p:nvPr>
        </p:nvSpPr>
        <p:spPr/>
        <p:txBody>
          <a:bodyPr/>
          <a:lstStyle/>
          <a:p>
            <a:r>
              <a:rPr lang="en-US" dirty="0" smtClean="0"/>
              <a:t>build</a:t>
            </a:r>
            <a:endParaRPr lang="en-US" dirty="0"/>
          </a:p>
        </p:txBody>
      </p:sp>
    </p:spTree>
    <p:extLst>
      <p:ext uri="{BB962C8B-B14F-4D97-AF65-F5344CB8AC3E}">
        <p14:creationId xmlns:p14="http://schemas.microsoft.com/office/powerpoint/2010/main" val="14159278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727391"/>
          </a:xfrm>
        </p:spPr>
        <p:txBody>
          <a:bodyPr/>
          <a:lstStyle/>
          <a:p>
            <a:r>
              <a:rPr lang="en-US" dirty="0" smtClean="0"/>
              <a:t>demo – build basics</a:t>
            </a:r>
            <a:endParaRPr lang="en-US" dirty="0"/>
          </a:p>
        </p:txBody>
      </p:sp>
      <p:sp>
        <p:nvSpPr>
          <p:cNvPr id="3" name="Title 2"/>
          <p:cNvSpPr>
            <a:spLocks noGrp="1"/>
          </p:cNvSpPr>
          <p:nvPr>
            <p:ph type="title"/>
          </p:nvPr>
        </p:nvSpPr>
        <p:spPr/>
        <p:txBody>
          <a:bodyPr/>
          <a:lstStyle/>
          <a:p>
            <a:r>
              <a:rPr lang="en-US" dirty="0" smtClean="0"/>
              <a:t>build</a:t>
            </a:r>
            <a:endParaRPr lang="en-US" dirty="0"/>
          </a:p>
        </p:txBody>
      </p:sp>
      <p:sp>
        <p:nvSpPr>
          <p:cNvPr id="4" name="TextBox 3"/>
          <p:cNvSpPr txBox="1"/>
          <p:nvPr/>
        </p:nvSpPr>
        <p:spPr>
          <a:xfrm>
            <a:off x="12491357" y="-65314"/>
            <a:ext cx="914400" cy="914400"/>
          </a:xfrm>
          <a:prstGeom prst="rect">
            <a:avLst/>
          </a:prstGeom>
          <a:noFill/>
        </p:spPr>
        <p:txBody>
          <a:bodyPr wrap="none" lIns="182880" tIns="146304" rIns="182880" bIns="146304" rtlCol="0">
            <a:noAutofit/>
          </a:bodyPr>
          <a:lstStyle/>
          <a:p>
            <a:endParaRPr lang="en-US" sz="2400" spc="-7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57192552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1900" y="913919"/>
            <a:ext cx="11653523" cy="3382220"/>
          </a:xfrm>
        </p:spPr>
        <p:txBody>
          <a:bodyPr/>
          <a:lstStyle/>
          <a:p>
            <a:endParaRPr lang="en-US" dirty="0" smtClean="0"/>
          </a:p>
          <a:p>
            <a:r>
              <a:rPr lang="en-US" dirty="0" err="1" smtClean="0"/>
              <a:t>npm</a:t>
            </a:r>
            <a:r>
              <a:rPr lang="en-US" dirty="0"/>
              <a:t> - </a:t>
            </a:r>
            <a:r>
              <a:rPr lang="en-US" dirty="0" err="1" smtClean="0"/>
              <a:t>vsts</a:t>
            </a:r>
            <a:r>
              <a:rPr lang="en-US" dirty="0" smtClean="0"/>
              <a:t>-task-lib (</a:t>
            </a:r>
            <a:r>
              <a:rPr lang="en-US" dirty="0" err="1" smtClean="0"/>
              <a:t>js</a:t>
            </a:r>
            <a:r>
              <a:rPr lang="en-US" dirty="0" smtClean="0"/>
              <a:t>)</a:t>
            </a:r>
          </a:p>
          <a:p>
            <a:r>
              <a:rPr lang="en-US" dirty="0" err="1" smtClean="0"/>
              <a:t>npm</a:t>
            </a:r>
            <a:r>
              <a:rPr lang="en-US" dirty="0"/>
              <a:t> - </a:t>
            </a:r>
            <a:r>
              <a:rPr lang="en-US" dirty="0" err="1" smtClean="0"/>
              <a:t>vsts</a:t>
            </a:r>
            <a:r>
              <a:rPr lang="en-US" dirty="0" smtClean="0"/>
              <a:t>-task-</a:t>
            </a:r>
            <a:r>
              <a:rPr lang="en-US" dirty="0" err="1" smtClean="0"/>
              <a:t>sdk</a:t>
            </a:r>
            <a:r>
              <a:rPr lang="en-US" dirty="0" smtClean="0"/>
              <a:t> (</a:t>
            </a:r>
            <a:r>
              <a:rPr lang="en-US" dirty="0" err="1" smtClean="0"/>
              <a:t>ps</a:t>
            </a:r>
            <a:r>
              <a:rPr lang="en-US" dirty="0" smtClean="0"/>
              <a:t>)</a:t>
            </a:r>
          </a:p>
          <a:p>
            <a:r>
              <a:rPr lang="en-US" dirty="0" err="1" smtClean="0"/>
              <a:t>npm</a:t>
            </a:r>
            <a:r>
              <a:rPr lang="en-US" dirty="0"/>
              <a:t> - </a:t>
            </a:r>
            <a:r>
              <a:rPr lang="en-US" dirty="0" err="1"/>
              <a:t>vso</a:t>
            </a:r>
            <a:r>
              <a:rPr lang="en-US" dirty="0"/>
              <a:t>-node-</a:t>
            </a:r>
            <a:r>
              <a:rPr lang="en-US" dirty="0" err="1"/>
              <a:t>api</a:t>
            </a:r>
            <a:endParaRPr lang="en-US" dirty="0"/>
          </a:p>
          <a:p>
            <a:r>
              <a:rPr lang="en-US" dirty="0" smtClean="0"/>
              <a:t>still just rest</a:t>
            </a:r>
            <a:endParaRPr lang="en-US" dirty="0"/>
          </a:p>
        </p:txBody>
      </p:sp>
      <p:sp>
        <p:nvSpPr>
          <p:cNvPr id="3" name="Title 2"/>
          <p:cNvSpPr>
            <a:spLocks noGrp="1"/>
          </p:cNvSpPr>
          <p:nvPr>
            <p:ph type="title"/>
          </p:nvPr>
        </p:nvSpPr>
        <p:spPr/>
        <p:txBody>
          <a:bodyPr/>
          <a:lstStyle/>
          <a:p>
            <a:r>
              <a:rPr lang="en-US" dirty="0" err="1" smtClean="0"/>
              <a:t>api</a:t>
            </a:r>
            <a:r>
              <a:rPr lang="en-US" dirty="0" smtClean="0"/>
              <a:t> and </a:t>
            </a:r>
            <a:r>
              <a:rPr lang="en-US" dirty="0" err="1" smtClean="0"/>
              <a:t>sdk</a:t>
            </a:r>
            <a:endParaRPr lang="en-US" dirty="0"/>
          </a:p>
        </p:txBody>
      </p:sp>
    </p:spTree>
    <p:extLst>
      <p:ext uri="{BB962C8B-B14F-4D97-AF65-F5344CB8AC3E}">
        <p14:creationId xmlns:p14="http://schemas.microsoft.com/office/powerpoint/2010/main" val="185453690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727391"/>
          </a:xfrm>
        </p:spPr>
        <p:txBody>
          <a:bodyPr/>
          <a:lstStyle/>
          <a:p>
            <a:r>
              <a:rPr lang="en-US" dirty="0" smtClean="0"/>
              <a:t>demo</a:t>
            </a:r>
            <a:endParaRPr lang="en-US" dirty="0"/>
          </a:p>
        </p:txBody>
      </p:sp>
      <p:sp>
        <p:nvSpPr>
          <p:cNvPr id="3" name="Title 2"/>
          <p:cNvSpPr>
            <a:spLocks noGrp="1"/>
          </p:cNvSpPr>
          <p:nvPr>
            <p:ph type="title"/>
          </p:nvPr>
        </p:nvSpPr>
        <p:spPr/>
        <p:txBody>
          <a:bodyPr/>
          <a:lstStyle/>
          <a:p>
            <a:r>
              <a:rPr lang="en-US" dirty="0" smtClean="0"/>
              <a:t>build – custom task</a:t>
            </a:r>
            <a:endParaRPr lang="en-US" dirty="0"/>
          </a:p>
        </p:txBody>
      </p:sp>
    </p:spTree>
    <p:extLst>
      <p:ext uri="{BB962C8B-B14F-4D97-AF65-F5344CB8AC3E}">
        <p14:creationId xmlns:p14="http://schemas.microsoft.com/office/powerpoint/2010/main" val="89873939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189177"/>
            <a:ext cx="10376990" cy="2054805"/>
          </a:xfrm>
        </p:spPr>
        <p:txBody>
          <a:bodyPr/>
          <a:lstStyle/>
          <a:p>
            <a:r>
              <a:rPr lang="en-US" dirty="0" smtClean="0"/>
              <a:t>demo – building on </a:t>
            </a:r>
            <a:r>
              <a:rPr lang="en-US" dirty="0" err="1" smtClean="0"/>
              <a:t>github</a:t>
            </a:r>
            <a:r>
              <a:rPr lang="en-US" dirty="0" smtClean="0"/>
              <a:t> pull request</a:t>
            </a:r>
          </a:p>
          <a:p>
            <a:pPr marL="0" indent="0">
              <a:buNone/>
            </a:pPr>
            <a:endParaRPr lang="en-US" dirty="0"/>
          </a:p>
          <a:p>
            <a:pPr marL="0" indent="0" algn="ctr">
              <a:buNone/>
            </a:pPr>
            <a:r>
              <a:rPr lang="en-US" dirty="0" smtClean="0"/>
              <a:t>   </a:t>
            </a:r>
            <a:r>
              <a:rPr lang="en-US" sz="3600" b="1" dirty="0" smtClean="0"/>
              <a:t>** note – not part of in-box tasks **</a:t>
            </a:r>
            <a:endParaRPr lang="en-US" sz="3600" b="1" dirty="0"/>
          </a:p>
        </p:txBody>
      </p:sp>
      <p:sp>
        <p:nvSpPr>
          <p:cNvPr id="3" name="Title 2"/>
          <p:cNvSpPr>
            <a:spLocks noGrp="1"/>
          </p:cNvSpPr>
          <p:nvPr>
            <p:ph type="title"/>
          </p:nvPr>
        </p:nvSpPr>
        <p:spPr/>
        <p:txBody>
          <a:bodyPr/>
          <a:lstStyle/>
          <a:p>
            <a:r>
              <a:rPr lang="en-US" dirty="0" smtClean="0"/>
              <a:t>build</a:t>
            </a:r>
            <a:endParaRPr lang="en-US" dirty="0"/>
          </a:p>
        </p:txBody>
      </p:sp>
    </p:spTree>
    <p:extLst>
      <p:ext uri="{BB962C8B-B14F-4D97-AF65-F5344CB8AC3E}">
        <p14:creationId xmlns:p14="http://schemas.microsoft.com/office/powerpoint/2010/main" val="18245574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8615608" y="6037943"/>
            <a:ext cx="3064180" cy="656391"/>
          </a:xfrm>
          <a:prstGeom prst="rect">
            <a:avLst/>
          </a:prstGeom>
        </p:spPr>
      </p:pic>
      <p:sp>
        <p:nvSpPr>
          <p:cNvPr id="5" name="Subtitle 2"/>
          <p:cNvSpPr txBox="1">
            <a:spLocks/>
          </p:cNvSpPr>
          <p:nvPr/>
        </p:nvSpPr>
        <p:spPr>
          <a:xfrm>
            <a:off x="1572044" y="4159288"/>
            <a:ext cx="7969726" cy="3200020"/>
          </a:xfrm>
          <a:prstGeom prst="rect">
            <a:avLst/>
          </a:prstGeom>
        </p:spPr>
        <p:txBody>
          <a:bodyPr vert="horz" wrap="square" lIns="143188" tIns="89492" rIns="143188" bIns="89492" rtlCol="0">
            <a:spAutoFit/>
          </a:bodyPr>
          <a:lstStyle>
            <a:lvl1pPr marL="342332" marR="0" indent="-342332" algn="l" defTabSz="93119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rgbClr val="F9F9F9"/>
                    </a:gs>
                    <a:gs pos="100000">
                      <a:srgbClr val="F9F9F9"/>
                    </a:gs>
                  </a:gsLst>
                  <a:lin ang="5400000" scaled="0"/>
                </a:gradFill>
                <a:latin typeface="+mj-lt"/>
                <a:ea typeface="+mn-ea"/>
                <a:cs typeface="+mn-cs"/>
              </a:defRPr>
            </a:lvl1pPr>
            <a:lvl2pPr marL="583229" marR="0" indent="-240899" algn="l" defTabSz="93119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rgbClr val="F9F9F9"/>
                    </a:gs>
                    <a:gs pos="100000">
                      <a:srgbClr val="F9F9F9"/>
                    </a:gs>
                  </a:gsLst>
                  <a:lin ang="5400000" scaled="0"/>
                </a:gradFill>
                <a:latin typeface="+mn-lt"/>
                <a:ea typeface="+mn-ea"/>
                <a:cs typeface="+mn-cs"/>
              </a:defRPr>
            </a:lvl2pPr>
            <a:lvl3pPr marL="798770" marR="0" indent="-228219" algn="l" defTabSz="931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rgbClr val="F9F9F9"/>
                    </a:gs>
                    <a:gs pos="100000">
                      <a:srgbClr val="F9F9F9"/>
                    </a:gs>
                  </a:gsLst>
                  <a:lin ang="5400000" scaled="0"/>
                </a:gradFill>
                <a:latin typeface="+mn-lt"/>
                <a:ea typeface="+mn-ea"/>
                <a:cs typeface="+mn-cs"/>
              </a:defRPr>
            </a:lvl3pPr>
            <a:lvl4pPr marL="1026995" marR="0" indent="-228219" algn="l" defTabSz="931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rgbClr val="F9F9F9"/>
                    </a:gs>
                    <a:gs pos="100000">
                      <a:srgbClr val="F9F9F9"/>
                    </a:gs>
                  </a:gsLst>
                  <a:lin ang="5400000" scaled="0"/>
                </a:gradFill>
                <a:latin typeface="+mn-lt"/>
                <a:ea typeface="+mn-ea"/>
                <a:cs typeface="+mn-cs"/>
              </a:defRPr>
            </a:lvl4pPr>
            <a:lvl5pPr marL="1255206" marR="0" indent="-228219" algn="l" defTabSz="931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rgbClr val="F9F9F9"/>
                    </a:gs>
                    <a:gs pos="100000">
                      <a:srgbClr val="F9F9F9"/>
                    </a:gs>
                  </a:gsLst>
                  <a:lin ang="5400000" scaled="0"/>
                </a:gradFill>
                <a:latin typeface="+mn-lt"/>
                <a:ea typeface="+mn-ea"/>
                <a:cs typeface="+mn-cs"/>
              </a:defRPr>
            </a:lvl5pPr>
            <a:lvl6pPr marL="2560772" indent="-232797" algn="l" defTabSz="93119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6366" indent="-232797" algn="l" defTabSz="93119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1961" indent="-232797" algn="l" defTabSz="93119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57558" indent="-232797" algn="l" defTabSz="93119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3800" dirty="0" smtClean="0">
                <a:gradFill>
                  <a:gsLst>
                    <a:gs pos="2917">
                      <a:srgbClr val="FFFFFF"/>
                    </a:gs>
                    <a:gs pos="17000">
                      <a:srgbClr val="FFFFFF"/>
                    </a:gs>
                  </a:gsLst>
                  <a:lin ang="5400000" scaled="0"/>
                </a:gradFill>
              </a:rPr>
              <a:t>?</a:t>
            </a:r>
          </a:p>
          <a:p>
            <a:pPr marL="0" indent="0">
              <a:spcBef>
                <a:spcPts val="0"/>
              </a:spcBef>
              <a:buNone/>
            </a:pPr>
            <a:endParaRPr lang="en-US" sz="8000" dirty="0" smtClean="0">
              <a:gradFill>
                <a:gsLst>
                  <a:gs pos="2917">
                    <a:srgbClr val="FFFFFF"/>
                  </a:gs>
                  <a:gs pos="17000">
                    <a:srgbClr val="FFFFFF"/>
                  </a:gs>
                </a:gsLst>
                <a:lin ang="5400000" scaled="0"/>
              </a:gradFill>
            </a:endParaRPr>
          </a:p>
        </p:txBody>
      </p:sp>
      <p:sp>
        <p:nvSpPr>
          <p:cNvPr id="6" name="Rectangle 5"/>
          <p:cNvSpPr/>
          <p:nvPr/>
        </p:nvSpPr>
        <p:spPr bwMode="auto">
          <a:xfrm>
            <a:off x="1503789" y="4159288"/>
            <a:ext cx="68255" cy="19800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defTabSz="914102" fontAlgn="base">
              <a:spcBef>
                <a:spcPct val="0"/>
              </a:spcBef>
              <a:spcAft>
                <a:spcPct val="0"/>
              </a:spcAft>
            </a:pPr>
            <a:endParaRPr lang="en-US" sz="2157"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9007997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995178"/>
          </a:xfrm>
        </p:spPr>
        <p:txBody>
          <a:bodyPr/>
          <a:lstStyle/>
          <a:p>
            <a:r>
              <a:rPr lang="en-US" dirty="0" err="1" smtClean="0"/>
              <a:t>vsts</a:t>
            </a:r>
            <a:r>
              <a:rPr lang="en-US" dirty="0" smtClean="0"/>
              <a:t> marketplace</a:t>
            </a:r>
            <a:endParaRPr lang="en-US" dirty="0"/>
          </a:p>
          <a:p>
            <a:pPr marL="211295" lvl="2" indent="0">
              <a:buNone/>
            </a:pPr>
            <a:r>
              <a:rPr lang="en-US" sz="3529" dirty="0">
                <a:gradFill>
                  <a:gsLst>
                    <a:gs pos="1250">
                      <a:schemeClr val="bg2"/>
                    </a:gs>
                    <a:gs pos="99000">
                      <a:schemeClr val="bg2"/>
                    </a:gs>
                  </a:gsLst>
                  <a:lin ang="5400000" scaled="0"/>
                </a:gradFill>
                <a:latin typeface="+mj-lt"/>
                <a:hlinkClick r:id="rId3"/>
              </a:rPr>
              <a:t>https://marketplace.visualstudio.com/</a:t>
            </a:r>
            <a:endParaRPr lang="en-US" sz="3529" dirty="0">
              <a:gradFill>
                <a:gsLst>
                  <a:gs pos="1250">
                    <a:schemeClr val="bg2"/>
                  </a:gs>
                  <a:gs pos="99000">
                    <a:schemeClr val="bg2"/>
                  </a:gs>
                </a:gsLst>
                <a:lin ang="5400000" scaled="0"/>
              </a:gradFill>
              <a:latin typeface="+mj-lt"/>
            </a:endParaRPr>
          </a:p>
          <a:p>
            <a:pPr marL="211295" lvl="2" indent="0">
              <a:buNone/>
            </a:pPr>
            <a:r>
              <a:rPr lang="en-US" sz="3529" dirty="0">
                <a:gradFill>
                  <a:gsLst>
                    <a:gs pos="1250">
                      <a:schemeClr val="bg2"/>
                    </a:gs>
                    <a:gs pos="99000">
                      <a:schemeClr val="bg2"/>
                    </a:gs>
                  </a:gsLst>
                  <a:lin ang="5400000" scaled="0"/>
                </a:gradFill>
                <a:latin typeface="+mj-lt"/>
                <a:hlinkClick r:id="rId4"/>
              </a:rPr>
              <a:t>https://marketplace.visualstudio.com/manage/</a:t>
            </a:r>
            <a:endParaRPr lang="en-US" sz="3529" dirty="0">
              <a:gradFill>
                <a:gsLst>
                  <a:gs pos="1250">
                    <a:schemeClr val="bg2"/>
                  </a:gs>
                  <a:gs pos="99000">
                    <a:schemeClr val="bg2"/>
                  </a:gs>
                </a:gsLst>
                <a:lin ang="5400000" scaled="0"/>
              </a:gradFill>
              <a:latin typeface="+mj-lt"/>
            </a:endParaRPr>
          </a:p>
          <a:p>
            <a:pPr marL="211295" lvl="2" indent="0">
              <a:buNone/>
            </a:pPr>
            <a:r>
              <a:rPr lang="en-US" sz="3529" dirty="0">
                <a:gradFill>
                  <a:gsLst>
                    <a:gs pos="1250">
                      <a:schemeClr val="bg2"/>
                    </a:gs>
                    <a:gs pos="99000">
                      <a:schemeClr val="bg2"/>
                    </a:gs>
                  </a:gsLst>
                  <a:lin ang="5400000" scaled="0"/>
                </a:gradFill>
                <a:latin typeface="+mj-lt"/>
                <a:hlinkClick r:id="rId5"/>
              </a:rPr>
              <a:t>https://</a:t>
            </a:r>
            <a:r>
              <a:rPr lang="en-US" sz="3529" dirty="0" smtClean="0">
                <a:gradFill>
                  <a:gsLst>
                    <a:gs pos="1250">
                      <a:schemeClr val="bg2"/>
                    </a:gs>
                    <a:gs pos="99000">
                      <a:schemeClr val="bg2"/>
                    </a:gs>
                  </a:gsLst>
                  <a:lin ang="5400000" scaled="0"/>
                </a:gradFill>
                <a:latin typeface="+mj-lt"/>
                <a:hlinkClick r:id="rId5"/>
              </a:rPr>
              <a:t>marketplace.visualstudio.com/items?itemName=cicorias.vsts-debug</a:t>
            </a:r>
            <a:endParaRPr lang="en-US" sz="3529" dirty="0">
              <a:gradFill>
                <a:gsLst>
                  <a:gs pos="1250">
                    <a:schemeClr val="bg2"/>
                  </a:gs>
                  <a:gs pos="99000">
                    <a:schemeClr val="bg2"/>
                  </a:gs>
                </a:gsLst>
                <a:lin ang="5400000" scaled="0"/>
              </a:gradFill>
              <a:latin typeface="+mj-lt"/>
            </a:endParaRPr>
          </a:p>
          <a:p>
            <a:pPr lvl="1"/>
            <a:endParaRPr lang="en-US" dirty="0"/>
          </a:p>
          <a:p>
            <a:r>
              <a:rPr lang="en-US" dirty="0" err="1" smtClean="0"/>
              <a:t>github</a:t>
            </a:r>
            <a:r>
              <a:rPr lang="en-US" dirty="0" smtClean="0"/>
              <a:t> </a:t>
            </a:r>
            <a:r>
              <a:rPr lang="en-US" dirty="0" err="1" smtClean="0"/>
              <a:t>pr</a:t>
            </a:r>
            <a:r>
              <a:rPr lang="en-US" dirty="0" smtClean="0"/>
              <a:t> helper</a:t>
            </a:r>
          </a:p>
          <a:p>
            <a:pPr marL="211295" lvl="2" indent="0">
              <a:buNone/>
            </a:pPr>
            <a:r>
              <a:rPr lang="en-US" sz="3529" dirty="0">
                <a:gradFill>
                  <a:gsLst>
                    <a:gs pos="1250">
                      <a:schemeClr val="bg2"/>
                    </a:gs>
                    <a:gs pos="99000">
                      <a:schemeClr val="bg2"/>
                    </a:gs>
                  </a:gsLst>
                  <a:lin ang="5400000" scaled="0"/>
                </a:gradFill>
                <a:latin typeface="+mj-lt"/>
              </a:rPr>
              <a:t>https://</a:t>
            </a:r>
            <a:r>
              <a:rPr lang="en-US" sz="3529" dirty="0" err="1" smtClean="0">
                <a:gradFill>
                  <a:gsLst>
                    <a:gs pos="1250">
                      <a:schemeClr val="bg2"/>
                    </a:gs>
                    <a:gs pos="99000">
                      <a:schemeClr val="bg2"/>
                    </a:gs>
                  </a:gsLst>
                  <a:lin ang="5400000" scaled="0"/>
                </a:gradFill>
                <a:latin typeface="+mj-lt"/>
              </a:rPr>
              <a:t>github.com</a:t>
            </a:r>
            <a:r>
              <a:rPr lang="en-US" sz="3529" dirty="0" smtClean="0">
                <a:gradFill>
                  <a:gsLst>
                    <a:gs pos="1250">
                      <a:schemeClr val="bg2"/>
                    </a:gs>
                    <a:gs pos="99000">
                      <a:schemeClr val="bg2"/>
                    </a:gs>
                  </a:gsLst>
                  <a:lin ang="5400000" scaled="0"/>
                </a:gradFill>
                <a:latin typeface="+mj-lt"/>
              </a:rPr>
              <a:t>/pct-tr22/</a:t>
            </a:r>
            <a:r>
              <a:rPr lang="en-US" sz="3529" dirty="0" err="1" smtClean="0">
                <a:gradFill>
                  <a:gsLst>
                    <a:gs pos="1250">
                      <a:schemeClr val="bg2"/>
                    </a:gs>
                    <a:gs pos="99000">
                      <a:schemeClr val="bg2"/>
                    </a:gs>
                  </a:gsLst>
                  <a:lin ang="5400000" scaled="0"/>
                </a:gradFill>
                <a:latin typeface="+mj-lt"/>
              </a:rPr>
              <a:t>vsohelper</a:t>
            </a:r>
            <a:endParaRPr lang="en-US" sz="3529" dirty="0">
              <a:gradFill>
                <a:gsLst>
                  <a:gs pos="1250">
                    <a:schemeClr val="bg2"/>
                  </a:gs>
                  <a:gs pos="99000">
                    <a:schemeClr val="bg2"/>
                  </a:gs>
                </a:gsLst>
                <a:lin ang="5400000" scaled="0"/>
              </a:gradFill>
              <a:latin typeface="+mj-lt"/>
            </a:endParaRPr>
          </a:p>
          <a:p>
            <a:endParaRPr lang="en-US" dirty="0" smtClean="0"/>
          </a:p>
          <a:p>
            <a:endParaRPr lang="en-US" dirty="0"/>
          </a:p>
        </p:txBody>
      </p:sp>
      <p:sp>
        <p:nvSpPr>
          <p:cNvPr id="3" name="Title 2"/>
          <p:cNvSpPr>
            <a:spLocks noGrp="1"/>
          </p:cNvSpPr>
          <p:nvPr>
            <p:ph type="title"/>
          </p:nvPr>
        </p:nvSpPr>
        <p:spPr/>
        <p:txBody>
          <a:bodyPr/>
          <a:lstStyle/>
          <a:p>
            <a:r>
              <a:rPr lang="en-US" dirty="0"/>
              <a:t>r</a:t>
            </a:r>
            <a:r>
              <a:rPr lang="en-US" dirty="0" smtClean="0"/>
              <a:t>eferences</a:t>
            </a:r>
            <a:endParaRPr lang="en-US" dirty="0"/>
          </a:p>
        </p:txBody>
      </p:sp>
    </p:spTree>
    <p:extLst>
      <p:ext uri="{BB962C8B-B14F-4D97-AF65-F5344CB8AC3E}">
        <p14:creationId xmlns:p14="http://schemas.microsoft.com/office/powerpoint/2010/main" val="52307643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47862" y="1597738"/>
            <a:ext cx="11653523" cy="3877676"/>
          </a:xfrm>
        </p:spPr>
        <p:txBody>
          <a:bodyPr/>
          <a:lstStyle/>
          <a:p>
            <a:r>
              <a:rPr lang="en-US" sz="4000" dirty="0" smtClean="0"/>
              <a:t>https://</a:t>
            </a:r>
            <a:r>
              <a:rPr lang="en-US" sz="4000" dirty="0" err="1" smtClean="0"/>
              <a:t>github.com</a:t>
            </a:r>
            <a:r>
              <a:rPr lang="en-US" sz="4000" dirty="0" smtClean="0"/>
              <a:t>/Microsoft/</a:t>
            </a:r>
            <a:r>
              <a:rPr lang="en-US" sz="4000" dirty="0" err="1" smtClean="0"/>
              <a:t>vsts</a:t>
            </a:r>
            <a:r>
              <a:rPr lang="en-US" sz="4000" dirty="0" smtClean="0"/>
              <a:t>-task-lib  https://</a:t>
            </a:r>
            <a:r>
              <a:rPr lang="en-US" sz="4000" dirty="0" err="1" smtClean="0"/>
              <a:t>github.com</a:t>
            </a:r>
            <a:r>
              <a:rPr lang="en-US" sz="4000" dirty="0" smtClean="0"/>
              <a:t>/Microsoft/</a:t>
            </a:r>
            <a:r>
              <a:rPr lang="en-US" sz="4000" dirty="0" err="1" smtClean="0"/>
              <a:t>vsts</a:t>
            </a:r>
            <a:r>
              <a:rPr lang="en-US" sz="4000" dirty="0" smtClean="0"/>
              <a:t>-node-</a:t>
            </a:r>
            <a:r>
              <a:rPr lang="en-US" sz="4000" dirty="0" err="1" smtClean="0"/>
              <a:t>api</a:t>
            </a:r>
            <a:endParaRPr lang="en-US" sz="4000" dirty="0" smtClean="0"/>
          </a:p>
          <a:p>
            <a:r>
              <a:rPr lang="en-US" sz="4000" dirty="0" smtClean="0">
                <a:hlinkClick r:id="rId2"/>
              </a:rPr>
              <a:t>https://www.npmjs.com/package/tfx-cli</a:t>
            </a:r>
            <a:endParaRPr lang="en-US" sz="4000" dirty="0" smtClean="0"/>
          </a:p>
          <a:p>
            <a:r>
              <a:rPr lang="en-US" sz="4000" dirty="0" smtClean="0">
                <a:hlinkClick r:id="rId3"/>
              </a:rPr>
              <a:t>https://github.com/Microsoft/tfs-cli</a:t>
            </a:r>
            <a:endParaRPr lang="en-US" sz="4000" dirty="0" smtClean="0"/>
          </a:p>
          <a:p>
            <a:r>
              <a:rPr lang="en-US" sz="4000" dirty="0" smtClean="0">
                <a:hlinkClick r:id="rId4"/>
              </a:rPr>
              <a:t>https://github.com/Microsoft/tfs-cli/blob/master/docs/buildtasks.md</a:t>
            </a:r>
            <a:endParaRPr lang="en-US" sz="4000" dirty="0"/>
          </a:p>
        </p:txBody>
      </p:sp>
      <p:sp>
        <p:nvSpPr>
          <p:cNvPr id="3" name="Title 2"/>
          <p:cNvSpPr>
            <a:spLocks noGrp="1"/>
          </p:cNvSpPr>
          <p:nvPr>
            <p:ph type="title"/>
          </p:nvPr>
        </p:nvSpPr>
        <p:spPr/>
        <p:txBody>
          <a:bodyPr/>
          <a:lstStyle/>
          <a:p>
            <a:r>
              <a:rPr lang="en-US" dirty="0" smtClean="0"/>
              <a:t>references – </a:t>
            </a:r>
            <a:r>
              <a:rPr lang="en-US" dirty="0" err="1" smtClean="0"/>
              <a:t>vsts</a:t>
            </a:r>
            <a:r>
              <a:rPr lang="en-US" dirty="0" smtClean="0"/>
              <a:t> libs – </a:t>
            </a:r>
            <a:r>
              <a:rPr lang="en-US" dirty="0" err="1" smtClean="0"/>
              <a:t>sdk</a:t>
            </a:r>
            <a:r>
              <a:rPr lang="en-US" dirty="0" smtClean="0"/>
              <a:t> – cli </a:t>
            </a:r>
            <a:endParaRPr lang="en-US" dirty="0"/>
          </a:p>
        </p:txBody>
      </p:sp>
    </p:spTree>
    <p:extLst>
      <p:ext uri="{BB962C8B-B14F-4D97-AF65-F5344CB8AC3E}">
        <p14:creationId xmlns:p14="http://schemas.microsoft.com/office/powerpoint/2010/main" val="204456978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80253" y="1306407"/>
            <a:ext cx="11653523" cy="2075373"/>
          </a:xfrm>
        </p:spPr>
        <p:txBody>
          <a:bodyPr/>
          <a:lstStyle/>
          <a:p>
            <a:r>
              <a:rPr lang="en-US" dirty="0"/>
              <a:t>n</a:t>
            </a:r>
            <a:r>
              <a:rPr lang="en-US" dirty="0" smtClean="0"/>
              <a:t>o silos</a:t>
            </a:r>
          </a:p>
          <a:p>
            <a:r>
              <a:rPr lang="en-US" dirty="0"/>
              <a:t>r</a:t>
            </a:r>
            <a:r>
              <a:rPr lang="en-US" dirty="0" smtClean="0"/>
              <a:t>apid and useful feedback</a:t>
            </a:r>
          </a:p>
          <a:p>
            <a:r>
              <a:rPr lang="en-US" dirty="0" smtClean="0"/>
              <a:t>automation, automation, automation</a:t>
            </a:r>
            <a:endParaRPr lang="en-US" dirty="0"/>
          </a:p>
        </p:txBody>
      </p:sp>
      <p:sp>
        <p:nvSpPr>
          <p:cNvPr id="3" name="Title 2"/>
          <p:cNvSpPr>
            <a:spLocks noGrp="1"/>
          </p:cNvSpPr>
          <p:nvPr>
            <p:ph type="title"/>
          </p:nvPr>
        </p:nvSpPr>
        <p:spPr/>
        <p:txBody>
          <a:bodyPr/>
          <a:lstStyle/>
          <a:p>
            <a:r>
              <a:rPr lang="en-US" dirty="0" err="1" smtClean="0"/>
              <a:t>devops</a:t>
            </a:r>
            <a:r>
              <a:rPr lang="en-US" dirty="0" smtClean="0"/>
              <a:t> basics</a:t>
            </a:r>
            <a:endParaRPr lang="en-US" dirty="0"/>
          </a:p>
        </p:txBody>
      </p:sp>
      <p:sp>
        <p:nvSpPr>
          <p:cNvPr id="5" name="TextBox 4"/>
          <p:cNvSpPr txBox="1"/>
          <p:nvPr/>
        </p:nvSpPr>
        <p:spPr>
          <a:xfrm>
            <a:off x="8311243" y="5535386"/>
            <a:ext cx="914400" cy="914400"/>
          </a:xfrm>
          <a:prstGeom prst="rect">
            <a:avLst/>
          </a:prstGeom>
          <a:noFill/>
        </p:spPr>
        <p:txBody>
          <a:bodyPr wrap="none" lIns="182880" tIns="146304" rIns="182880" bIns="146304" rtlCol="0">
            <a:noAutofit/>
          </a:bodyPr>
          <a:lstStyle/>
          <a:p>
            <a:endParaRPr lang="en-US" sz="2400" spc="-7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594215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other mildly important things</a:t>
            </a:r>
            <a:r>
              <a:rPr lang="is-IS" smtClean="0"/>
              <a:t>…</a:t>
            </a:r>
            <a:endParaRPr lang="en-US" dirty="0"/>
          </a:p>
        </p:txBody>
      </p:sp>
      <p:sp>
        <p:nvSpPr>
          <p:cNvPr id="4" name="Text Placeholder 1"/>
          <p:cNvSpPr txBox="1">
            <a:spLocks/>
          </p:cNvSpPr>
          <p:nvPr/>
        </p:nvSpPr>
        <p:spPr>
          <a:xfrm>
            <a:off x="471900" y="1411830"/>
            <a:ext cx="11392267" cy="2054805"/>
          </a:xfrm>
          <a:prstGeom prst="rect">
            <a:avLst/>
          </a:prstGeom>
        </p:spPr>
        <p:txBody>
          <a:bodyPr vert="horz" wrap="square" lIns="146059" tIns="91287" rIns="146059" bIns="91287" rtlCol="0">
            <a:spAutoFit/>
          </a:bodyPr>
          <a:lstStyle>
            <a:lvl1pPr marL="335588" marR="0" indent="-335588" algn="l" defTabSz="912848"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bg2"/>
                    </a:gs>
                    <a:gs pos="99000">
                      <a:schemeClr val="bg2"/>
                    </a:gs>
                  </a:gsLst>
                  <a:lin ang="5400000" scaled="0"/>
                </a:gradFill>
                <a:latin typeface="+mj-lt"/>
                <a:ea typeface="+mn-ea"/>
                <a:cs typeface="+mn-cs"/>
              </a:defRPr>
            </a:lvl1pPr>
            <a:lvl2pPr marL="571739" marR="0" indent="-236153" algn="l" defTabSz="91284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rgbClr val="F9F9F9"/>
                    </a:gs>
                    <a:gs pos="100000">
                      <a:srgbClr val="F9F9F9"/>
                    </a:gs>
                  </a:gsLst>
                  <a:lin ang="5400000" scaled="0"/>
                </a:gradFill>
                <a:latin typeface="+mn-lt"/>
                <a:ea typeface="+mn-ea"/>
                <a:cs typeface="+mn-cs"/>
              </a:defRPr>
            </a:lvl2pPr>
            <a:lvl3pPr marL="783034"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rgbClr val="F9F9F9"/>
                    </a:gs>
                    <a:gs pos="100000">
                      <a:srgbClr val="F9F9F9"/>
                    </a:gs>
                  </a:gsLst>
                  <a:lin ang="5400000" scaled="0"/>
                </a:gradFill>
                <a:latin typeface="+mn-lt"/>
                <a:ea typeface="+mn-ea"/>
                <a:cs typeface="+mn-cs"/>
              </a:defRPr>
            </a:lvl3pPr>
            <a:lvl4pPr marL="1006763"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4pPr>
            <a:lvl5pPr marL="1230478"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5pPr>
            <a:lvl6pPr marL="2510325"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66747"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3169"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79594"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dirty="0" smtClean="0"/>
              <a:t>ci/</a:t>
            </a:r>
            <a:r>
              <a:rPr lang="en-US" dirty="0" err="1" smtClean="0"/>
              <a:t>ct</a:t>
            </a:r>
            <a:r>
              <a:rPr lang="en-US" dirty="0" smtClean="0"/>
              <a:t>/cd</a:t>
            </a:r>
          </a:p>
          <a:p>
            <a:pPr marL="0" indent="0">
              <a:buNone/>
            </a:pPr>
            <a:r>
              <a:rPr lang="en-US" dirty="0" smtClean="0"/>
              <a:t>monitoring</a:t>
            </a:r>
          </a:p>
          <a:p>
            <a:pPr marL="0" indent="0">
              <a:buNone/>
            </a:pPr>
            <a:r>
              <a:rPr lang="en-US" dirty="0" smtClean="0"/>
              <a:t>collaboration and culture</a:t>
            </a:r>
          </a:p>
        </p:txBody>
      </p:sp>
    </p:spTree>
    <p:extLst>
      <p:ext uri="{BB962C8B-B14F-4D97-AF65-F5344CB8AC3E}">
        <p14:creationId xmlns:p14="http://schemas.microsoft.com/office/powerpoint/2010/main" val="479892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1898" y="2982510"/>
            <a:ext cx="3067231" cy="3382220"/>
          </a:xfrm>
        </p:spPr>
        <p:txBody>
          <a:bodyPr/>
          <a:lstStyle/>
          <a:p>
            <a:r>
              <a:rPr lang="en-US" dirty="0" err="1" smtClean="0"/>
              <a:t>github</a:t>
            </a:r>
            <a:endParaRPr lang="en-US" dirty="0" smtClean="0"/>
          </a:p>
          <a:p>
            <a:r>
              <a:rPr lang="en-US" dirty="0" err="1" smtClean="0"/>
              <a:t>travis</a:t>
            </a:r>
            <a:r>
              <a:rPr lang="en-US" dirty="0" smtClean="0"/>
              <a:t>-ci</a:t>
            </a:r>
          </a:p>
          <a:p>
            <a:r>
              <a:rPr lang="en-US" dirty="0" err="1" smtClean="0"/>
              <a:t>appveyor</a:t>
            </a:r>
            <a:endParaRPr lang="en-US" dirty="0" smtClean="0"/>
          </a:p>
          <a:p>
            <a:r>
              <a:rPr lang="en-US" dirty="0" err="1" smtClean="0"/>
              <a:t>bitbucket</a:t>
            </a:r>
            <a:endParaRPr lang="en-US" dirty="0" smtClean="0"/>
          </a:p>
          <a:p>
            <a:r>
              <a:rPr lang="en-US" dirty="0" err="1" smtClean="0"/>
              <a:t>gitter</a:t>
            </a:r>
            <a:endParaRPr lang="en-US" dirty="0"/>
          </a:p>
        </p:txBody>
      </p:sp>
      <p:sp>
        <p:nvSpPr>
          <p:cNvPr id="3" name="Title 2"/>
          <p:cNvSpPr>
            <a:spLocks noGrp="1"/>
          </p:cNvSpPr>
          <p:nvPr>
            <p:ph type="title"/>
          </p:nvPr>
        </p:nvSpPr>
        <p:spPr/>
        <p:txBody>
          <a:bodyPr/>
          <a:lstStyle/>
          <a:p>
            <a:r>
              <a:rPr lang="en-US" dirty="0" err="1" smtClean="0"/>
              <a:t>i</a:t>
            </a:r>
            <a:r>
              <a:rPr lang="en-US" dirty="0" smtClean="0"/>
              <a:t> just need some stuff</a:t>
            </a:r>
            <a:r>
              <a:rPr lang="is-IS" dirty="0" smtClean="0"/>
              <a:t>….</a:t>
            </a:r>
            <a:endParaRPr lang="en-US" dirty="0"/>
          </a:p>
        </p:txBody>
      </p:sp>
      <p:sp>
        <p:nvSpPr>
          <p:cNvPr id="4" name="Title 2"/>
          <p:cNvSpPr txBox="1">
            <a:spLocks/>
          </p:cNvSpPr>
          <p:nvPr/>
        </p:nvSpPr>
        <p:spPr>
          <a:xfrm>
            <a:off x="471898" y="1708375"/>
            <a:ext cx="11058107" cy="899665"/>
          </a:xfrm>
          <a:prstGeom prst="rect">
            <a:avLst/>
          </a:prstGeom>
        </p:spPr>
        <p:txBody>
          <a:bodyPr vert="horz" wrap="square" lIns="146059" tIns="91287" rIns="146059" bIns="91287" rtlCol="0" anchor="t">
            <a:noAutofit/>
          </a:bodyPr>
          <a:lstStyle>
            <a:lvl1pPr algn="l" defTabSz="912848" rtl="0" eaLnBrk="1" latinLnBrk="0" hangingPunct="1">
              <a:lnSpc>
                <a:spcPct val="90000"/>
              </a:lnSpc>
              <a:spcBef>
                <a:spcPct val="0"/>
              </a:spcBef>
              <a:buNone/>
              <a:defRPr lang="en-US" sz="5294" b="0" kern="1200" cap="none" spc="-100" baseline="0" dirty="0" smtClean="0">
                <a:ln w="3175">
                  <a:noFill/>
                </a:ln>
                <a:gradFill>
                  <a:gsLst>
                    <a:gs pos="1250">
                      <a:srgbClr val="F9F9F9"/>
                    </a:gs>
                    <a:gs pos="100000">
                      <a:srgbClr val="F9F9F9"/>
                    </a:gs>
                  </a:gsLst>
                  <a:lin ang="5400000" scaled="0"/>
                </a:gradFill>
                <a:effectLst/>
                <a:latin typeface="+mj-lt"/>
                <a:ea typeface="+mn-ea"/>
                <a:cs typeface="Arial" charset="0"/>
              </a:defRPr>
            </a:lvl1pPr>
          </a:lstStyle>
          <a:p>
            <a:r>
              <a:rPr lang="en-US" dirty="0" err="1"/>
              <a:t>saas</a:t>
            </a:r>
            <a:r>
              <a:rPr lang="en-US" dirty="0"/>
              <a:t> providers </a:t>
            </a:r>
            <a:r>
              <a:rPr lang="en-US" dirty="0" smtClean="0"/>
              <a:t>….</a:t>
            </a:r>
            <a:endParaRPr lang="en-US" dirty="0"/>
          </a:p>
        </p:txBody>
      </p:sp>
      <p:sp>
        <p:nvSpPr>
          <p:cNvPr id="5" name="Text Placeholder 1"/>
          <p:cNvSpPr txBox="1">
            <a:spLocks/>
          </p:cNvSpPr>
          <p:nvPr/>
        </p:nvSpPr>
        <p:spPr>
          <a:xfrm>
            <a:off x="4415427" y="2982510"/>
            <a:ext cx="4163766" cy="4045927"/>
          </a:xfrm>
          <a:prstGeom prst="rect">
            <a:avLst/>
          </a:prstGeom>
        </p:spPr>
        <p:txBody>
          <a:bodyPr vert="horz" wrap="square" lIns="146059" tIns="91287" rIns="146059" bIns="91287" rtlCol="0">
            <a:spAutoFit/>
          </a:bodyPr>
          <a:lstStyle>
            <a:lvl1pPr marL="335588" marR="0" indent="-335588" algn="l" defTabSz="912848"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bg2"/>
                    </a:gs>
                    <a:gs pos="99000">
                      <a:schemeClr val="bg2"/>
                    </a:gs>
                  </a:gsLst>
                  <a:lin ang="5400000" scaled="0"/>
                </a:gradFill>
                <a:latin typeface="+mj-lt"/>
                <a:ea typeface="+mn-ea"/>
                <a:cs typeface="+mn-cs"/>
              </a:defRPr>
            </a:lvl1pPr>
            <a:lvl2pPr marL="571739" marR="0" indent="-236153" algn="l" defTabSz="91284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rgbClr val="F9F9F9"/>
                    </a:gs>
                    <a:gs pos="100000">
                      <a:srgbClr val="F9F9F9"/>
                    </a:gs>
                  </a:gsLst>
                  <a:lin ang="5400000" scaled="0"/>
                </a:gradFill>
                <a:latin typeface="+mn-lt"/>
                <a:ea typeface="+mn-ea"/>
                <a:cs typeface="+mn-cs"/>
              </a:defRPr>
            </a:lvl2pPr>
            <a:lvl3pPr marL="783034"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rgbClr val="F9F9F9"/>
                    </a:gs>
                    <a:gs pos="100000">
                      <a:srgbClr val="F9F9F9"/>
                    </a:gs>
                  </a:gsLst>
                  <a:lin ang="5400000" scaled="0"/>
                </a:gradFill>
                <a:latin typeface="+mn-lt"/>
                <a:ea typeface="+mn-ea"/>
                <a:cs typeface="+mn-cs"/>
              </a:defRPr>
            </a:lvl3pPr>
            <a:lvl4pPr marL="1006763"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4pPr>
            <a:lvl5pPr marL="1230478"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5pPr>
            <a:lvl6pPr marL="2510325"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66747"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3169"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79594"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dirty="0" err="1" smtClean="0"/>
              <a:t>trello</a:t>
            </a:r>
            <a:endParaRPr lang="en-US" dirty="0" smtClean="0"/>
          </a:p>
          <a:p>
            <a:pPr marL="0" indent="0">
              <a:buNone/>
            </a:pPr>
            <a:r>
              <a:rPr lang="en-US" dirty="0" smtClean="0"/>
              <a:t>waffle</a:t>
            </a:r>
          </a:p>
          <a:p>
            <a:pPr marL="0" indent="0">
              <a:buNone/>
            </a:pPr>
            <a:r>
              <a:rPr lang="en-US" dirty="0" err="1" smtClean="0"/>
              <a:t>huboard</a:t>
            </a:r>
            <a:endParaRPr lang="en-US" dirty="0" smtClean="0"/>
          </a:p>
          <a:p>
            <a:pPr marL="0" indent="0">
              <a:buNone/>
            </a:pPr>
            <a:r>
              <a:rPr lang="en-US" dirty="0" err="1" smtClean="0"/>
              <a:t>coveralls.io</a:t>
            </a:r>
            <a:endParaRPr lang="en-US" dirty="0" smtClean="0"/>
          </a:p>
          <a:p>
            <a:pPr marL="0" indent="0">
              <a:buNone/>
            </a:pPr>
            <a:r>
              <a:rPr lang="en-US" dirty="0" err="1" smtClean="0"/>
              <a:t>lgtm</a:t>
            </a:r>
            <a:endParaRPr lang="en-US" dirty="0" smtClean="0"/>
          </a:p>
          <a:p>
            <a:pPr marL="0" indent="0">
              <a:buNone/>
            </a:pPr>
            <a:endParaRPr lang="en-US" dirty="0" smtClean="0"/>
          </a:p>
        </p:txBody>
      </p:sp>
      <p:sp>
        <p:nvSpPr>
          <p:cNvPr id="6" name="Text Placeholder 1"/>
          <p:cNvSpPr txBox="1">
            <a:spLocks/>
          </p:cNvSpPr>
          <p:nvPr/>
        </p:nvSpPr>
        <p:spPr>
          <a:xfrm>
            <a:off x="8377916" y="2982510"/>
            <a:ext cx="4163766" cy="4045927"/>
          </a:xfrm>
          <a:prstGeom prst="rect">
            <a:avLst/>
          </a:prstGeom>
        </p:spPr>
        <p:txBody>
          <a:bodyPr vert="horz" wrap="square" lIns="146059" tIns="91287" rIns="146059" bIns="91287" rtlCol="0">
            <a:spAutoFit/>
          </a:bodyPr>
          <a:lstStyle>
            <a:lvl1pPr marL="335588" marR="0" indent="-335588" algn="l" defTabSz="912848"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bg2"/>
                    </a:gs>
                    <a:gs pos="99000">
                      <a:schemeClr val="bg2"/>
                    </a:gs>
                  </a:gsLst>
                  <a:lin ang="5400000" scaled="0"/>
                </a:gradFill>
                <a:latin typeface="+mj-lt"/>
                <a:ea typeface="+mn-ea"/>
                <a:cs typeface="+mn-cs"/>
              </a:defRPr>
            </a:lvl1pPr>
            <a:lvl2pPr marL="571739" marR="0" indent="-236153" algn="l" defTabSz="91284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rgbClr val="F9F9F9"/>
                    </a:gs>
                    <a:gs pos="100000">
                      <a:srgbClr val="F9F9F9"/>
                    </a:gs>
                  </a:gsLst>
                  <a:lin ang="5400000" scaled="0"/>
                </a:gradFill>
                <a:latin typeface="+mn-lt"/>
                <a:ea typeface="+mn-ea"/>
                <a:cs typeface="+mn-cs"/>
              </a:defRPr>
            </a:lvl2pPr>
            <a:lvl3pPr marL="783034"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rgbClr val="F9F9F9"/>
                    </a:gs>
                    <a:gs pos="100000">
                      <a:srgbClr val="F9F9F9"/>
                    </a:gs>
                  </a:gsLst>
                  <a:lin ang="5400000" scaled="0"/>
                </a:gradFill>
                <a:latin typeface="+mn-lt"/>
                <a:ea typeface="+mn-ea"/>
                <a:cs typeface="+mn-cs"/>
              </a:defRPr>
            </a:lvl3pPr>
            <a:lvl4pPr marL="1006763"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4pPr>
            <a:lvl5pPr marL="1230478"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5pPr>
            <a:lvl6pPr marL="2510325"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66747"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3169"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79594"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dirty="0" err="1" smtClean="0"/>
              <a:t>jira</a:t>
            </a:r>
            <a:endParaRPr lang="en-US" dirty="0" smtClean="0"/>
          </a:p>
          <a:p>
            <a:pPr marL="0" indent="0">
              <a:buNone/>
            </a:pPr>
            <a:r>
              <a:rPr lang="en-US" dirty="0" smtClean="0"/>
              <a:t>octopus</a:t>
            </a:r>
          </a:p>
          <a:p>
            <a:pPr marL="0" indent="0">
              <a:buNone/>
            </a:pPr>
            <a:r>
              <a:rPr lang="en-US" dirty="0" err="1" smtClean="0"/>
              <a:t>myget</a:t>
            </a:r>
            <a:endParaRPr lang="en-US" dirty="0" smtClean="0"/>
          </a:p>
          <a:p>
            <a:pPr marL="0" indent="0">
              <a:buNone/>
            </a:pPr>
            <a:r>
              <a:rPr lang="en-US" dirty="0" err="1" smtClean="0"/>
              <a:t>npm</a:t>
            </a:r>
            <a:endParaRPr lang="en-US" dirty="0"/>
          </a:p>
          <a:p>
            <a:pPr marL="0" indent="0">
              <a:buNone/>
            </a:pPr>
            <a:r>
              <a:rPr lang="en-US" dirty="0" err="1" smtClean="0"/>
              <a:t>microsoft</a:t>
            </a:r>
            <a:endParaRPr lang="en-US" dirty="0" smtClean="0"/>
          </a:p>
          <a:p>
            <a:pPr marL="0" indent="0">
              <a:buNone/>
            </a:pPr>
            <a:endParaRPr lang="en-US" dirty="0" smtClean="0"/>
          </a:p>
        </p:txBody>
      </p:sp>
    </p:spTree>
    <p:extLst>
      <p:ext uri="{BB962C8B-B14F-4D97-AF65-F5344CB8AC3E}">
        <p14:creationId xmlns:p14="http://schemas.microsoft.com/office/powerpoint/2010/main" val="8740167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77574" y="1777006"/>
            <a:ext cx="10235903" cy="4709635"/>
          </a:xfrm>
        </p:spPr>
        <p:txBody>
          <a:bodyPr/>
          <a:lstStyle/>
          <a:p>
            <a:r>
              <a:rPr lang="en-US" dirty="0" smtClean="0"/>
              <a:t>code</a:t>
            </a:r>
          </a:p>
          <a:p>
            <a:r>
              <a:rPr lang="en-US" dirty="0" smtClean="0"/>
              <a:t>work items</a:t>
            </a:r>
          </a:p>
          <a:p>
            <a:r>
              <a:rPr lang="en-US" dirty="0" smtClean="0"/>
              <a:t>testing</a:t>
            </a:r>
          </a:p>
          <a:p>
            <a:r>
              <a:rPr lang="en-US" dirty="0" smtClean="0"/>
              <a:t>build</a:t>
            </a:r>
          </a:p>
          <a:p>
            <a:r>
              <a:rPr lang="en-US" dirty="0" smtClean="0"/>
              <a:t>monitoring</a:t>
            </a:r>
          </a:p>
          <a:p>
            <a:r>
              <a:rPr lang="en-US" dirty="0" smtClean="0"/>
              <a:t>packaging</a:t>
            </a:r>
          </a:p>
          <a:p>
            <a:r>
              <a:rPr lang="en-US" dirty="0" smtClean="0"/>
              <a:t>release</a:t>
            </a:r>
          </a:p>
        </p:txBody>
      </p:sp>
      <p:sp>
        <p:nvSpPr>
          <p:cNvPr id="3" name="Title 2"/>
          <p:cNvSpPr>
            <a:spLocks noGrp="1"/>
          </p:cNvSpPr>
          <p:nvPr>
            <p:ph type="title"/>
          </p:nvPr>
        </p:nvSpPr>
        <p:spPr/>
        <p:txBody>
          <a:bodyPr/>
          <a:lstStyle/>
          <a:p>
            <a:r>
              <a:rPr lang="en-US" dirty="0" smtClean="0"/>
              <a:t>journey into the unknown..</a:t>
            </a:r>
            <a:br>
              <a:rPr lang="en-US" dirty="0" smtClean="0"/>
            </a:br>
            <a:r>
              <a:rPr lang="en-US" sz="3200" dirty="0" smtClean="0"/>
              <a:t>or known.. – aka some things </a:t>
            </a:r>
            <a:r>
              <a:rPr lang="en-US" sz="3200" dirty="0" err="1" smtClean="0"/>
              <a:t>vsts</a:t>
            </a:r>
            <a:r>
              <a:rPr lang="en-US" sz="3200" dirty="0" smtClean="0"/>
              <a:t> offers</a:t>
            </a:r>
            <a:endParaRPr lang="en-US" dirty="0"/>
          </a:p>
        </p:txBody>
      </p:sp>
    </p:spTree>
    <p:extLst>
      <p:ext uri="{BB962C8B-B14F-4D97-AF65-F5344CB8AC3E}">
        <p14:creationId xmlns:p14="http://schemas.microsoft.com/office/powerpoint/2010/main" val="13208560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nodeType="clickEffect">
                                  <p:stCondLst>
                                    <p:cond delay="0"/>
                                  </p:stCondLst>
                                  <p:childTnLst>
                                    <p:animMotion origin="layout" path="M 1.66667E-6 2.22222E-6 L 1.66667E-6 0.00023 C 0.00456 0.00092 0.00924 0.00208 0.0138 0.00254 C 0.03047 0.0044 0.04726 0.00463 0.0638 0.00741 C 0.0668 0.00787 0.0694 0.01065 0.07213 0.0125 C 0.07539 0.01458 0.07877 0.01713 0.0819 0.01991 C 0.08685 0.0243 0.09167 0.03055 0.09583 0.03703 C 0.0987 0.0419 0.10208 0.04583 0.10417 0.05185 C 0.10573 0.05648 0.10885 0.06666 0.11107 0.07176 C 0.11276 0.07592 0.11471 0.07986 0.11667 0.08403 C 0.11706 0.08657 0.11771 0.08889 0.11797 0.09143 C 0.11901 0.09953 0.11927 0.1081 0.12083 0.1162 C 0.12174 0.12106 0.12278 0.12592 0.12357 0.13102 C 0.12396 0.13426 0.1237 0.13819 0.125 0.14097 C 0.12669 0.14444 0.12956 0.14583 0.1319 0.14838 C 0.13828 0.15532 0.13372 0.15208 0.14167 0.15578 C 0.14896 0.16227 0.15052 0.16481 0.1569 0.16805 C 0.15872 0.16898 0.16055 0.16967 0.1625 0.1706 C 0.17864 0.18518 0.16888 0.1787 0.20547 0.16551 C 0.2164 0.16157 0.21484 0.15949 0.22213 0.15069 C 0.22435 0.14815 0.22708 0.14653 0.22917 0.14328 C 0.23268 0.13819 0.23502 0.13055 0.2388 0.12616 C 0.24023 0.1243 0.24153 0.12268 0.24297 0.12106 C 0.24648 0.11759 0.24961 0.11597 0.25273 0.11111 C 0.2556 0.10648 0.25846 0.10162 0.26107 0.09629 C 0.27656 0.06551 0.24896 0.11528 0.26797 0.08148 C 0.26849 0.07824 0.26875 0.07477 0.2694 0.07176 C 0.27005 0.06828 0.27135 0.06528 0.27213 0.0618 C 0.27278 0.05949 0.27305 0.05694 0.27357 0.0544 C 0.27448 0.05023 0.27565 0.04629 0.2763 0.04213 C 0.27747 0.03565 0.27838 0.02893 0.27917 0.02222 C 0.27956 0.01828 0.27969 0.01389 0.28047 0.00995 C 0.28112 0.00717 0.28229 0.00509 0.28333 0.00254 C 0.28372 -0.00324 0.28307 -0.00972 0.28463 -0.01482 C 0.2888 -0.02824 0.29127 -0.02847 0.29713 -0.03195 C 0.29857 -0.0338 0.3 -0.03519 0.3013 -0.03704 C 0.30286 -0.03912 0.3039 -0.04236 0.30547 -0.04445 C 0.30716 -0.04653 0.30924 -0.04746 0.31107 -0.04931 C 0.31862 -0.05695 0.31172 -0.05232 0.3194 -0.05672 C 0.32513 -0.06343 0.32187 -0.06181 0.32917 -0.06181 L 0.32917 -0.06158 " pathEditMode="relative" rAng="0" ptsTypes="AAAAAAAAAAAAAAAAAAAAAAAAAAAAAAAAAAAAAAAAA">
                                      <p:cBhvr>
                                        <p:cTn id="34" dur="2000" fill="hold"/>
                                        <p:tgtEl>
                                          <p:spTgt spid="2">
                                            <p:txEl>
                                              <p:pRg st="3" end="3"/>
                                            </p:txEl>
                                          </p:spTgt>
                                        </p:tgtEl>
                                        <p:attrNameLst>
                                          <p:attrName>ppt_x</p:attrName>
                                          <p:attrName>ppt_y</p:attrName>
                                        </p:attrNameLst>
                                      </p:cBhvr>
                                      <p:rCtr x="16458" y="5833"/>
                                    </p:animMotion>
                                  </p:childTnLst>
                                </p:cTn>
                              </p:par>
                            </p:childTnLst>
                          </p:cTn>
                        </p:par>
                        <p:par>
                          <p:cTn id="35" fill="hold">
                            <p:stCondLst>
                              <p:cond delay="2000"/>
                            </p:stCondLst>
                            <p:childTnLst>
                              <p:par>
                                <p:cTn id="36" presetID="6" presetClass="emph" presetSubtype="0" fill="hold" nodeType="afterEffect">
                                  <p:stCondLst>
                                    <p:cond delay="0"/>
                                  </p:stCondLst>
                                  <p:childTnLst>
                                    <p:animScale>
                                      <p:cBhvr>
                                        <p:cTn id="37" dur="2000" fill="hold"/>
                                        <p:tgtEl>
                                          <p:spTgt spid="2">
                                            <p:txEl>
                                              <p:pRg st="3" end="3"/>
                                            </p:txEl>
                                          </p:spTgt>
                                        </p:tgtEl>
                                      </p:cBhvr>
                                      <p:by x="200000" y="2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1900" y="1363752"/>
            <a:ext cx="11653523" cy="2718512"/>
          </a:xfrm>
        </p:spPr>
        <p:txBody>
          <a:bodyPr/>
          <a:lstStyle/>
          <a:p>
            <a:r>
              <a:rPr lang="en-US" dirty="0" err="1"/>
              <a:t>g</a:t>
            </a:r>
            <a:r>
              <a:rPr lang="en-US" dirty="0" err="1" smtClean="0"/>
              <a:t>it</a:t>
            </a:r>
            <a:endParaRPr lang="en-US" dirty="0" smtClean="0"/>
          </a:p>
          <a:p>
            <a:r>
              <a:rPr lang="en-US" dirty="0" err="1" smtClean="0"/>
              <a:t>tfvc</a:t>
            </a:r>
            <a:endParaRPr lang="en-US" dirty="0" smtClean="0"/>
          </a:p>
          <a:p>
            <a:r>
              <a:rPr lang="en-US" dirty="0" smtClean="0"/>
              <a:t>integration with </a:t>
            </a:r>
            <a:r>
              <a:rPr lang="en-US" dirty="0" err="1" smtClean="0"/>
              <a:t>github</a:t>
            </a:r>
            <a:endParaRPr lang="en-US" dirty="0" smtClean="0"/>
          </a:p>
          <a:p>
            <a:r>
              <a:rPr lang="en-US" dirty="0" smtClean="0"/>
              <a:t>tooling</a:t>
            </a:r>
            <a:endParaRPr lang="en-US" dirty="0"/>
          </a:p>
        </p:txBody>
      </p:sp>
      <p:sp>
        <p:nvSpPr>
          <p:cNvPr id="3" name="Title 2"/>
          <p:cNvSpPr>
            <a:spLocks noGrp="1"/>
          </p:cNvSpPr>
          <p:nvPr>
            <p:ph type="title"/>
          </p:nvPr>
        </p:nvSpPr>
        <p:spPr/>
        <p:txBody>
          <a:bodyPr/>
          <a:lstStyle/>
          <a:p>
            <a:r>
              <a:rPr lang="en-US" dirty="0" smtClean="0"/>
              <a:t>code</a:t>
            </a:r>
            <a:endParaRPr lang="en-US" dirty="0"/>
          </a:p>
        </p:txBody>
      </p:sp>
    </p:spTree>
    <p:extLst>
      <p:ext uri="{BB962C8B-B14F-4D97-AF65-F5344CB8AC3E}">
        <p14:creationId xmlns:p14="http://schemas.microsoft.com/office/powerpoint/2010/main" val="3315311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38477" y="1540869"/>
            <a:ext cx="11653523" cy="3382220"/>
          </a:xfrm>
        </p:spPr>
        <p:txBody>
          <a:bodyPr/>
          <a:lstStyle/>
          <a:p>
            <a:r>
              <a:rPr lang="en-US" dirty="0" smtClean="0"/>
              <a:t>boards</a:t>
            </a:r>
          </a:p>
          <a:p>
            <a:r>
              <a:rPr lang="en-US" dirty="0" err="1" smtClean="0"/>
              <a:t>kanban</a:t>
            </a:r>
            <a:r>
              <a:rPr lang="en-US" dirty="0" smtClean="0"/>
              <a:t>, scrum, whatever</a:t>
            </a:r>
          </a:p>
          <a:p>
            <a:r>
              <a:rPr lang="en-US" dirty="0" smtClean="0"/>
              <a:t>dashboards</a:t>
            </a:r>
          </a:p>
          <a:p>
            <a:r>
              <a:rPr lang="en-US" dirty="0" smtClean="0"/>
              <a:t>planning tools</a:t>
            </a:r>
          </a:p>
          <a:p>
            <a:r>
              <a:rPr lang="en-US" dirty="0" smtClean="0"/>
              <a:t>reports charts for the </a:t>
            </a:r>
            <a:r>
              <a:rPr lang="en-US" dirty="0" err="1" smtClean="0"/>
              <a:t>pmi</a:t>
            </a:r>
            <a:r>
              <a:rPr lang="en-US" dirty="0" smtClean="0"/>
              <a:t> crowd</a:t>
            </a:r>
            <a:endParaRPr lang="en-US" dirty="0"/>
          </a:p>
        </p:txBody>
      </p:sp>
      <p:sp>
        <p:nvSpPr>
          <p:cNvPr id="3" name="Title 2"/>
          <p:cNvSpPr>
            <a:spLocks noGrp="1"/>
          </p:cNvSpPr>
          <p:nvPr>
            <p:ph type="title"/>
          </p:nvPr>
        </p:nvSpPr>
        <p:spPr/>
        <p:txBody>
          <a:bodyPr/>
          <a:lstStyle/>
          <a:p>
            <a:r>
              <a:rPr lang="en-US" dirty="0" smtClean="0"/>
              <a:t>work items</a:t>
            </a:r>
            <a:endParaRPr lang="en-US" dirty="0"/>
          </a:p>
        </p:txBody>
      </p:sp>
    </p:spTree>
    <p:extLst>
      <p:ext uri="{BB962C8B-B14F-4D97-AF65-F5344CB8AC3E}">
        <p14:creationId xmlns:p14="http://schemas.microsoft.com/office/powerpoint/2010/main" val="15672066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727391"/>
          </a:xfrm>
        </p:spPr>
        <p:txBody>
          <a:bodyPr/>
          <a:lstStyle/>
          <a:p>
            <a:r>
              <a:rPr lang="en-US" dirty="0" smtClean="0"/>
              <a:t>demo</a:t>
            </a:r>
            <a:endParaRPr lang="en-US" dirty="0"/>
          </a:p>
        </p:txBody>
      </p:sp>
      <p:sp>
        <p:nvSpPr>
          <p:cNvPr id="3" name="Title 2"/>
          <p:cNvSpPr>
            <a:spLocks noGrp="1"/>
          </p:cNvSpPr>
          <p:nvPr>
            <p:ph type="title"/>
          </p:nvPr>
        </p:nvSpPr>
        <p:spPr/>
        <p:txBody>
          <a:bodyPr/>
          <a:lstStyle/>
          <a:p>
            <a:r>
              <a:rPr lang="en-US" dirty="0" smtClean="0"/>
              <a:t>work items</a:t>
            </a:r>
            <a:endParaRPr lang="en-US" dirty="0"/>
          </a:p>
        </p:txBody>
      </p:sp>
    </p:spTree>
    <p:extLst>
      <p:ext uri="{BB962C8B-B14F-4D97-AF65-F5344CB8AC3E}">
        <p14:creationId xmlns:p14="http://schemas.microsoft.com/office/powerpoint/2010/main" val="210703487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38477" y="1564316"/>
            <a:ext cx="11653523" cy="3382220"/>
          </a:xfrm>
        </p:spPr>
        <p:txBody>
          <a:bodyPr/>
          <a:lstStyle/>
          <a:p>
            <a:r>
              <a:rPr lang="en-US" dirty="0" smtClean="0"/>
              <a:t>scripts</a:t>
            </a:r>
          </a:p>
          <a:p>
            <a:r>
              <a:rPr lang="en-US" dirty="0" smtClean="0"/>
              <a:t>functional</a:t>
            </a:r>
          </a:p>
          <a:p>
            <a:r>
              <a:rPr lang="en-US" dirty="0" smtClean="0"/>
              <a:t>load</a:t>
            </a:r>
          </a:p>
          <a:p>
            <a:r>
              <a:rPr lang="en-US" dirty="0" err="1" smtClean="0"/>
              <a:t>jmeter</a:t>
            </a:r>
            <a:endParaRPr lang="en-US" dirty="0" smtClean="0"/>
          </a:p>
          <a:p>
            <a:r>
              <a:rPr lang="en-US" dirty="0" smtClean="0"/>
              <a:t>vs test</a:t>
            </a:r>
          </a:p>
        </p:txBody>
      </p:sp>
      <p:sp>
        <p:nvSpPr>
          <p:cNvPr id="3" name="Title 2"/>
          <p:cNvSpPr>
            <a:spLocks noGrp="1"/>
          </p:cNvSpPr>
          <p:nvPr>
            <p:ph type="title"/>
          </p:nvPr>
        </p:nvSpPr>
        <p:spPr/>
        <p:txBody>
          <a:bodyPr/>
          <a:lstStyle/>
          <a:p>
            <a:r>
              <a:rPr lang="en-US" dirty="0" smtClean="0"/>
              <a:t>testing</a:t>
            </a:r>
            <a:endParaRPr lang="en-US" dirty="0"/>
          </a:p>
        </p:txBody>
      </p:sp>
    </p:spTree>
    <p:extLst>
      <p:ext uri="{BB962C8B-B14F-4D97-AF65-F5344CB8AC3E}">
        <p14:creationId xmlns:p14="http://schemas.microsoft.com/office/powerpoint/2010/main" val="8295634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_rels/theme19.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VID_White_16x9_2012-06_26_v10">
  <a:themeElements>
    <a:clrScheme name="WPC2012 theme">
      <a:dk1>
        <a:srgbClr val="000000"/>
      </a:dk1>
      <a:lt1>
        <a:srgbClr val="FFFFFF"/>
      </a:lt1>
      <a:dk2>
        <a:srgbClr val="002841"/>
      </a:dk2>
      <a:lt2>
        <a:srgbClr val="86EBFF"/>
      </a:lt2>
      <a:accent1>
        <a:srgbClr val="003F72"/>
      </a:accent1>
      <a:accent2>
        <a:srgbClr val="F9461C"/>
      </a:accent2>
      <a:accent3>
        <a:srgbClr val="BB133E"/>
      </a:accent3>
      <a:accent4>
        <a:srgbClr val="00ADD0"/>
      </a:accent4>
      <a:accent5>
        <a:srgbClr val="61C250"/>
      </a:accent5>
      <a:accent6>
        <a:srgbClr val="009E49"/>
      </a:accent6>
      <a:hlink>
        <a:srgbClr val="86EBFF"/>
      </a:hlink>
      <a:folHlink>
        <a:srgbClr val="C4C4C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94C8"/>
        </a:solidFill>
      </a:spPr>
      <a:bodyPr vert="horz" wrap="square" lIns="182880" tIns="182880" rIns="182862" bIns="182880" rtlCol="0" anchor="t" anchorCtr="0">
        <a:noAutofit/>
      </a:bodyPr>
      <a:lstStyle>
        <a:defPPr algn="ctr">
          <a:lnSpc>
            <a:spcPct val="90000"/>
          </a:lnSpc>
          <a:spcBef>
            <a:spcPct val="0"/>
          </a:spcBef>
          <a:defRPr sz="6600" spc="-100" dirty="0" smtClean="0">
            <a:ln w="3175">
              <a:noFill/>
            </a:ln>
            <a:gradFill>
              <a:gsLst>
                <a:gs pos="0">
                  <a:srgbClr val="FFFFFF"/>
                </a:gs>
                <a:gs pos="100000">
                  <a:srgbClr val="FFFFFF"/>
                </a:gs>
              </a:gsLst>
              <a:lin ang="5400000" scaled="0"/>
            </a:gradFill>
            <a:latin typeface="+mj-lt"/>
            <a:cs typeface="Arial" charset="0"/>
          </a:defRPr>
        </a:defPPr>
      </a:lst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10.xml><?xml version="1.0" encoding="utf-8"?>
<a:theme xmlns:a="http://schemas.openxmlformats.org/drawingml/2006/main" name="7_MSVID_White_16x9_2012-06_26_v10">
  <a:themeElements>
    <a:clrScheme name="WPC2012 theme">
      <a:dk1>
        <a:srgbClr val="000000"/>
      </a:dk1>
      <a:lt1>
        <a:srgbClr val="FFFFFF"/>
      </a:lt1>
      <a:dk2>
        <a:srgbClr val="002841"/>
      </a:dk2>
      <a:lt2>
        <a:srgbClr val="86EBFF"/>
      </a:lt2>
      <a:accent1>
        <a:srgbClr val="003F72"/>
      </a:accent1>
      <a:accent2>
        <a:srgbClr val="F9461C"/>
      </a:accent2>
      <a:accent3>
        <a:srgbClr val="BB133E"/>
      </a:accent3>
      <a:accent4>
        <a:srgbClr val="00ADD0"/>
      </a:accent4>
      <a:accent5>
        <a:srgbClr val="61C250"/>
      </a:accent5>
      <a:accent6>
        <a:srgbClr val="009E49"/>
      </a:accent6>
      <a:hlink>
        <a:srgbClr val="86EBFF"/>
      </a:hlink>
      <a:folHlink>
        <a:srgbClr val="C4C4C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94C8"/>
        </a:solidFill>
      </a:spPr>
      <a:bodyPr vert="horz" wrap="square" lIns="182880" tIns="182880" rIns="182862" bIns="182880" rtlCol="0" anchor="t" anchorCtr="0">
        <a:noAutofit/>
      </a:bodyPr>
      <a:lstStyle>
        <a:defPPr algn="ctr">
          <a:lnSpc>
            <a:spcPct val="90000"/>
          </a:lnSpc>
          <a:spcBef>
            <a:spcPct val="0"/>
          </a:spcBef>
          <a:defRPr sz="6600" spc="-100" dirty="0" smtClean="0">
            <a:ln w="3175">
              <a:noFill/>
            </a:ln>
            <a:gradFill>
              <a:gsLst>
                <a:gs pos="0">
                  <a:srgbClr val="FFFFFF"/>
                </a:gs>
                <a:gs pos="100000">
                  <a:srgbClr val="FFFFFF"/>
                </a:gs>
              </a:gsLst>
              <a:lin ang="5400000" scaled="0"/>
            </a:gradFill>
            <a:latin typeface="+mj-lt"/>
            <a:cs typeface="Arial" charset="0"/>
          </a:defRPr>
        </a:defPPr>
      </a:lst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11.xml><?xml version="1.0" encoding="utf-8"?>
<a:theme xmlns:a="http://schemas.openxmlformats.org/drawingml/2006/main" name="Microsoft_GAS_Template_16x9 (2)">
  <a:themeElements>
    <a:clrScheme name="GAS 2013">
      <a:dk1>
        <a:srgbClr val="505050"/>
      </a:dk1>
      <a:lt1>
        <a:srgbClr val="FFFFFF"/>
      </a:lt1>
      <a:dk2>
        <a:srgbClr val="00188F"/>
      </a:dk2>
      <a:lt2>
        <a:srgbClr val="00BCF2"/>
      </a:lt2>
      <a:accent1>
        <a:srgbClr val="0072C6"/>
      </a:accent1>
      <a:accent2>
        <a:srgbClr val="008272"/>
      </a:accent2>
      <a:accent3>
        <a:srgbClr val="DD5900"/>
      </a:accent3>
      <a:accent4>
        <a:srgbClr val="68217A"/>
      </a:accent4>
      <a:accent5>
        <a:srgbClr val="4668C5"/>
      </a:accent5>
      <a:accent6>
        <a:srgbClr val="B4009E"/>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ISM CM Session deck" id="{1EADF29D-5EF4-448C-987B-5670DA280241}" vid="{2507E3CE-E1EC-4EFA-802F-F697DD8A2D97}"/>
    </a:ext>
  </a:extLst>
</a:theme>
</file>

<file path=ppt/theme/theme12.xml><?xml version="1.0" encoding="utf-8"?>
<a:theme xmlns:a="http://schemas.openxmlformats.org/drawingml/2006/main" name="8_MSVID_White_16x9_2012-06_26_v10">
  <a:themeElements>
    <a:clrScheme name="WPC2012 theme">
      <a:dk1>
        <a:srgbClr val="000000"/>
      </a:dk1>
      <a:lt1>
        <a:srgbClr val="FFFFFF"/>
      </a:lt1>
      <a:dk2>
        <a:srgbClr val="002841"/>
      </a:dk2>
      <a:lt2>
        <a:srgbClr val="86EBFF"/>
      </a:lt2>
      <a:accent1>
        <a:srgbClr val="003F72"/>
      </a:accent1>
      <a:accent2>
        <a:srgbClr val="F9461C"/>
      </a:accent2>
      <a:accent3>
        <a:srgbClr val="BB133E"/>
      </a:accent3>
      <a:accent4>
        <a:srgbClr val="00ADD0"/>
      </a:accent4>
      <a:accent5>
        <a:srgbClr val="61C250"/>
      </a:accent5>
      <a:accent6>
        <a:srgbClr val="009E49"/>
      </a:accent6>
      <a:hlink>
        <a:srgbClr val="86EBFF"/>
      </a:hlink>
      <a:folHlink>
        <a:srgbClr val="C4C4C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94C8"/>
        </a:solidFill>
      </a:spPr>
      <a:bodyPr vert="horz" wrap="square" lIns="182880" tIns="182880" rIns="182862" bIns="182880" rtlCol="0" anchor="t" anchorCtr="0">
        <a:noAutofit/>
      </a:bodyPr>
      <a:lstStyle>
        <a:defPPr algn="ctr">
          <a:lnSpc>
            <a:spcPct val="90000"/>
          </a:lnSpc>
          <a:spcBef>
            <a:spcPct val="0"/>
          </a:spcBef>
          <a:defRPr sz="6600" spc="-100" dirty="0" smtClean="0">
            <a:ln w="3175">
              <a:noFill/>
            </a:ln>
            <a:gradFill>
              <a:gsLst>
                <a:gs pos="0">
                  <a:srgbClr val="FFFFFF"/>
                </a:gs>
                <a:gs pos="100000">
                  <a:srgbClr val="FFFFFF"/>
                </a:gs>
              </a:gsLst>
              <a:lin ang="5400000" scaled="0"/>
            </a:gradFill>
            <a:latin typeface="+mj-lt"/>
            <a:cs typeface="Arial" charset="0"/>
          </a:defRPr>
        </a:defPPr>
      </a:lst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13.xml><?xml version="1.0" encoding="utf-8"?>
<a:theme xmlns:a="http://schemas.openxmlformats.org/drawingml/2006/main" name="1_MSVID_White_16x9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14.xml><?xml version="1.0" encoding="utf-8"?>
<a:theme xmlns:a="http://schemas.openxmlformats.org/drawingml/2006/main" name="9_MSVID_White_16x9_2012-06_26_v10">
  <a:themeElements>
    <a:clrScheme name="WPC2012 theme">
      <a:dk1>
        <a:srgbClr val="000000"/>
      </a:dk1>
      <a:lt1>
        <a:srgbClr val="FFFFFF"/>
      </a:lt1>
      <a:dk2>
        <a:srgbClr val="002841"/>
      </a:dk2>
      <a:lt2>
        <a:srgbClr val="86EBFF"/>
      </a:lt2>
      <a:accent1>
        <a:srgbClr val="003F72"/>
      </a:accent1>
      <a:accent2>
        <a:srgbClr val="F9461C"/>
      </a:accent2>
      <a:accent3>
        <a:srgbClr val="BB133E"/>
      </a:accent3>
      <a:accent4>
        <a:srgbClr val="00ADD0"/>
      </a:accent4>
      <a:accent5>
        <a:srgbClr val="61C250"/>
      </a:accent5>
      <a:accent6>
        <a:srgbClr val="009E49"/>
      </a:accent6>
      <a:hlink>
        <a:srgbClr val="86EBFF"/>
      </a:hlink>
      <a:folHlink>
        <a:srgbClr val="C4C4C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94C8"/>
        </a:solidFill>
      </a:spPr>
      <a:bodyPr vert="horz" wrap="square" lIns="182880" tIns="182880" rIns="182862" bIns="182880" rtlCol="0" anchor="t" anchorCtr="0">
        <a:noAutofit/>
      </a:bodyPr>
      <a:lstStyle>
        <a:defPPr algn="ctr">
          <a:lnSpc>
            <a:spcPct val="90000"/>
          </a:lnSpc>
          <a:spcBef>
            <a:spcPct val="0"/>
          </a:spcBef>
          <a:defRPr sz="6600" spc="-100" dirty="0" smtClean="0">
            <a:ln w="3175">
              <a:noFill/>
            </a:ln>
            <a:gradFill>
              <a:gsLst>
                <a:gs pos="0">
                  <a:srgbClr val="FFFFFF"/>
                </a:gs>
                <a:gs pos="100000">
                  <a:srgbClr val="FFFFFF"/>
                </a:gs>
              </a:gsLst>
              <a:lin ang="5400000" scaled="0"/>
            </a:gradFill>
            <a:latin typeface="+mj-lt"/>
            <a:cs typeface="Arial" charset="0"/>
          </a:defRPr>
        </a:defPPr>
      </a:lst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15.xml><?xml version="1.0" encoding="utf-8"?>
<a:theme xmlns:a="http://schemas.openxmlformats.org/drawingml/2006/main" name="10_MSVID_White_16x9_2012-06_26_v10">
  <a:themeElements>
    <a:clrScheme name="WPC2012 theme">
      <a:dk1>
        <a:srgbClr val="000000"/>
      </a:dk1>
      <a:lt1>
        <a:srgbClr val="FFFFFF"/>
      </a:lt1>
      <a:dk2>
        <a:srgbClr val="002841"/>
      </a:dk2>
      <a:lt2>
        <a:srgbClr val="86EBFF"/>
      </a:lt2>
      <a:accent1>
        <a:srgbClr val="003F72"/>
      </a:accent1>
      <a:accent2>
        <a:srgbClr val="F9461C"/>
      </a:accent2>
      <a:accent3>
        <a:srgbClr val="BB133E"/>
      </a:accent3>
      <a:accent4>
        <a:srgbClr val="00ADD0"/>
      </a:accent4>
      <a:accent5>
        <a:srgbClr val="61C250"/>
      </a:accent5>
      <a:accent6>
        <a:srgbClr val="009E49"/>
      </a:accent6>
      <a:hlink>
        <a:srgbClr val="86EBFF"/>
      </a:hlink>
      <a:folHlink>
        <a:srgbClr val="C4C4C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94C8"/>
        </a:solidFill>
      </a:spPr>
      <a:bodyPr vert="horz" wrap="square" lIns="182880" tIns="182880" rIns="182862" bIns="182880" rtlCol="0" anchor="t" anchorCtr="0">
        <a:noAutofit/>
      </a:bodyPr>
      <a:lstStyle>
        <a:defPPr algn="ctr">
          <a:lnSpc>
            <a:spcPct val="90000"/>
          </a:lnSpc>
          <a:spcBef>
            <a:spcPct val="0"/>
          </a:spcBef>
          <a:defRPr sz="6600" spc="-100" dirty="0" smtClean="0">
            <a:ln w="3175">
              <a:noFill/>
            </a:ln>
            <a:gradFill>
              <a:gsLst>
                <a:gs pos="0">
                  <a:srgbClr val="FFFFFF"/>
                </a:gs>
                <a:gs pos="100000">
                  <a:srgbClr val="FFFFFF"/>
                </a:gs>
              </a:gsLst>
              <a:lin ang="5400000" scaled="0"/>
            </a:gradFill>
            <a:latin typeface="+mj-lt"/>
            <a:cs typeface="Arial" charset="0"/>
          </a:defRPr>
        </a:defPPr>
      </a:lst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16.xml><?xml version="1.0" encoding="utf-8"?>
<a:theme xmlns:a="http://schemas.openxmlformats.org/drawingml/2006/main" name="11_MSVID_White_16x9_2012-06_26_v10">
  <a:themeElements>
    <a:clrScheme name="WPC2012 theme">
      <a:dk1>
        <a:srgbClr val="000000"/>
      </a:dk1>
      <a:lt1>
        <a:srgbClr val="FFFFFF"/>
      </a:lt1>
      <a:dk2>
        <a:srgbClr val="002841"/>
      </a:dk2>
      <a:lt2>
        <a:srgbClr val="86EBFF"/>
      </a:lt2>
      <a:accent1>
        <a:srgbClr val="003F72"/>
      </a:accent1>
      <a:accent2>
        <a:srgbClr val="F9461C"/>
      </a:accent2>
      <a:accent3>
        <a:srgbClr val="BB133E"/>
      </a:accent3>
      <a:accent4>
        <a:srgbClr val="00ADD0"/>
      </a:accent4>
      <a:accent5>
        <a:srgbClr val="61C250"/>
      </a:accent5>
      <a:accent6>
        <a:srgbClr val="009E49"/>
      </a:accent6>
      <a:hlink>
        <a:srgbClr val="86EBFF"/>
      </a:hlink>
      <a:folHlink>
        <a:srgbClr val="C4C4C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94C8"/>
        </a:solidFill>
      </a:spPr>
      <a:bodyPr vert="horz" wrap="square" lIns="182880" tIns="182880" rIns="182862" bIns="182880" rtlCol="0" anchor="t" anchorCtr="0">
        <a:noAutofit/>
      </a:bodyPr>
      <a:lstStyle>
        <a:defPPr algn="ctr">
          <a:lnSpc>
            <a:spcPct val="90000"/>
          </a:lnSpc>
          <a:spcBef>
            <a:spcPct val="0"/>
          </a:spcBef>
          <a:defRPr sz="6600" spc="-100" dirty="0" smtClean="0">
            <a:ln w="3175">
              <a:noFill/>
            </a:ln>
            <a:gradFill>
              <a:gsLst>
                <a:gs pos="0">
                  <a:srgbClr val="FFFFFF"/>
                </a:gs>
                <a:gs pos="100000">
                  <a:srgbClr val="FFFFFF"/>
                </a:gs>
              </a:gsLst>
              <a:lin ang="5400000" scaled="0"/>
            </a:gradFill>
            <a:latin typeface="+mj-lt"/>
            <a:cs typeface="Arial" charset="0"/>
          </a:defRPr>
        </a:defPPr>
      </a:lst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17.xml><?xml version="1.0" encoding="utf-8"?>
<a:theme xmlns:a="http://schemas.openxmlformats.org/drawingml/2006/main" name="12_MSVID_White_16x9_2012-06_26_v10">
  <a:themeElements>
    <a:clrScheme name="WPC2012 theme">
      <a:dk1>
        <a:srgbClr val="000000"/>
      </a:dk1>
      <a:lt1>
        <a:srgbClr val="FFFFFF"/>
      </a:lt1>
      <a:dk2>
        <a:srgbClr val="002841"/>
      </a:dk2>
      <a:lt2>
        <a:srgbClr val="86EBFF"/>
      </a:lt2>
      <a:accent1>
        <a:srgbClr val="003F72"/>
      </a:accent1>
      <a:accent2>
        <a:srgbClr val="F9461C"/>
      </a:accent2>
      <a:accent3>
        <a:srgbClr val="BB133E"/>
      </a:accent3>
      <a:accent4>
        <a:srgbClr val="00ADD0"/>
      </a:accent4>
      <a:accent5>
        <a:srgbClr val="61C250"/>
      </a:accent5>
      <a:accent6>
        <a:srgbClr val="009E49"/>
      </a:accent6>
      <a:hlink>
        <a:srgbClr val="86EBFF"/>
      </a:hlink>
      <a:folHlink>
        <a:srgbClr val="C4C4C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94C8"/>
        </a:solidFill>
      </a:spPr>
      <a:bodyPr vert="horz" wrap="square" lIns="182880" tIns="182880" rIns="182862" bIns="182880" rtlCol="0" anchor="t" anchorCtr="0">
        <a:noAutofit/>
      </a:bodyPr>
      <a:lstStyle>
        <a:defPPr algn="ctr">
          <a:lnSpc>
            <a:spcPct val="90000"/>
          </a:lnSpc>
          <a:spcBef>
            <a:spcPct val="0"/>
          </a:spcBef>
          <a:defRPr sz="6600" spc="-100" dirty="0" smtClean="0">
            <a:ln w="3175">
              <a:noFill/>
            </a:ln>
            <a:gradFill>
              <a:gsLst>
                <a:gs pos="0">
                  <a:srgbClr val="FFFFFF"/>
                </a:gs>
                <a:gs pos="100000">
                  <a:srgbClr val="FFFFFF"/>
                </a:gs>
              </a:gsLst>
              <a:lin ang="5400000" scaled="0"/>
            </a:gradFill>
            <a:latin typeface="+mj-lt"/>
            <a:cs typeface="Arial" charset="0"/>
          </a:defRPr>
        </a:defPPr>
      </a:lst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18.xml><?xml version="1.0" encoding="utf-8"?>
<a:theme xmlns:a="http://schemas.openxmlformats.org/drawingml/2006/main" name="13_MSVID_White_16x9_2012-06_26_v10">
  <a:themeElements>
    <a:clrScheme name="WPC2012 theme">
      <a:dk1>
        <a:srgbClr val="000000"/>
      </a:dk1>
      <a:lt1>
        <a:srgbClr val="FFFFFF"/>
      </a:lt1>
      <a:dk2>
        <a:srgbClr val="002841"/>
      </a:dk2>
      <a:lt2>
        <a:srgbClr val="86EBFF"/>
      </a:lt2>
      <a:accent1>
        <a:srgbClr val="003F72"/>
      </a:accent1>
      <a:accent2>
        <a:srgbClr val="F9461C"/>
      </a:accent2>
      <a:accent3>
        <a:srgbClr val="BB133E"/>
      </a:accent3>
      <a:accent4>
        <a:srgbClr val="00ADD0"/>
      </a:accent4>
      <a:accent5>
        <a:srgbClr val="61C250"/>
      </a:accent5>
      <a:accent6>
        <a:srgbClr val="009E49"/>
      </a:accent6>
      <a:hlink>
        <a:srgbClr val="86EBFF"/>
      </a:hlink>
      <a:folHlink>
        <a:srgbClr val="C4C4C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94C8"/>
        </a:solidFill>
      </a:spPr>
      <a:bodyPr vert="horz" wrap="square" lIns="182880" tIns="182880" rIns="182862" bIns="182880" rtlCol="0" anchor="t" anchorCtr="0">
        <a:noAutofit/>
      </a:bodyPr>
      <a:lstStyle>
        <a:defPPr algn="ctr">
          <a:lnSpc>
            <a:spcPct val="90000"/>
          </a:lnSpc>
          <a:spcBef>
            <a:spcPct val="0"/>
          </a:spcBef>
          <a:defRPr sz="6600" spc="-100" dirty="0" smtClean="0">
            <a:ln w="3175">
              <a:noFill/>
            </a:ln>
            <a:gradFill>
              <a:gsLst>
                <a:gs pos="0">
                  <a:srgbClr val="FFFFFF"/>
                </a:gs>
                <a:gs pos="100000">
                  <a:srgbClr val="FFFFFF"/>
                </a:gs>
              </a:gsLst>
              <a:lin ang="5400000" scaled="0"/>
            </a:gradFill>
            <a:latin typeface="+mj-lt"/>
            <a:cs typeface="Arial" charset="0"/>
          </a:defRPr>
        </a:defPPr>
      </a:lst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19.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MSVID_White_16x9_2012-06_26_v10">
  <a:themeElements>
    <a:clrScheme name="WPC2012 theme">
      <a:dk1>
        <a:srgbClr val="000000"/>
      </a:dk1>
      <a:lt1>
        <a:srgbClr val="FFFFFF"/>
      </a:lt1>
      <a:dk2>
        <a:srgbClr val="002841"/>
      </a:dk2>
      <a:lt2>
        <a:srgbClr val="86EBFF"/>
      </a:lt2>
      <a:accent1>
        <a:srgbClr val="003F72"/>
      </a:accent1>
      <a:accent2>
        <a:srgbClr val="F9461C"/>
      </a:accent2>
      <a:accent3>
        <a:srgbClr val="BB133E"/>
      </a:accent3>
      <a:accent4>
        <a:srgbClr val="00ADD0"/>
      </a:accent4>
      <a:accent5>
        <a:srgbClr val="61C250"/>
      </a:accent5>
      <a:accent6>
        <a:srgbClr val="009E49"/>
      </a:accent6>
      <a:hlink>
        <a:srgbClr val="86EBFF"/>
      </a:hlink>
      <a:folHlink>
        <a:srgbClr val="C4C4C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94C8"/>
        </a:solidFill>
      </a:spPr>
      <a:bodyPr vert="horz" wrap="square" lIns="182880" tIns="182880" rIns="182862" bIns="182880" rtlCol="0" anchor="t" anchorCtr="0">
        <a:noAutofit/>
      </a:bodyPr>
      <a:lstStyle>
        <a:defPPr algn="ctr">
          <a:lnSpc>
            <a:spcPct val="90000"/>
          </a:lnSpc>
          <a:spcBef>
            <a:spcPct val="0"/>
          </a:spcBef>
          <a:defRPr sz="6600" spc="-100" dirty="0" smtClean="0">
            <a:ln w="3175">
              <a:noFill/>
            </a:ln>
            <a:gradFill>
              <a:gsLst>
                <a:gs pos="0">
                  <a:srgbClr val="FFFFFF"/>
                </a:gs>
                <a:gs pos="100000">
                  <a:srgbClr val="FFFFFF"/>
                </a:gs>
              </a:gsLst>
              <a:lin ang="5400000" scaled="0"/>
            </a:gradFill>
            <a:latin typeface="+mj-lt"/>
            <a:cs typeface="Arial" charset="0"/>
          </a:defRPr>
        </a:defPPr>
      </a:lst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20.xml><?xml version="1.0" encoding="utf-8"?>
<a:theme xmlns:a="http://schemas.openxmlformats.org/drawingml/2006/main" name="Metro Template-Template Blue">
  <a:themeElements>
    <a:clrScheme name="ResearchNext">
      <a:dk1>
        <a:srgbClr val="0072C6"/>
      </a:dk1>
      <a:lt1>
        <a:srgbClr val="FFFFFF"/>
      </a:lt1>
      <a:dk2>
        <a:srgbClr val="0072C6"/>
      </a:dk2>
      <a:lt2>
        <a:srgbClr val="FFFFFF"/>
      </a:lt2>
      <a:accent1>
        <a:srgbClr val="00BCF2"/>
      </a:accent1>
      <a:accent2>
        <a:srgbClr val="7FBA00"/>
      </a:accent2>
      <a:accent3>
        <a:srgbClr val="FF8C00"/>
      </a:accent3>
      <a:accent4>
        <a:srgbClr val="B4009E"/>
      </a:accent4>
      <a:accent5>
        <a:srgbClr val="55D455"/>
      </a:accent5>
      <a:accent6>
        <a:srgbClr val="FFB900"/>
      </a:accent6>
      <a:hlink>
        <a:srgbClr val="FFFFFF"/>
      </a:hlink>
      <a:folHlink>
        <a:srgbClr val="FFFF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21.xml><?xml version="1.0" encoding="utf-8"?>
<a:theme xmlns:a="http://schemas.openxmlformats.org/drawingml/2006/main" name="14_MSVID_White_16x9_2012-06_26_v10">
  <a:themeElements>
    <a:clrScheme name="WPC2012 theme">
      <a:dk1>
        <a:srgbClr val="000000"/>
      </a:dk1>
      <a:lt1>
        <a:srgbClr val="FFFFFF"/>
      </a:lt1>
      <a:dk2>
        <a:srgbClr val="002841"/>
      </a:dk2>
      <a:lt2>
        <a:srgbClr val="86EBFF"/>
      </a:lt2>
      <a:accent1>
        <a:srgbClr val="003F72"/>
      </a:accent1>
      <a:accent2>
        <a:srgbClr val="F9461C"/>
      </a:accent2>
      <a:accent3>
        <a:srgbClr val="BB133E"/>
      </a:accent3>
      <a:accent4>
        <a:srgbClr val="00ADD0"/>
      </a:accent4>
      <a:accent5>
        <a:srgbClr val="61C250"/>
      </a:accent5>
      <a:accent6>
        <a:srgbClr val="009E49"/>
      </a:accent6>
      <a:hlink>
        <a:srgbClr val="86EBFF"/>
      </a:hlink>
      <a:folHlink>
        <a:srgbClr val="C4C4C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94C8"/>
        </a:solidFill>
      </a:spPr>
      <a:bodyPr vert="horz" wrap="square" lIns="182880" tIns="182880" rIns="182862" bIns="182880" rtlCol="0" anchor="t" anchorCtr="0">
        <a:noAutofit/>
      </a:bodyPr>
      <a:lstStyle>
        <a:defPPr algn="ctr">
          <a:lnSpc>
            <a:spcPct val="90000"/>
          </a:lnSpc>
          <a:spcBef>
            <a:spcPct val="0"/>
          </a:spcBef>
          <a:defRPr sz="6600" spc="-100" dirty="0" smtClean="0">
            <a:ln w="3175">
              <a:noFill/>
            </a:ln>
            <a:gradFill>
              <a:gsLst>
                <a:gs pos="0">
                  <a:srgbClr val="FFFFFF"/>
                </a:gs>
                <a:gs pos="100000">
                  <a:srgbClr val="FFFFFF"/>
                </a:gs>
              </a:gsLst>
              <a:lin ang="5400000" scaled="0"/>
            </a:gradFill>
            <a:latin typeface="+mj-lt"/>
            <a:cs typeface="Arial" charset="0"/>
          </a:defRPr>
        </a:defPPr>
      </a:lst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22.xml><?xml version="1.0" encoding="utf-8"?>
<a:theme xmlns:a="http://schemas.openxmlformats.org/drawingml/2006/main" name="15_MSVID_White_16x9_2012-06_26_v10">
  <a:themeElements>
    <a:clrScheme name="WPC2012 theme">
      <a:dk1>
        <a:srgbClr val="000000"/>
      </a:dk1>
      <a:lt1>
        <a:srgbClr val="FFFFFF"/>
      </a:lt1>
      <a:dk2>
        <a:srgbClr val="002841"/>
      </a:dk2>
      <a:lt2>
        <a:srgbClr val="86EBFF"/>
      </a:lt2>
      <a:accent1>
        <a:srgbClr val="003F72"/>
      </a:accent1>
      <a:accent2>
        <a:srgbClr val="F9461C"/>
      </a:accent2>
      <a:accent3>
        <a:srgbClr val="BB133E"/>
      </a:accent3>
      <a:accent4>
        <a:srgbClr val="00ADD0"/>
      </a:accent4>
      <a:accent5>
        <a:srgbClr val="61C250"/>
      </a:accent5>
      <a:accent6>
        <a:srgbClr val="009E49"/>
      </a:accent6>
      <a:hlink>
        <a:srgbClr val="86EBFF"/>
      </a:hlink>
      <a:folHlink>
        <a:srgbClr val="C4C4C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94C8"/>
        </a:solidFill>
      </a:spPr>
      <a:bodyPr vert="horz" wrap="square" lIns="182880" tIns="182880" rIns="182862" bIns="182880" rtlCol="0" anchor="t" anchorCtr="0">
        <a:noAutofit/>
      </a:bodyPr>
      <a:lstStyle>
        <a:defPPr algn="ctr">
          <a:lnSpc>
            <a:spcPct val="90000"/>
          </a:lnSpc>
          <a:spcBef>
            <a:spcPct val="0"/>
          </a:spcBef>
          <a:defRPr sz="6600" spc="-100" dirty="0" smtClean="0">
            <a:ln w="3175">
              <a:noFill/>
            </a:ln>
            <a:gradFill>
              <a:gsLst>
                <a:gs pos="0">
                  <a:srgbClr val="FFFFFF"/>
                </a:gs>
                <a:gs pos="100000">
                  <a:srgbClr val="FFFFFF"/>
                </a:gs>
              </a:gsLst>
              <a:lin ang="5400000" scaled="0"/>
            </a:gradFill>
            <a:latin typeface="+mj-lt"/>
            <a:cs typeface="Arial" charset="0"/>
          </a:defRPr>
        </a:defPPr>
      </a:lst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2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2_MSVID_White_16x9_2012-06_26_v10">
  <a:themeElements>
    <a:clrScheme name="WPC2012 theme">
      <a:dk1>
        <a:srgbClr val="000000"/>
      </a:dk1>
      <a:lt1>
        <a:srgbClr val="FFFFFF"/>
      </a:lt1>
      <a:dk2>
        <a:srgbClr val="002841"/>
      </a:dk2>
      <a:lt2>
        <a:srgbClr val="86EBFF"/>
      </a:lt2>
      <a:accent1>
        <a:srgbClr val="003F72"/>
      </a:accent1>
      <a:accent2>
        <a:srgbClr val="F9461C"/>
      </a:accent2>
      <a:accent3>
        <a:srgbClr val="BB133E"/>
      </a:accent3>
      <a:accent4>
        <a:srgbClr val="00ADD0"/>
      </a:accent4>
      <a:accent5>
        <a:srgbClr val="61C250"/>
      </a:accent5>
      <a:accent6>
        <a:srgbClr val="009E49"/>
      </a:accent6>
      <a:hlink>
        <a:srgbClr val="86EBFF"/>
      </a:hlink>
      <a:folHlink>
        <a:srgbClr val="C4C4C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94C8"/>
        </a:solidFill>
      </a:spPr>
      <a:bodyPr vert="horz" wrap="square" lIns="182880" tIns="182880" rIns="182862" bIns="182880" rtlCol="0" anchor="t" anchorCtr="0">
        <a:noAutofit/>
      </a:bodyPr>
      <a:lstStyle>
        <a:defPPr algn="ctr">
          <a:lnSpc>
            <a:spcPct val="90000"/>
          </a:lnSpc>
          <a:spcBef>
            <a:spcPct val="0"/>
          </a:spcBef>
          <a:defRPr sz="6600" spc="-100" dirty="0" smtClean="0">
            <a:ln w="3175">
              <a:noFill/>
            </a:ln>
            <a:gradFill>
              <a:gsLst>
                <a:gs pos="0">
                  <a:srgbClr val="FFFFFF"/>
                </a:gs>
                <a:gs pos="100000">
                  <a:srgbClr val="FFFFFF"/>
                </a:gs>
              </a:gsLst>
              <a:lin ang="5400000" scaled="0"/>
            </a:gradFill>
            <a:latin typeface="+mj-lt"/>
            <a:cs typeface="Arial" charset="0"/>
          </a:defRPr>
        </a:defPPr>
      </a:lst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3_MSVID_White_16x9_2012-06_26_v10">
  <a:themeElements>
    <a:clrScheme name="WPC2012 theme">
      <a:dk1>
        <a:srgbClr val="000000"/>
      </a:dk1>
      <a:lt1>
        <a:srgbClr val="FFFFFF"/>
      </a:lt1>
      <a:dk2>
        <a:srgbClr val="002841"/>
      </a:dk2>
      <a:lt2>
        <a:srgbClr val="86EBFF"/>
      </a:lt2>
      <a:accent1>
        <a:srgbClr val="003F72"/>
      </a:accent1>
      <a:accent2>
        <a:srgbClr val="F9461C"/>
      </a:accent2>
      <a:accent3>
        <a:srgbClr val="BB133E"/>
      </a:accent3>
      <a:accent4>
        <a:srgbClr val="00ADD0"/>
      </a:accent4>
      <a:accent5>
        <a:srgbClr val="61C250"/>
      </a:accent5>
      <a:accent6>
        <a:srgbClr val="009E49"/>
      </a:accent6>
      <a:hlink>
        <a:srgbClr val="86EBFF"/>
      </a:hlink>
      <a:folHlink>
        <a:srgbClr val="C4C4C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94C8"/>
        </a:solidFill>
      </a:spPr>
      <a:bodyPr vert="horz" wrap="square" lIns="182880" tIns="182880" rIns="182862" bIns="182880" rtlCol="0" anchor="t" anchorCtr="0">
        <a:noAutofit/>
      </a:bodyPr>
      <a:lstStyle>
        <a:defPPr algn="ctr">
          <a:lnSpc>
            <a:spcPct val="90000"/>
          </a:lnSpc>
          <a:spcBef>
            <a:spcPct val="0"/>
          </a:spcBef>
          <a:defRPr sz="6600" spc="-100" dirty="0" smtClean="0">
            <a:ln w="3175">
              <a:noFill/>
            </a:ln>
            <a:gradFill>
              <a:gsLst>
                <a:gs pos="0">
                  <a:srgbClr val="FFFFFF"/>
                </a:gs>
                <a:gs pos="100000">
                  <a:srgbClr val="FFFFFF"/>
                </a:gs>
              </a:gsLst>
              <a:lin ang="5400000" scaled="0"/>
            </a:gradFill>
            <a:latin typeface="+mj-lt"/>
            <a:cs typeface="Arial" charset="0"/>
          </a:defRPr>
        </a:defPPr>
      </a:lst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6.xml><?xml version="1.0" encoding="utf-8"?>
<a:theme xmlns:a="http://schemas.openxmlformats.org/drawingml/2006/main" name="4_MSVID_White_16x9_2012-06_26_v10">
  <a:themeElements>
    <a:clrScheme name="WPC2012 theme">
      <a:dk1>
        <a:srgbClr val="000000"/>
      </a:dk1>
      <a:lt1>
        <a:srgbClr val="FFFFFF"/>
      </a:lt1>
      <a:dk2>
        <a:srgbClr val="002841"/>
      </a:dk2>
      <a:lt2>
        <a:srgbClr val="86EBFF"/>
      </a:lt2>
      <a:accent1>
        <a:srgbClr val="003F72"/>
      </a:accent1>
      <a:accent2>
        <a:srgbClr val="F9461C"/>
      </a:accent2>
      <a:accent3>
        <a:srgbClr val="BB133E"/>
      </a:accent3>
      <a:accent4>
        <a:srgbClr val="00ADD0"/>
      </a:accent4>
      <a:accent5>
        <a:srgbClr val="61C250"/>
      </a:accent5>
      <a:accent6>
        <a:srgbClr val="009E49"/>
      </a:accent6>
      <a:hlink>
        <a:srgbClr val="86EBFF"/>
      </a:hlink>
      <a:folHlink>
        <a:srgbClr val="C4C4C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94C8"/>
        </a:solidFill>
      </a:spPr>
      <a:bodyPr vert="horz" wrap="square" lIns="182880" tIns="182880" rIns="182862" bIns="182880" rtlCol="0" anchor="t" anchorCtr="0">
        <a:noAutofit/>
      </a:bodyPr>
      <a:lstStyle>
        <a:defPPr algn="ctr">
          <a:lnSpc>
            <a:spcPct val="90000"/>
          </a:lnSpc>
          <a:spcBef>
            <a:spcPct val="0"/>
          </a:spcBef>
          <a:defRPr sz="6600" spc="-100" dirty="0" smtClean="0">
            <a:ln w="3175">
              <a:noFill/>
            </a:ln>
            <a:gradFill>
              <a:gsLst>
                <a:gs pos="0">
                  <a:srgbClr val="FFFFFF"/>
                </a:gs>
                <a:gs pos="100000">
                  <a:srgbClr val="FFFFFF"/>
                </a:gs>
              </a:gsLst>
              <a:lin ang="5400000" scaled="0"/>
            </a:gradFill>
            <a:latin typeface="+mj-lt"/>
            <a:cs typeface="Arial" charset="0"/>
          </a:defRPr>
        </a:defPPr>
      </a:lst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7.xml><?xml version="1.0" encoding="utf-8"?>
<a:theme xmlns:a="http://schemas.openxmlformats.org/drawingml/2006/main" name="5_MSVID_White_16x9_2012-06_26_v10">
  <a:themeElements>
    <a:clrScheme name="WPC2012 theme">
      <a:dk1>
        <a:srgbClr val="000000"/>
      </a:dk1>
      <a:lt1>
        <a:srgbClr val="FFFFFF"/>
      </a:lt1>
      <a:dk2>
        <a:srgbClr val="002841"/>
      </a:dk2>
      <a:lt2>
        <a:srgbClr val="86EBFF"/>
      </a:lt2>
      <a:accent1>
        <a:srgbClr val="003F72"/>
      </a:accent1>
      <a:accent2>
        <a:srgbClr val="F9461C"/>
      </a:accent2>
      <a:accent3>
        <a:srgbClr val="BB133E"/>
      </a:accent3>
      <a:accent4>
        <a:srgbClr val="00ADD0"/>
      </a:accent4>
      <a:accent5>
        <a:srgbClr val="61C250"/>
      </a:accent5>
      <a:accent6>
        <a:srgbClr val="009E49"/>
      </a:accent6>
      <a:hlink>
        <a:srgbClr val="86EBFF"/>
      </a:hlink>
      <a:folHlink>
        <a:srgbClr val="C4C4C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94C8"/>
        </a:solidFill>
      </a:spPr>
      <a:bodyPr vert="horz" wrap="square" lIns="182880" tIns="182880" rIns="182862" bIns="182880" rtlCol="0" anchor="t" anchorCtr="0">
        <a:noAutofit/>
      </a:bodyPr>
      <a:lstStyle>
        <a:defPPr algn="ctr">
          <a:lnSpc>
            <a:spcPct val="90000"/>
          </a:lnSpc>
          <a:spcBef>
            <a:spcPct val="0"/>
          </a:spcBef>
          <a:defRPr sz="6600" spc="-100" dirty="0" smtClean="0">
            <a:ln w="3175">
              <a:noFill/>
            </a:ln>
            <a:gradFill>
              <a:gsLst>
                <a:gs pos="0">
                  <a:srgbClr val="FFFFFF"/>
                </a:gs>
                <a:gs pos="100000">
                  <a:srgbClr val="FFFFFF"/>
                </a:gs>
              </a:gsLst>
              <a:lin ang="5400000" scaled="0"/>
            </a:gradFill>
            <a:latin typeface="+mj-lt"/>
            <a:cs typeface="Arial" charset="0"/>
          </a:defRPr>
        </a:defPPr>
      </a:lst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8.xml><?xml version="1.0" encoding="utf-8"?>
<a:theme xmlns:a="http://schemas.openxmlformats.org/drawingml/2006/main" name="6_MSVID_White_16x9_2012-06_26_v10">
  <a:themeElements>
    <a:clrScheme name="WPC2012 theme">
      <a:dk1>
        <a:srgbClr val="000000"/>
      </a:dk1>
      <a:lt1>
        <a:srgbClr val="FFFFFF"/>
      </a:lt1>
      <a:dk2>
        <a:srgbClr val="002841"/>
      </a:dk2>
      <a:lt2>
        <a:srgbClr val="86EBFF"/>
      </a:lt2>
      <a:accent1>
        <a:srgbClr val="003F72"/>
      </a:accent1>
      <a:accent2>
        <a:srgbClr val="F9461C"/>
      </a:accent2>
      <a:accent3>
        <a:srgbClr val="BB133E"/>
      </a:accent3>
      <a:accent4>
        <a:srgbClr val="00ADD0"/>
      </a:accent4>
      <a:accent5>
        <a:srgbClr val="61C250"/>
      </a:accent5>
      <a:accent6>
        <a:srgbClr val="009E49"/>
      </a:accent6>
      <a:hlink>
        <a:srgbClr val="86EBFF"/>
      </a:hlink>
      <a:folHlink>
        <a:srgbClr val="C4C4C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94C8"/>
        </a:solidFill>
      </a:spPr>
      <a:bodyPr vert="horz" wrap="square" lIns="182880" tIns="182880" rIns="182862" bIns="182880" rtlCol="0" anchor="t" anchorCtr="0">
        <a:noAutofit/>
      </a:bodyPr>
      <a:lstStyle>
        <a:defPPr algn="ctr">
          <a:lnSpc>
            <a:spcPct val="90000"/>
          </a:lnSpc>
          <a:spcBef>
            <a:spcPct val="0"/>
          </a:spcBef>
          <a:defRPr sz="6600" spc="-100" dirty="0" smtClean="0">
            <a:ln w="3175">
              <a:noFill/>
            </a:ln>
            <a:gradFill>
              <a:gsLst>
                <a:gs pos="0">
                  <a:srgbClr val="FFFFFF"/>
                </a:gs>
                <a:gs pos="100000">
                  <a:srgbClr val="FFFFFF"/>
                </a:gs>
              </a:gsLst>
              <a:lin ang="5400000" scaled="0"/>
            </a:gradFill>
            <a:latin typeface="+mj-lt"/>
            <a:cs typeface="Arial" charset="0"/>
          </a:defRPr>
        </a:defPPr>
      </a:lst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9.xml><?xml version="1.0" encoding="utf-8"?>
<a:theme xmlns:a="http://schemas.openxmlformats.org/drawingml/2006/main" name="MSVID_White_16x9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692</Words>
  <Application>Microsoft Macintosh PowerPoint</Application>
  <PresentationFormat>Widescreen</PresentationFormat>
  <Paragraphs>174</Paragraphs>
  <Slides>19</Slides>
  <Notes>13</Notes>
  <HiddenSlides>0</HiddenSlides>
  <MMClips>0</MMClips>
  <ScaleCrop>false</ScaleCrop>
  <HeadingPairs>
    <vt:vector size="6" baseType="variant">
      <vt:variant>
        <vt:lpstr>Fonts Used</vt:lpstr>
      </vt:variant>
      <vt:variant>
        <vt:i4>7</vt:i4>
      </vt:variant>
      <vt:variant>
        <vt:lpstr>Theme</vt:lpstr>
      </vt:variant>
      <vt:variant>
        <vt:i4>22</vt:i4>
      </vt:variant>
      <vt:variant>
        <vt:lpstr>Slide Titles</vt:lpstr>
      </vt:variant>
      <vt:variant>
        <vt:i4>19</vt:i4>
      </vt:variant>
    </vt:vector>
  </HeadingPairs>
  <TitlesOfParts>
    <vt:vector size="48" baseType="lpstr">
      <vt:lpstr>Arial</vt:lpstr>
      <vt:lpstr>Calibri</vt:lpstr>
      <vt:lpstr>Consolas</vt:lpstr>
      <vt:lpstr>Gill Sans</vt:lpstr>
      <vt:lpstr>Segoe UI</vt:lpstr>
      <vt:lpstr>Segoe UI Light</vt:lpstr>
      <vt:lpstr>Wingdings</vt:lpstr>
      <vt:lpstr>MSVID_White_16x9_2012-06_26_v10</vt:lpstr>
      <vt:lpstr>1_MSVID_White_16x9_2012-06_26_v10</vt:lpstr>
      <vt:lpstr>MS1444_Windows Azure Template 16x9_r08a</vt:lpstr>
      <vt:lpstr>2_MSVID_White_16x9_2012-06_26_v10</vt:lpstr>
      <vt:lpstr>3_MSVID_White_16x9_2012-06_26_v10</vt:lpstr>
      <vt:lpstr>4_MSVID_White_16x9_2012-06_26_v10</vt:lpstr>
      <vt:lpstr>5_MSVID_White_16x9_2012-06_26_v10</vt:lpstr>
      <vt:lpstr>6_MSVID_White_16x9_2012-06_26_v10</vt:lpstr>
      <vt:lpstr>MSVID_White_16x9_2012-08-18</vt:lpstr>
      <vt:lpstr>7_MSVID_White_16x9_2012-06_26_v10</vt:lpstr>
      <vt:lpstr>Microsoft_GAS_Template_16x9 (2)</vt:lpstr>
      <vt:lpstr>8_MSVID_White_16x9_2012-06_26_v10</vt:lpstr>
      <vt:lpstr>1_MSVID_White_16x9_2012-08-18</vt:lpstr>
      <vt:lpstr>9_MSVID_White_16x9_2012-06_26_v10</vt:lpstr>
      <vt:lpstr>10_MSVID_White_16x9_2012-06_26_v10</vt:lpstr>
      <vt:lpstr>11_MSVID_White_16x9_2012-06_26_v10</vt:lpstr>
      <vt:lpstr>12_MSVID_White_16x9_2012-06_26_v10</vt:lpstr>
      <vt:lpstr>13_MSVID_White_16x9_2012-06_26_v10</vt:lpstr>
      <vt:lpstr>1_MS1444_Windows Azure Template 16x9_r08a</vt:lpstr>
      <vt:lpstr>Metro Template-Template Blue</vt:lpstr>
      <vt:lpstr>14_MSVID_White_16x9_2012-06_26_v10</vt:lpstr>
      <vt:lpstr>15_MSVID_White_16x9_2012-06_26_v10</vt:lpstr>
      <vt:lpstr>PowerPoint Presentation</vt:lpstr>
      <vt:lpstr>devops basics</vt:lpstr>
      <vt:lpstr>other mildly important things…</vt:lpstr>
      <vt:lpstr>i just need some stuff….</vt:lpstr>
      <vt:lpstr>journey into the unknown.. or known.. – aka some things vsts offers</vt:lpstr>
      <vt:lpstr>code</vt:lpstr>
      <vt:lpstr>work items</vt:lpstr>
      <vt:lpstr>work items</vt:lpstr>
      <vt:lpstr>testing</vt:lpstr>
      <vt:lpstr>package stuff</vt:lpstr>
      <vt:lpstr>package stuff</vt:lpstr>
      <vt:lpstr>build</vt:lpstr>
      <vt:lpstr>build</vt:lpstr>
      <vt:lpstr>api and sdk</vt:lpstr>
      <vt:lpstr>build – custom task</vt:lpstr>
      <vt:lpstr>build</vt:lpstr>
      <vt:lpstr>PowerPoint Presentation</vt:lpstr>
      <vt:lpstr>references</vt:lpstr>
      <vt:lpstr>references – vsts libs – sdk – cli </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2014-10-19T14:41:48Z</dcterms:created>
  <dcterms:modified xsi:type="dcterms:W3CDTF">2016-05-10T14:40:16Z</dcterms:modified>
  <cp:category/>
</cp:coreProperties>
</file>