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.jpeg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8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55005" y="304482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64985" y="295084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ja-JP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実務技能研修の紹介</a:t>
            </a:r>
            <a:endParaRPr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55005" y="406336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862955" y="2179955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715645" y="2179955"/>
            <a:ext cx="3666490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ja-JP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総合演習発表</a:t>
            </a:r>
            <a:endParaRPr lang="ja-JP" altLang="en-US" sz="44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4598670" y="2028190"/>
            <a:ext cx="76200" cy="922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6864985" y="396303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ja-JP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実戦：社員管理システム</a:t>
            </a:r>
            <a:endParaRPr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5431155"/>
            <a:ext cx="2395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王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accent1"/>
                </a:solidFill>
              </a:rPr>
              <a:t>倩倩</a:t>
            </a:r>
            <a:endParaRPr lang="zh-CN" altLang="en-US">
              <a:solidFill>
                <a:schemeClr val="accent1"/>
              </a:solidFill>
            </a:endParaRPr>
          </a:p>
          <a:p>
            <a:pPr algn="r"/>
            <a:r>
              <a:rPr lang="en-US" altLang="zh-CN">
                <a:solidFill>
                  <a:schemeClr val="accent1"/>
                </a:solidFill>
              </a:rPr>
              <a:t>22.03.31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5225" y="1684020"/>
            <a:ext cx="5030394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57505" y="3006090"/>
            <a:ext cx="429069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marL="171450" indent="-171450" algn="ctr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ja-JP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ja-JP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開発の基本知識</a:t>
            </a:r>
            <a:r>
              <a:rPr lang="en-US" altLang="ja-JP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ja-JP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605225" y="3557905"/>
            <a:ext cx="5030394" cy="2583061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HTML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CSS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JavaScript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TomCat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MySql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JSP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Java Serverlet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644525" lvl="1" algn="l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SpringBoot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44525" lvl="1" indent="0" algn="l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600" b="1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 flipV="1">
            <a:off x="6096000" y="2313940"/>
            <a:ext cx="0" cy="3978275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556376" y="1684020"/>
            <a:ext cx="5022844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8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556376" y="2897505"/>
            <a:ext cx="5022844" cy="398780"/>
          </a:xfrm>
          <a:prstGeom prst="rect">
            <a:avLst/>
          </a:prstGeom>
          <a:noFill/>
        </p:spPr>
        <p:txBody>
          <a:bodyPr wrap="square" rtlCol="0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社員管理システム</a:t>
            </a:r>
            <a:endParaRPr lang="ja-JP" altLang="en-US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556376" y="3709035"/>
            <a:ext cx="5022844" cy="25830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ログイン画面</a:t>
            </a:r>
            <a:endParaRPr lang="ja-JP" alt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個人情報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・情報一覧</a:t>
            </a:r>
            <a:endParaRPr lang="en-US" altLang="ja-JP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・情報変更</a:t>
            </a:r>
            <a:endParaRPr lang="en-US" altLang="ja-JP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・情報削除</a:t>
            </a:r>
            <a:endParaRPr lang="en-US" altLang="ja-JP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新規登録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1600" b="1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08330" y="608330"/>
            <a:ext cx="6552565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l"/>
            <a:r>
              <a:rPr lang="ja-JP">
                <a:effectLst/>
                <a:sym typeface="+mn-ea"/>
              </a:rPr>
              <a:t>研修</a:t>
            </a:r>
            <a:r>
              <a:rPr altLang="ja-JP">
                <a:effectLst/>
                <a:sym typeface="+mn-ea"/>
              </a:rPr>
              <a:t>内容</a:t>
            </a:r>
            <a:endParaRPr altLang="ja-JP" sz="280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3420" y="1088390"/>
            <a:ext cx="326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ja-JP">
                <a:effectLst/>
                <a:sym typeface="+mn-ea"/>
              </a:rPr>
              <a:t>（</a:t>
            </a:r>
            <a:r>
              <a:rPr lang="en-US" altLang="zh-CN">
                <a:effectLst/>
                <a:sym typeface="+mn-ea"/>
              </a:rPr>
              <a:t>21.12.06—22.03.31</a:t>
            </a:r>
            <a:r>
              <a:rPr altLang="ja-JP">
                <a:effectLst/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826135"/>
            <a:ext cx="7202805" cy="705485"/>
          </a:xfrm>
        </p:spPr>
        <p:txBody>
          <a:bodyPr>
            <a:normAutofit/>
          </a:bodyPr>
          <a:p>
            <a:r>
              <a:rPr lang="ja-JP">
                <a:latin typeface="微软雅黑" panose="020B0503020204020204" charset="-122"/>
                <a:sym typeface="+mn-ea"/>
              </a:rPr>
              <a:t>実戦：社員管理システム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132965"/>
            <a:ext cx="9052560" cy="3725545"/>
          </a:xfrm>
        </p:spPr>
        <p:txBody>
          <a:bodyPr/>
          <a:p>
            <a:pPr marL="514350" indent="-514350">
              <a:buSzPct val="90000"/>
            </a:pPr>
            <a:r>
              <a:rPr sz="2000" b="1">
                <a:latin typeface="+mn-ea"/>
                <a:ea typeface="+mn-ea"/>
                <a:cs typeface="+mn-ea"/>
                <a:sym typeface="+mn-ea"/>
              </a:rPr>
              <a:t>需求：</a:t>
            </a:r>
            <a:r>
              <a:rPr lang="ja-JP" sz="2000">
                <a:latin typeface="+mn-ea"/>
                <a:ea typeface="+mn-ea"/>
                <a:cs typeface="+mn-ea"/>
                <a:sym typeface="+mn-ea"/>
              </a:rPr>
              <a:t>社員管理システム作成。ログイン画面の実現、社員一覧画面に社員新規登録や個人情報の変更、削除などの管理と更新</a:t>
            </a:r>
            <a:endParaRPr lang="ja-JP" altLang="en-US" sz="2000" dirty="0">
              <a:latin typeface="+mn-ea"/>
              <a:ea typeface="+mn-ea"/>
              <a:cs typeface="+mn-ea"/>
            </a:endParaRPr>
          </a:p>
          <a:p>
            <a:pPr marL="514350" indent="-514350">
              <a:buSzPct val="90000"/>
            </a:pPr>
            <a:endParaRPr lang="en-US" altLang="ja-JP" sz="2000" dirty="0">
              <a:latin typeface="+mn-ea"/>
              <a:ea typeface="+mn-ea"/>
              <a:cs typeface="+mn-ea"/>
            </a:endParaRPr>
          </a:p>
          <a:p>
            <a:pPr marL="514350" indent="-514350">
              <a:buSzPct val="90000"/>
            </a:pPr>
            <a:r>
              <a:rPr sz="2000" b="1">
                <a:latin typeface="+mn-ea"/>
                <a:ea typeface="+mn-ea"/>
                <a:cs typeface="+mn-ea"/>
                <a:sym typeface="+mn-ea"/>
              </a:rPr>
              <a:t>目标：</a:t>
            </a:r>
            <a:r>
              <a:rPr lang="ja-JP" sz="2000">
                <a:latin typeface="+mn-ea"/>
                <a:ea typeface="+mn-ea"/>
                <a:cs typeface="+mn-ea"/>
                <a:sym typeface="+mn-ea"/>
              </a:rPr>
              <a:t>この実戦を通じて、</a:t>
            </a:r>
            <a:r>
              <a:rPr lang="en-US" altLang="ja-JP" sz="2000" dirty="0" err="1">
                <a:latin typeface="+mn-ea"/>
                <a:ea typeface="+mn-ea"/>
                <a:cs typeface="+mn-ea"/>
                <a:sym typeface="+mn-ea"/>
              </a:rPr>
              <a:t>SpringBoot</a:t>
            </a:r>
            <a:r>
              <a:rPr lang="ja-JP" sz="2000">
                <a:latin typeface="+mn-ea"/>
                <a:ea typeface="+mn-ea"/>
                <a:cs typeface="+mn-ea"/>
                <a:sym typeface="+mn-ea"/>
              </a:rPr>
              <a:t>の開発プロセスに対する理解を深めるとともに、独立でのコーディング能力を向上させる</a:t>
            </a:r>
            <a:endParaRPr lang="en-US" altLang="zh-CN" sz="2000" dirty="0">
              <a:latin typeface="+mn-ea"/>
              <a:ea typeface="+mn-ea"/>
              <a:cs typeface="+mn-ea"/>
            </a:endParaRPr>
          </a:p>
          <a:p>
            <a:endParaRPr lang="en-US" altLang="zh-CN" sz="2000" dirty="0">
              <a:latin typeface="+mn-ea"/>
              <a:ea typeface="+mn-ea"/>
              <a:cs typeface="+mn-ea"/>
            </a:endParaRPr>
          </a:p>
          <a:p>
            <a:pPr marL="514350" indent="-514350">
              <a:buSzPct val="90000"/>
            </a:pPr>
            <a:r>
              <a:rPr lang="ja-JP" sz="2000" b="1">
                <a:latin typeface="+mn-ea"/>
                <a:ea typeface="+mn-ea"/>
                <a:cs typeface="+mn-ea"/>
                <a:sym typeface="+mn-ea"/>
              </a:rPr>
              <a:t>開発モード</a:t>
            </a:r>
            <a:r>
              <a:rPr sz="2000" b="1">
                <a:latin typeface="+mn-ea"/>
                <a:ea typeface="+mn-ea"/>
                <a:cs typeface="+mn-ea"/>
                <a:sym typeface="+mn-ea"/>
              </a:rPr>
              <a:t>：</a:t>
            </a:r>
            <a:r>
              <a:rPr lang="ja-JP" sz="2000">
                <a:latin typeface="+mn-ea"/>
                <a:ea typeface="+mn-ea"/>
                <a:cs typeface="+mn-ea"/>
                <a:sym typeface="+mn-ea"/>
              </a:rPr>
              <a:t>独立で開発に励む</a:t>
            </a:r>
            <a:endParaRPr lang="ja-JP" altLang="en-US" sz="2000"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4" name="图片 3" descr="logo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2485" y="4945380"/>
            <a:ext cx="2964180" cy="1409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>
                <a:latin typeface="微软雅黑" panose="020B0503020204020204" charset="-122"/>
                <a:sym typeface="+mn-ea"/>
              </a:rPr>
              <a:t>設計の発想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3105785"/>
            <a:ext cx="1495425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5" y="2025650"/>
            <a:ext cx="2333625" cy="1809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6550" y="2025650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データベース</a:t>
            </a:r>
            <a:endParaRPr lang="ja-JP" altLang="zh-CN" b="1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75270" y="2025650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画面設計</a:t>
            </a:r>
            <a:endParaRPr lang="ja-JP" altLang="zh-CN" b="1">
              <a:solidFill>
                <a:schemeClr val="accent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4364355"/>
            <a:ext cx="1295400" cy="571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90" y="4364355"/>
            <a:ext cx="2959100" cy="19424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90" y="3105785"/>
            <a:ext cx="2028825" cy="990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430" y="3835400"/>
            <a:ext cx="4856480" cy="236347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6020" y="1341755"/>
            <a:ext cx="2654300" cy="705485"/>
          </a:xfrm>
        </p:spPr>
        <p:txBody>
          <a:bodyPr/>
          <a:p>
            <a:r>
              <a:rPr lang="ja-JP" altLang="en-US" sz="2400">
                <a:solidFill>
                  <a:schemeClr val="accent1"/>
                </a:solidFill>
              </a:rPr>
              <a:t>単体テスト</a:t>
            </a:r>
            <a:endParaRPr lang="ja-JP" altLang="en-US" sz="240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070" y="2539365"/>
            <a:ext cx="276225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2599690"/>
            <a:ext cx="1390650" cy="1000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15" y="2609215"/>
            <a:ext cx="2324100" cy="990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15" y="3863975"/>
            <a:ext cx="2447925" cy="1181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915" y="5375275"/>
            <a:ext cx="2143125" cy="61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2605" y="1341755"/>
            <a:ext cx="177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 b="1">
                <a:solidFill>
                  <a:schemeClr val="accent1"/>
                </a:solidFill>
              </a:rPr>
              <a:t>詳細設計</a:t>
            </a:r>
            <a:endParaRPr lang="ja-JP" altLang="zh-CN" sz="2400" b="1">
              <a:solidFill>
                <a:schemeClr val="accent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社員管理システム　</a:t>
            </a:r>
            <a:r>
              <a:rPr lang="ja-JP" altLang="zh-CN"/>
              <a:t>初期表示</a:t>
            </a:r>
            <a:endParaRPr lang="ja-JP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661920"/>
            <a:ext cx="5127625" cy="3199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2661920"/>
            <a:ext cx="5071110" cy="3163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194818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ログイン画面</a:t>
            </a:r>
            <a:endParaRPr lang="ja-JP" altLang="zh-CN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5080" y="1948180"/>
            <a:ext cx="246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社員情報一覧画面</a:t>
            </a:r>
            <a:endParaRPr lang="ja-JP" altLang="zh-CN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>
                <a:sym typeface="+mn-ea"/>
              </a:rPr>
              <a:t>社員管理システム　初期表示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694305"/>
            <a:ext cx="5021580" cy="3133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0" y="2705100"/>
            <a:ext cx="5003800" cy="3122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936750"/>
            <a:ext cx="268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社員情報詳細画面</a:t>
            </a:r>
            <a:endParaRPr lang="ja-JP" altLang="zh-CN" b="1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8750" y="1936750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社員情報変更画面</a:t>
            </a:r>
            <a:endParaRPr lang="ja-JP" altLang="zh-CN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>
                <a:sym typeface="+mn-ea"/>
              </a:rPr>
              <a:t>社員管理システム　初期表示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2673985"/>
            <a:ext cx="5193030" cy="3239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673985"/>
            <a:ext cx="5166995" cy="3223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515" y="1989455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新規登録画面</a:t>
            </a:r>
            <a:endParaRPr lang="ja-JP" altLang="zh-CN" b="1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0325" y="1989455"/>
            <a:ext cx="226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b="1">
                <a:solidFill>
                  <a:schemeClr val="accent1"/>
                </a:solidFill>
              </a:rPr>
              <a:t>削除機能</a:t>
            </a:r>
            <a:endParaRPr lang="ja-JP" altLang="zh-CN" b="1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535" y="1398905"/>
            <a:ext cx="4291330" cy="496570"/>
          </a:xfrm>
        </p:spPr>
        <p:txBody>
          <a:bodyPr>
            <a:noAutofit/>
          </a:bodyPr>
          <a:p>
            <a:r>
              <a:rPr lang="ja-JP" altLang="zh-CN" sz="2000">
                <a:solidFill>
                  <a:schemeClr val="tx1"/>
                </a:solidFill>
              </a:rPr>
              <a:t>社員情報一覧ダウンロード</a:t>
            </a:r>
            <a:endParaRPr lang="ja-JP" altLang="zh-CN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2387600"/>
            <a:ext cx="5696585" cy="3554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5" y="2387600"/>
            <a:ext cx="5476875" cy="2867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2460" y="5573395"/>
            <a:ext cx="233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empList.xls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a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1"/>
  <p:tag name="KSO_WM_DIAGRAM_GROUP_CODE" val="l1-2"/>
  <p:tag name="KSO_WM_UNIT_TYPE" val="l_h_a"/>
  <p:tag name="KSO_WM_UNIT_INDEX" val="1_1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138"/>
  <p:tag name="KSO_WM_DIAGRAM_GROUP_CODE" val="l1-2"/>
  <p:tag name="KSO_WM_UNIT_TYPE" val="l_h_f"/>
  <p:tag name="KSO_WM_UNIT_INDEX" val="1_1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a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1"/>
  <p:tag name="KSO_WM_DIAGRAM_GROUP_CODE" val="l1-2"/>
  <p:tag name="KSO_WM_UNIT_TYPE" val="l_h_a"/>
  <p:tag name="KSO_WM_UNIT_INDEX" val="1_2_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PRESET_TEXT" val="单击此处添加正文"/>
  <p:tag name="KSO_WM_UNIT_NOCLEAR" val="0"/>
  <p:tag name="KSO_WM_UNIT_VALUE" val="138"/>
  <p:tag name="KSO_WM_DIAGRAM_GROUP_CODE" val="l1-2"/>
  <p:tag name="KSO_WM_UNIT_TYPE" val="l_h_f"/>
  <p:tag name="KSO_WM_UNIT_INDEX" val="1_2_1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SLIDE_ID" val="custom20205176_8"/>
  <p:tag name="KSO_WM_TEMPLATE_SUBCATEGORY" val="19"/>
  <p:tag name="KSO_WM_TEMPLATE_MASTER_TYPE" val="0"/>
  <p:tag name="KSO_WM_TEMPLATE_COLOR_TYPE" val="1"/>
  <p:tag name="KSO_WM_SLIDE_ITEM_CNT" val="2"/>
  <p:tag name="KSO_WM_SLIDE_INDEX" val="8"/>
  <p:tag name="KSO_WM_TAG_VERSION" val="1.0"/>
  <p:tag name="KSO_WM_BEAUTIFY_FLAG" val="#wm#"/>
  <p:tag name="KSO_WM_TEMPLATE_CATEGORY" val="custom"/>
  <p:tag name="KSO_WM_TEMPLATE_INDEX" val="20205176"/>
  <p:tag name="KSO_WM_SLIDE_TYPE" val="text"/>
  <p:tag name="KSO_WM_SLIDE_SUBTYPE" val="diag"/>
  <p:tag name="KSO_WM_SLIDE_SIZE" val="863.844*339.7"/>
  <p:tag name="KSO_WM_SLIDE_POSITION" val="47.9055*155.75"/>
  <p:tag name="KSO_WM_DIAGRAM_GROUP_CODE" val="l1-2"/>
  <p:tag name="KSO_WM_SLIDE_DIAGTYPE" val="l"/>
  <p:tag name="KSO_WM_SLIDE_LAYOUT" val="a_l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2219,&quot;width&quot;:4668}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83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景小默</cp:lastModifiedBy>
  <cp:revision>180</cp:revision>
  <dcterms:created xsi:type="dcterms:W3CDTF">2019-06-19T02:08:00Z</dcterms:created>
  <dcterms:modified xsi:type="dcterms:W3CDTF">2022-03-31T09:16:46Z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A1028E88649E49D78F420A8E16FFA826</vt:lpwstr>
  </property>
</Properties>
</file>