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0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0B4D3-2D58-4952-9895-3DBD339C1E87}" v="1069" dt="2024-10-21T10:22:10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na, Dimitra" userId="5319bb70-f8c5-4ea1-b19d-d1acd60b52f1" providerId="ADAL" clId="{27F0B4D3-2D58-4952-9895-3DBD339C1E87}"/>
    <pc:docChg chg="undo redo custSel addSld delSld modSld">
      <pc:chgData name="Blana, Dimitra" userId="5319bb70-f8c5-4ea1-b19d-d1acd60b52f1" providerId="ADAL" clId="{27F0B4D3-2D58-4952-9895-3DBD339C1E87}" dt="2024-10-21T10:22:12.656" v="2292" actId="27614"/>
      <pc:docMkLst>
        <pc:docMk/>
      </pc:docMkLst>
      <pc:sldChg chg="addSp delSp modSp new mod">
        <pc:chgData name="Blana, Dimitra" userId="5319bb70-f8c5-4ea1-b19d-d1acd60b52f1" providerId="ADAL" clId="{27F0B4D3-2D58-4952-9895-3DBD339C1E87}" dt="2024-10-16T14:26:33.454" v="59" actId="1076"/>
        <pc:sldMkLst>
          <pc:docMk/>
          <pc:sldMk cId="375801640" sldId="256"/>
        </pc:sldMkLst>
        <pc:spChg chg="mod">
          <ac:chgData name="Blana, Dimitra" userId="5319bb70-f8c5-4ea1-b19d-d1acd60b52f1" providerId="ADAL" clId="{27F0B4D3-2D58-4952-9895-3DBD339C1E87}" dt="2024-10-16T14:26:03.289" v="52" actId="207"/>
          <ac:spMkLst>
            <pc:docMk/>
            <pc:sldMk cId="375801640" sldId="256"/>
            <ac:spMk id="2" creationId="{4F43B75C-2771-DE40-3653-65314E49A18A}"/>
          </ac:spMkLst>
        </pc:spChg>
        <pc:spChg chg="del">
          <ac:chgData name="Blana, Dimitra" userId="5319bb70-f8c5-4ea1-b19d-d1acd60b52f1" providerId="ADAL" clId="{27F0B4D3-2D58-4952-9895-3DBD339C1E87}" dt="2024-10-16T14:25:41.675" v="48" actId="478"/>
          <ac:spMkLst>
            <pc:docMk/>
            <pc:sldMk cId="375801640" sldId="256"/>
            <ac:spMk id="3" creationId="{8BB143CA-E064-DE3C-CB07-460465AF7F96}"/>
          </ac:spMkLst>
        </pc:spChg>
        <pc:picChg chg="add mod">
          <ac:chgData name="Blana, Dimitra" userId="5319bb70-f8c5-4ea1-b19d-d1acd60b52f1" providerId="ADAL" clId="{27F0B4D3-2D58-4952-9895-3DBD339C1E87}" dt="2024-10-16T14:26:33.454" v="59" actId="1076"/>
          <ac:picMkLst>
            <pc:docMk/>
            <pc:sldMk cId="375801640" sldId="256"/>
            <ac:picMk id="5" creationId="{85CD3D7C-D637-0AE4-F30E-D8B98D77D8B1}"/>
          </ac:picMkLst>
        </pc:picChg>
      </pc:sldChg>
      <pc:sldChg chg="addSp modSp new mod modAnim">
        <pc:chgData name="Blana, Dimitra" userId="5319bb70-f8c5-4ea1-b19d-d1acd60b52f1" providerId="ADAL" clId="{27F0B4D3-2D58-4952-9895-3DBD339C1E87}" dt="2024-10-16T15:02:56.412" v="362"/>
        <pc:sldMkLst>
          <pc:docMk/>
          <pc:sldMk cId="3904479309" sldId="257"/>
        </pc:sldMkLst>
        <pc:spChg chg="mod">
          <ac:chgData name="Blana, Dimitra" userId="5319bb70-f8c5-4ea1-b19d-d1acd60b52f1" providerId="ADAL" clId="{27F0B4D3-2D58-4952-9895-3DBD339C1E87}" dt="2024-10-16T14:27:18.527" v="80" actId="207"/>
          <ac:spMkLst>
            <pc:docMk/>
            <pc:sldMk cId="3904479309" sldId="257"/>
            <ac:spMk id="2" creationId="{189EB7AB-50A2-348E-52B5-D4E892E0BB36}"/>
          </ac:spMkLst>
        </pc:spChg>
        <pc:spChg chg="mod">
          <ac:chgData name="Blana, Dimitra" userId="5319bb70-f8c5-4ea1-b19d-d1acd60b52f1" providerId="ADAL" clId="{27F0B4D3-2D58-4952-9895-3DBD339C1E87}" dt="2024-10-16T14:51:27.447" v="103" actId="14100"/>
          <ac:spMkLst>
            <pc:docMk/>
            <pc:sldMk cId="3904479309" sldId="257"/>
            <ac:spMk id="3" creationId="{F2D344FE-3635-5F05-A941-E7093C0B1664}"/>
          </ac:spMkLst>
        </pc:spChg>
        <pc:spChg chg="add mod">
          <ac:chgData name="Blana, Dimitra" userId="5319bb70-f8c5-4ea1-b19d-d1acd60b52f1" providerId="ADAL" clId="{27F0B4D3-2D58-4952-9895-3DBD339C1E87}" dt="2024-10-16T15:01:33.236" v="285" actId="1036"/>
          <ac:spMkLst>
            <pc:docMk/>
            <pc:sldMk cId="3904479309" sldId="257"/>
            <ac:spMk id="5" creationId="{3C759A5C-A4F9-E39B-CA40-BBB8D639F588}"/>
          </ac:spMkLst>
        </pc:spChg>
        <pc:spChg chg="add mod">
          <ac:chgData name="Blana, Dimitra" userId="5319bb70-f8c5-4ea1-b19d-d1acd60b52f1" providerId="ADAL" clId="{27F0B4D3-2D58-4952-9895-3DBD339C1E87}" dt="2024-10-16T15:01:33.236" v="285" actId="1036"/>
          <ac:spMkLst>
            <pc:docMk/>
            <pc:sldMk cId="3904479309" sldId="257"/>
            <ac:spMk id="6" creationId="{0AD9F1B4-6D1B-8CB7-6F06-E090A566319B}"/>
          </ac:spMkLst>
        </pc:spChg>
        <pc:spChg chg="add mod">
          <ac:chgData name="Blana, Dimitra" userId="5319bb70-f8c5-4ea1-b19d-d1acd60b52f1" providerId="ADAL" clId="{27F0B4D3-2D58-4952-9895-3DBD339C1E87}" dt="2024-10-16T15:01:33.236" v="285" actId="1036"/>
          <ac:spMkLst>
            <pc:docMk/>
            <pc:sldMk cId="3904479309" sldId="257"/>
            <ac:spMk id="7" creationId="{D4B10027-FE54-3C1E-8793-1D7FE3F00BDD}"/>
          </ac:spMkLst>
        </pc:spChg>
        <pc:spChg chg="add mod">
          <ac:chgData name="Blana, Dimitra" userId="5319bb70-f8c5-4ea1-b19d-d1acd60b52f1" providerId="ADAL" clId="{27F0B4D3-2D58-4952-9895-3DBD339C1E87}" dt="2024-10-16T15:01:33.236" v="285" actId="1036"/>
          <ac:spMkLst>
            <pc:docMk/>
            <pc:sldMk cId="3904479309" sldId="257"/>
            <ac:spMk id="8" creationId="{2125ECBA-8086-C039-F990-DA53CA7D3CE1}"/>
          </ac:spMkLst>
        </pc:spChg>
        <pc:spChg chg="add mod">
          <ac:chgData name="Blana, Dimitra" userId="5319bb70-f8c5-4ea1-b19d-d1acd60b52f1" providerId="ADAL" clId="{27F0B4D3-2D58-4952-9895-3DBD339C1E87}" dt="2024-10-16T15:01:33.236" v="285" actId="1036"/>
          <ac:spMkLst>
            <pc:docMk/>
            <pc:sldMk cId="3904479309" sldId="257"/>
            <ac:spMk id="9" creationId="{18A69C36-35AD-5779-C364-0ABE47D1E21A}"/>
          </ac:spMkLst>
        </pc:spChg>
        <pc:spChg chg="add mod">
          <ac:chgData name="Blana, Dimitra" userId="5319bb70-f8c5-4ea1-b19d-d1acd60b52f1" providerId="ADAL" clId="{27F0B4D3-2D58-4952-9895-3DBD339C1E87}" dt="2024-10-16T15:02:30.466" v="359" actId="1076"/>
          <ac:spMkLst>
            <pc:docMk/>
            <pc:sldMk cId="3904479309" sldId="257"/>
            <ac:spMk id="10" creationId="{631B13FA-3AA7-7DDE-1D34-D819AA65E9D4}"/>
          </ac:spMkLst>
        </pc:spChg>
        <pc:picChg chg="add mod">
          <ac:chgData name="Blana, Dimitra" userId="5319bb70-f8c5-4ea1-b19d-d1acd60b52f1" providerId="ADAL" clId="{27F0B4D3-2D58-4952-9895-3DBD339C1E87}" dt="2024-10-16T14:51:43.877" v="105"/>
          <ac:picMkLst>
            <pc:docMk/>
            <pc:sldMk cId="3904479309" sldId="257"/>
            <ac:picMk id="4" creationId="{BABAEE54-4FFD-4E40-27F4-C8121751561D}"/>
          </ac:picMkLst>
        </pc:picChg>
      </pc:sldChg>
      <pc:sldChg chg="addSp modSp new mod modAnim">
        <pc:chgData name="Blana, Dimitra" userId="5319bb70-f8c5-4ea1-b19d-d1acd60b52f1" providerId="ADAL" clId="{27F0B4D3-2D58-4952-9895-3DBD339C1E87}" dt="2024-10-17T08:39:51.870" v="1752" actId="14100"/>
        <pc:sldMkLst>
          <pc:docMk/>
          <pc:sldMk cId="295152415" sldId="258"/>
        </pc:sldMkLst>
        <pc:spChg chg="mod">
          <ac:chgData name="Blana, Dimitra" userId="5319bb70-f8c5-4ea1-b19d-d1acd60b52f1" providerId="ADAL" clId="{27F0B4D3-2D58-4952-9895-3DBD339C1E87}" dt="2024-10-16T14:57:14.920" v="266" actId="207"/>
          <ac:spMkLst>
            <pc:docMk/>
            <pc:sldMk cId="295152415" sldId="258"/>
            <ac:spMk id="2" creationId="{3A8F9C61-D0D5-88B3-31EB-54979A9C9DB1}"/>
          </ac:spMkLst>
        </pc:spChg>
        <pc:spChg chg="mod">
          <ac:chgData name="Blana, Dimitra" userId="5319bb70-f8c5-4ea1-b19d-d1acd60b52f1" providerId="ADAL" clId="{27F0B4D3-2D58-4952-9895-3DBD339C1E87}" dt="2024-10-16T15:05:42.899" v="398" actId="1076"/>
          <ac:spMkLst>
            <pc:docMk/>
            <pc:sldMk cId="295152415" sldId="258"/>
            <ac:spMk id="3" creationId="{1F4F085E-ACFD-0AE9-5AA8-F1110DFFC9E9}"/>
          </ac:spMkLst>
        </pc:spChg>
        <pc:spChg chg="add mod">
          <ac:chgData name="Blana, Dimitra" userId="5319bb70-f8c5-4ea1-b19d-d1acd60b52f1" providerId="ADAL" clId="{27F0B4D3-2D58-4952-9895-3DBD339C1E87}" dt="2024-10-16T15:05:25.187" v="397" actId="1076"/>
          <ac:spMkLst>
            <pc:docMk/>
            <pc:sldMk cId="295152415" sldId="258"/>
            <ac:spMk id="4" creationId="{569B600D-4FE1-D38B-41A8-0A62E2EB5392}"/>
          </ac:spMkLst>
        </pc:spChg>
        <pc:spChg chg="add mod">
          <ac:chgData name="Blana, Dimitra" userId="5319bb70-f8c5-4ea1-b19d-d1acd60b52f1" providerId="ADAL" clId="{27F0B4D3-2D58-4952-9895-3DBD339C1E87}" dt="2024-10-17T08:39:51.870" v="1752" actId="14100"/>
          <ac:spMkLst>
            <pc:docMk/>
            <pc:sldMk cId="295152415" sldId="258"/>
            <ac:spMk id="8" creationId="{D991A0CE-7D28-304D-329B-E8C0D3D980ED}"/>
          </ac:spMkLst>
        </pc:spChg>
        <pc:picChg chg="add mod">
          <ac:chgData name="Blana, Dimitra" userId="5319bb70-f8c5-4ea1-b19d-d1acd60b52f1" providerId="ADAL" clId="{27F0B4D3-2D58-4952-9895-3DBD339C1E87}" dt="2024-10-16T15:19:51.196" v="945"/>
          <ac:picMkLst>
            <pc:docMk/>
            <pc:sldMk cId="295152415" sldId="258"/>
            <ac:picMk id="5" creationId="{0277402B-F00A-4744-31FF-08434A6AEA0C}"/>
          </ac:picMkLst>
        </pc:picChg>
        <pc:picChg chg="add mod ord">
          <ac:chgData name="Blana, Dimitra" userId="5319bb70-f8c5-4ea1-b19d-d1acd60b52f1" providerId="ADAL" clId="{27F0B4D3-2D58-4952-9895-3DBD339C1E87}" dt="2024-10-17T08:39:48.221" v="1751" actId="1076"/>
          <ac:picMkLst>
            <pc:docMk/>
            <pc:sldMk cId="295152415" sldId="258"/>
            <ac:picMk id="7" creationId="{3CEB5988-44FD-A0B6-AE01-0D441B2A22B3}"/>
          </ac:picMkLst>
        </pc:picChg>
      </pc:sldChg>
      <pc:sldChg chg="addSp delSp modSp add mod modAnim">
        <pc:chgData name="Blana, Dimitra" userId="5319bb70-f8c5-4ea1-b19d-d1acd60b52f1" providerId="ADAL" clId="{27F0B4D3-2D58-4952-9895-3DBD339C1E87}" dt="2024-10-17T08:56:51.502" v="1926" actId="1076"/>
        <pc:sldMkLst>
          <pc:docMk/>
          <pc:sldMk cId="4173653102" sldId="259"/>
        </pc:sldMkLst>
        <pc:spChg chg="mod">
          <ac:chgData name="Blana, Dimitra" userId="5319bb70-f8c5-4ea1-b19d-d1acd60b52f1" providerId="ADAL" clId="{27F0B4D3-2D58-4952-9895-3DBD339C1E87}" dt="2024-10-16T15:07:09.223" v="406" actId="20577"/>
          <ac:spMkLst>
            <pc:docMk/>
            <pc:sldMk cId="4173653102" sldId="259"/>
            <ac:spMk id="2" creationId="{3A8F9C61-D0D5-88B3-31EB-54979A9C9DB1}"/>
          </ac:spMkLst>
        </pc:spChg>
        <pc:spChg chg="mod">
          <ac:chgData name="Blana, Dimitra" userId="5319bb70-f8c5-4ea1-b19d-d1acd60b52f1" providerId="ADAL" clId="{27F0B4D3-2D58-4952-9895-3DBD339C1E87}" dt="2024-10-16T15:07:39.104" v="446" actId="27636"/>
          <ac:spMkLst>
            <pc:docMk/>
            <pc:sldMk cId="4173653102" sldId="259"/>
            <ac:spMk id="3" creationId="{1F4F085E-ACFD-0AE9-5AA8-F1110DFFC9E9}"/>
          </ac:spMkLst>
        </pc:spChg>
        <pc:spChg chg="add mod">
          <ac:chgData name="Blana, Dimitra" userId="5319bb70-f8c5-4ea1-b19d-d1acd60b52f1" providerId="ADAL" clId="{27F0B4D3-2D58-4952-9895-3DBD339C1E87}" dt="2024-10-16T15:33:30.342" v="1477" actId="1076"/>
          <ac:spMkLst>
            <pc:docMk/>
            <pc:sldMk cId="4173653102" sldId="259"/>
            <ac:spMk id="7" creationId="{B133B2AA-DAC9-FB4F-3D57-C30CA07BE6A1}"/>
          </ac:spMkLst>
        </pc:spChg>
        <pc:spChg chg="add del mod">
          <ac:chgData name="Blana, Dimitra" userId="5319bb70-f8c5-4ea1-b19d-d1acd60b52f1" providerId="ADAL" clId="{27F0B4D3-2D58-4952-9895-3DBD339C1E87}" dt="2024-10-17T08:56:01.087" v="1914" actId="478"/>
          <ac:spMkLst>
            <pc:docMk/>
            <pc:sldMk cId="4173653102" sldId="259"/>
            <ac:spMk id="9" creationId="{47123DDF-B8AB-F745-21D0-4B309DBB8693}"/>
          </ac:spMkLst>
        </pc:spChg>
        <pc:spChg chg="add del">
          <ac:chgData name="Blana, Dimitra" userId="5319bb70-f8c5-4ea1-b19d-d1acd60b52f1" providerId="ADAL" clId="{27F0B4D3-2D58-4952-9895-3DBD339C1E87}" dt="2024-10-17T08:56:06.134" v="1918" actId="22"/>
          <ac:spMkLst>
            <pc:docMk/>
            <pc:sldMk cId="4173653102" sldId="259"/>
            <ac:spMk id="11" creationId="{6E1F0EB4-59D0-2673-A9F8-CB2DD8CDC05F}"/>
          </ac:spMkLst>
        </pc:spChg>
        <pc:spChg chg="add mod">
          <ac:chgData name="Blana, Dimitra" userId="5319bb70-f8c5-4ea1-b19d-d1acd60b52f1" providerId="ADAL" clId="{27F0B4D3-2D58-4952-9895-3DBD339C1E87}" dt="2024-10-17T08:56:51.502" v="1926" actId="1076"/>
          <ac:spMkLst>
            <pc:docMk/>
            <pc:sldMk cId="4173653102" sldId="259"/>
            <ac:spMk id="13" creationId="{ADFA53C9-C733-A0DF-BDF1-716C39C76B92}"/>
          </ac:spMkLst>
        </pc:spChg>
        <pc:picChg chg="add mod">
          <ac:chgData name="Blana, Dimitra" userId="5319bb70-f8c5-4ea1-b19d-d1acd60b52f1" providerId="ADAL" clId="{27F0B4D3-2D58-4952-9895-3DBD339C1E87}" dt="2024-10-16T15:19:52.700" v="946"/>
          <ac:picMkLst>
            <pc:docMk/>
            <pc:sldMk cId="4173653102" sldId="259"/>
            <ac:picMk id="5" creationId="{5CDB880C-7FED-9D52-665F-9430BE8E4815}"/>
          </ac:picMkLst>
        </pc:picChg>
        <pc:picChg chg="add mod">
          <ac:chgData name="Blana, Dimitra" userId="5319bb70-f8c5-4ea1-b19d-d1acd60b52f1" providerId="ADAL" clId="{27F0B4D3-2D58-4952-9895-3DBD339C1E87}" dt="2024-10-16T15:28:05.746" v="1202" actId="1076"/>
          <ac:picMkLst>
            <pc:docMk/>
            <pc:sldMk cId="4173653102" sldId="259"/>
            <ac:picMk id="6" creationId="{2DDB65AE-3ECB-8271-475C-6CE623479F59}"/>
          </ac:picMkLst>
        </pc:picChg>
      </pc:sldChg>
      <pc:sldChg chg="addSp delSp modSp add mod modAnim">
        <pc:chgData name="Blana, Dimitra" userId="5319bb70-f8c5-4ea1-b19d-d1acd60b52f1" providerId="ADAL" clId="{27F0B4D3-2D58-4952-9895-3DBD339C1E87}" dt="2024-10-17T08:49:02.017" v="1909"/>
        <pc:sldMkLst>
          <pc:docMk/>
          <pc:sldMk cId="470032021" sldId="260"/>
        </pc:sldMkLst>
        <pc:spChg chg="mod">
          <ac:chgData name="Blana, Dimitra" userId="5319bb70-f8c5-4ea1-b19d-d1acd60b52f1" providerId="ADAL" clId="{27F0B4D3-2D58-4952-9895-3DBD339C1E87}" dt="2024-10-16T15:07:51.876" v="456" actId="20577"/>
          <ac:spMkLst>
            <pc:docMk/>
            <pc:sldMk cId="470032021" sldId="260"/>
            <ac:spMk id="2" creationId="{3A8F9C61-D0D5-88B3-31EB-54979A9C9DB1}"/>
          </ac:spMkLst>
        </pc:spChg>
        <pc:spChg chg="mod">
          <ac:chgData name="Blana, Dimitra" userId="5319bb70-f8c5-4ea1-b19d-d1acd60b52f1" providerId="ADAL" clId="{27F0B4D3-2D58-4952-9895-3DBD339C1E87}" dt="2024-10-16T15:08:52.544" v="551" actId="27636"/>
          <ac:spMkLst>
            <pc:docMk/>
            <pc:sldMk cId="470032021" sldId="260"/>
            <ac:spMk id="3" creationId="{1F4F085E-ACFD-0AE9-5AA8-F1110DFFC9E9}"/>
          </ac:spMkLst>
        </pc:spChg>
        <pc:spChg chg="add mod">
          <ac:chgData name="Blana, Dimitra" userId="5319bb70-f8c5-4ea1-b19d-d1acd60b52f1" providerId="ADAL" clId="{27F0B4D3-2D58-4952-9895-3DBD339C1E87}" dt="2024-10-17T08:46:36.525" v="1884" actId="14100"/>
          <ac:spMkLst>
            <pc:docMk/>
            <pc:sldMk cId="470032021" sldId="260"/>
            <ac:spMk id="6" creationId="{6E9732B3-FBE0-34D7-AE59-900925948D05}"/>
          </ac:spMkLst>
        </pc:spChg>
        <pc:spChg chg="add del mod">
          <ac:chgData name="Blana, Dimitra" userId="5319bb70-f8c5-4ea1-b19d-d1acd60b52f1" providerId="ADAL" clId="{27F0B4D3-2D58-4952-9895-3DBD339C1E87}" dt="2024-10-17T08:47:13.251" v="1892" actId="478"/>
          <ac:spMkLst>
            <pc:docMk/>
            <pc:sldMk cId="470032021" sldId="260"/>
            <ac:spMk id="10" creationId="{9E67A91A-5322-5845-A8F8-7818683C600A}"/>
          </ac:spMkLst>
        </pc:spChg>
        <pc:spChg chg="add del">
          <ac:chgData name="Blana, Dimitra" userId="5319bb70-f8c5-4ea1-b19d-d1acd60b52f1" providerId="ADAL" clId="{27F0B4D3-2D58-4952-9895-3DBD339C1E87}" dt="2024-10-17T08:47:20.349" v="1900" actId="22"/>
          <ac:spMkLst>
            <pc:docMk/>
            <pc:sldMk cId="470032021" sldId="260"/>
            <ac:spMk id="12" creationId="{B8F92FF5-9EDF-A9DA-5141-999968C7337B}"/>
          </ac:spMkLst>
        </pc:spChg>
        <pc:spChg chg="add mod">
          <ac:chgData name="Blana, Dimitra" userId="5319bb70-f8c5-4ea1-b19d-d1acd60b52f1" providerId="ADAL" clId="{27F0B4D3-2D58-4952-9895-3DBD339C1E87}" dt="2024-10-17T08:48:34.427" v="1905" actId="1076"/>
          <ac:spMkLst>
            <pc:docMk/>
            <pc:sldMk cId="470032021" sldId="260"/>
            <ac:spMk id="14" creationId="{917C9525-1F2A-D672-F29D-9C1FDEADAAEF}"/>
          </ac:spMkLst>
        </pc:spChg>
        <pc:picChg chg="add mod">
          <ac:chgData name="Blana, Dimitra" userId="5319bb70-f8c5-4ea1-b19d-d1acd60b52f1" providerId="ADAL" clId="{27F0B4D3-2D58-4952-9895-3DBD339C1E87}" dt="2024-10-16T15:19:53.982" v="947"/>
          <ac:picMkLst>
            <pc:docMk/>
            <pc:sldMk cId="470032021" sldId="260"/>
            <ac:picMk id="5" creationId="{4A37FA1B-94B1-4D10-A1AD-A754425D2F00}"/>
          </ac:picMkLst>
        </pc:picChg>
        <pc:picChg chg="add mod">
          <ac:chgData name="Blana, Dimitra" userId="5319bb70-f8c5-4ea1-b19d-d1acd60b52f1" providerId="ADAL" clId="{27F0B4D3-2D58-4952-9895-3DBD339C1E87}" dt="2024-10-17T08:48:39.179" v="1908" actId="1036"/>
          <ac:picMkLst>
            <pc:docMk/>
            <pc:sldMk cId="470032021" sldId="260"/>
            <ac:picMk id="8" creationId="{305792E1-ACCE-370F-8EC0-C03C1668B60E}"/>
          </ac:picMkLst>
        </pc:picChg>
      </pc:sldChg>
      <pc:sldChg chg="addSp delSp modSp add mod modAnim">
        <pc:chgData name="Blana, Dimitra" userId="5319bb70-f8c5-4ea1-b19d-d1acd60b52f1" providerId="ADAL" clId="{27F0B4D3-2D58-4952-9895-3DBD339C1E87}" dt="2024-10-17T09:07:12.368" v="2287"/>
        <pc:sldMkLst>
          <pc:docMk/>
          <pc:sldMk cId="864237827" sldId="261"/>
        </pc:sldMkLst>
        <pc:spChg chg="mod">
          <ac:chgData name="Blana, Dimitra" userId="5319bb70-f8c5-4ea1-b19d-d1acd60b52f1" providerId="ADAL" clId="{27F0B4D3-2D58-4952-9895-3DBD339C1E87}" dt="2024-10-16T15:09:07.084" v="560" actId="20577"/>
          <ac:spMkLst>
            <pc:docMk/>
            <pc:sldMk cId="864237827" sldId="261"/>
            <ac:spMk id="2" creationId="{3A8F9C61-D0D5-88B3-31EB-54979A9C9DB1}"/>
          </ac:spMkLst>
        </pc:spChg>
        <pc:spChg chg="mod">
          <ac:chgData name="Blana, Dimitra" userId="5319bb70-f8c5-4ea1-b19d-d1acd60b52f1" providerId="ADAL" clId="{27F0B4D3-2D58-4952-9895-3DBD339C1E87}" dt="2024-10-16T15:10:30.006" v="592" actId="27636"/>
          <ac:spMkLst>
            <pc:docMk/>
            <pc:sldMk cId="864237827" sldId="261"/>
            <ac:spMk id="3" creationId="{1F4F085E-ACFD-0AE9-5AA8-F1110DFFC9E9}"/>
          </ac:spMkLst>
        </pc:spChg>
        <pc:spChg chg="add mod">
          <ac:chgData name="Blana, Dimitra" userId="5319bb70-f8c5-4ea1-b19d-d1acd60b52f1" providerId="ADAL" clId="{27F0B4D3-2D58-4952-9895-3DBD339C1E87}" dt="2024-10-17T08:58:31.235" v="2062" actId="20577"/>
          <ac:spMkLst>
            <pc:docMk/>
            <pc:sldMk cId="864237827" sldId="261"/>
            <ac:spMk id="6" creationId="{73758B32-4E18-8362-2760-E16AF635BEAD}"/>
          </ac:spMkLst>
        </pc:spChg>
        <pc:spChg chg="add del">
          <ac:chgData name="Blana, Dimitra" userId="5319bb70-f8c5-4ea1-b19d-d1acd60b52f1" providerId="ADAL" clId="{27F0B4D3-2D58-4952-9895-3DBD339C1E87}" dt="2024-10-17T08:59:45.967" v="2064" actId="22"/>
          <ac:spMkLst>
            <pc:docMk/>
            <pc:sldMk cId="864237827" sldId="261"/>
            <ac:spMk id="8" creationId="{8A568FC7-9081-4E93-747C-126A9CB5316E}"/>
          </ac:spMkLst>
        </pc:spChg>
        <pc:spChg chg="add mod">
          <ac:chgData name="Blana, Dimitra" userId="5319bb70-f8c5-4ea1-b19d-d1acd60b52f1" providerId="ADAL" clId="{27F0B4D3-2D58-4952-9895-3DBD339C1E87}" dt="2024-10-17T09:00:01.060" v="2068" actId="207"/>
          <ac:spMkLst>
            <pc:docMk/>
            <pc:sldMk cId="864237827" sldId="261"/>
            <ac:spMk id="10" creationId="{32279CE4-D5C5-7ADD-CFFE-3BE682DA0680}"/>
          </ac:spMkLst>
        </pc:spChg>
        <pc:picChg chg="add mod">
          <ac:chgData name="Blana, Dimitra" userId="5319bb70-f8c5-4ea1-b19d-d1acd60b52f1" providerId="ADAL" clId="{27F0B4D3-2D58-4952-9895-3DBD339C1E87}" dt="2024-10-16T15:19:55.010" v="948"/>
          <ac:picMkLst>
            <pc:docMk/>
            <pc:sldMk cId="864237827" sldId="261"/>
            <ac:picMk id="5" creationId="{F3BE61ED-071C-237B-4991-CE47A6A965FD}"/>
          </ac:picMkLst>
        </pc:picChg>
      </pc:sldChg>
      <pc:sldChg chg="addSp modSp add mod modAnim">
        <pc:chgData name="Blana, Dimitra" userId="5319bb70-f8c5-4ea1-b19d-d1acd60b52f1" providerId="ADAL" clId="{27F0B4D3-2D58-4952-9895-3DBD339C1E87}" dt="2024-10-17T09:06:29.577" v="2285"/>
        <pc:sldMkLst>
          <pc:docMk/>
          <pc:sldMk cId="2288347422" sldId="262"/>
        </pc:sldMkLst>
        <pc:spChg chg="mod">
          <ac:chgData name="Blana, Dimitra" userId="5319bb70-f8c5-4ea1-b19d-d1acd60b52f1" providerId="ADAL" clId="{27F0B4D3-2D58-4952-9895-3DBD339C1E87}" dt="2024-10-16T15:11:14.053" v="618" actId="20577"/>
          <ac:spMkLst>
            <pc:docMk/>
            <pc:sldMk cId="2288347422" sldId="262"/>
            <ac:spMk id="2" creationId="{3A8F9C61-D0D5-88B3-31EB-54979A9C9DB1}"/>
          </ac:spMkLst>
        </pc:spChg>
        <pc:spChg chg="mod">
          <ac:chgData name="Blana, Dimitra" userId="5319bb70-f8c5-4ea1-b19d-d1acd60b52f1" providerId="ADAL" clId="{27F0B4D3-2D58-4952-9895-3DBD339C1E87}" dt="2024-10-16T15:11:33.085" v="656" actId="20577"/>
          <ac:spMkLst>
            <pc:docMk/>
            <pc:sldMk cId="2288347422" sldId="262"/>
            <ac:spMk id="3" creationId="{1F4F085E-ACFD-0AE9-5AA8-F1110DFFC9E9}"/>
          </ac:spMkLst>
        </pc:spChg>
        <pc:spChg chg="add mod">
          <ac:chgData name="Blana, Dimitra" userId="5319bb70-f8c5-4ea1-b19d-d1acd60b52f1" providerId="ADAL" clId="{27F0B4D3-2D58-4952-9895-3DBD339C1E87}" dt="2024-10-17T09:02:11.271" v="2075" actId="1076"/>
          <ac:spMkLst>
            <pc:docMk/>
            <pc:sldMk cId="2288347422" sldId="262"/>
            <ac:spMk id="5" creationId="{B25964B6-4691-046A-DC5B-6DE53389068A}"/>
          </ac:spMkLst>
        </pc:spChg>
        <pc:spChg chg="add mod">
          <ac:chgData name="Blana, Dimitra" userId="5319bb70-f8c5-4ea1-b19d-d1acd60b52f1" providerId="ADAL" clId="{27F0B4D3-2D58-4952-9895-3DBD339C1E87}" dt="2024-10-17T09:06:16.660" v="2284" actId="255"/>
          <ac:spMkLst>
            <pc:docMk/>
            <pc:sldMk cId="2288347422" sldId="262"/>
            <ac:spMk id="7" creationId="{D5CFAE82-181E-165D-9635-90DBE0BAC4A9}"/>
          </ac:spMkLst>
        </pc:spChg>
        <pc:picChg chg="add mod">
          <ac:chgData name="Blana, Dimitra" userId="5319bb70-f8c5-4ea1-b19d-d1acd60b52f1" providerId="ADAL" clId="{27F0B4D3-2D58-4952-9895-3DBD339C1E87}" dt="2024-10-16T15:19:55.967" v="949"/>
          <ac:picMkLst>
            <pc:docMk/>
            <pc:sldMk cId="2288347422" sldId="262"/>
            <ac:picMk id="6" creationId="{09398342-0F8B-F745-B25C-8AF52A825EDB}"/>
          </ac:picMkLst>
        </pc:picChg>
      </pc:sldChg>
      <pc:sldChg chg="addSp delSp modSp new mod">
        <pc:chgData name="Blana, Dimitra" userId="5319bb70-f8c5-4ea1-b19d-d1acd60b52f1" providerId="ADAL" clId="{27F0B4D3-2D58-4952-9895-3DBD339C1E87}" dt="2024-10-17T09:03:34.170" v="2198" actId="255"/>
        <pc:sldMkLst>
          <pc:docMk/>
          <pc:sldMk cId="2839471747" sldId="263"/>
        </pc:sldMkLst>
        <pc:spChg chg="del">
          <ac:chgData name="Blana, Dimitra" userId="5319bb70-f8c5-4ea1-b19d-d1acd60b52f1" providerId="ADAL" clId="{27F0B4D3-2D58-4952-9895-3DBD339C1E87}" dt="2024-10-16T15:20:40.939" v="951" actId="478"/>
          <ac:spMkLst>
            <pc:docMk/>
            <pc:sldMk cId="2839471747" sldId="263"/>
            <ac:spMk id="2" creationId="{B7A3DBED-EC8F-5277-039F-54DA0807A6B6}"/>
          </ac:spMkLst>
        </pc:spChg>
        <pc:spChg chg="del">
          <ac:chgData name="Blana, Dimitra" userId="5319bb70-f8c5-4ea1-b19d-d1acd60b52f1" providerId="ADAL" clId="{27F0B4D3-2D58-4952-9895-3DBD339C1E87}" dt="2024-10-16T15:20:42.245" v="952" actId="478"/>
          <ac:spMkLst>
            <pc:docMk/>
            <pc:sldMk cId="2839471747" sldId="263"/>
            <ac:spMk id="3" creationId="{83CA668E-4F84-0DFA-4033-BAF0404357F4}"/>
          </ac:spMkLst>
        </pc:spChg>
        <pc:spChg chg="add mod">
          <ac:chgData name="Blana, Dimitra" userId="5319bb70-f8c5-4ea1-b19d-d1acd60b52f1" providerId="ADAL" clId="{27F0B4D3-2D58-4952-9895-3DBD339C1E87}" dt="2024-10-17T09:03:34.170" v="2198" actId="255"/>
          <ac:spMkLst>
            <pc:docMk/>
            <pc:sldMk cId="2839471747" sldId="263"/>
            <ac:spMk id="6" creationId="{90CEF336-B885-CDE7-932E-1F51D2FB12B0}"/>
          </ac:spMkLst>
        </pc:spChg>
        <pc:picChg chg="add mod">
          <ac:chgData name="Blana, Dimitra" userId="5319bb70-f8c5-4ea1-b19d-d1acd60b52f1" providerId="ADAL" clId="{27F0B4D3-2D58-4952-9895-3DBD339C1E87}" dt="2024-10-17T09:03:27.595" v="2197" actId="14100"/>
          <ac:picMkLst>
            <pc:docMk/>
            <pc:sldMk cId="2839471747" sldId="263"/>
            <ac:picMk id="5" creationId="{F8D441F0-F41C-29FE-BB3D-5469F937BFBF}"/>
          </ac:picMkLst>
        </pc:picChg>
      </pc:sldChg>
      <pc:sldChg chg="modSp new del mod">
        <pc:chgData name="Blana, Dimitra" userId="5319bb70-f8c5-4ea1-b19d-d1acd60b52f1" providerId="ADAL" clId="{27F0B4D3-2D58-4952-9895-3DBD339C1E87}" dt="2024-10-17T09:06:33.235" v="2286" actId="47"/>
        <pc:sldMkLst>
          <pc:docMk/>
          <pc:sldMk cId="342236640" sldId="264"/>
        </pc:sldMkLst>
        <pc:spChg chg="mod">
          <ac:chgData name="Blana, Dimitra" userId="5319bb70-f8c5-4ea1-b19d-d1acd60b52f1" providerId="ADAL" clId="{27F0B4D3-2D58-4952-9895-3DBD339C1E87}" dt="2024-10-17T09:03:53.323" v="2212" actId="207"/>
          <ac:spMkLst>
            <pc:docMk/>
            <pc:sldMk cId="342236640" sldId="264"/>
            <ac:spMk id="2" creationId="{B82B5ED3-556D-3E3B-EA25-E6C2264D669E}"/>
          </ac:spMkLst>
        </pc:spChg>
        <pc:spChg chg="mod">
          <ac:chgData name="Blana, Dimitra" userId="5319bb70-f8c5-4ea1-b19d-d1acd60b52f1" providerId="ADAL" clId="{27F0B4D3-2D58-4952-9895-3DBD339C1E87}" dt="2024-10-17T09:05:41.131" v="2281" actId="14100"/>
          <ac:spMkLst>
            <pc:docMk/>
            <pc:sldMk cId="342236640" sldId="264"/>
            <ac:spMk id="3" creationId="{B155FF2C-2CC9-249E-16AC-639769E7402D}"/>
          </ac:spMkLst>
        </pc:spChg>
      </pc:sldChg>
      <pc:sldChg chg="addSp delSp modSp new mod">
        <pc:chgData name="Blana, Dimitra" userId="5319bb70-f8c5-4ea1-b19d-d1acd60b52f1" providerId="ADAL" clId="{27F0B4D3-2D58-4952-9895-3DBD339C1E87}" dt="2024-10-21T10:22:12.656" v="2292" actId="27614"/>
        <pc:sldMkLst>
          <pc:docMk/>
          <pc:sldMk cId="2420735583" sldId="264"/>
        </pc:sldMkLst>
        <pc:spChg chg="del">
          <ac:chgData name="Blana, Dimitra" userId="5319bb70-f8c5-4ea1-b19d-d1acd60b52f1" providerId="ADAL" clId="{27F0B4D3-2D58-4952-9895-3DBD339C1E87}" dt="2024-10-21T10:20:41.295" v="2289" actId="478"/>
          <ac:spMkLst>
            <pc:docMk/>
            <pc:sldMk cId="2420735583" sldId="264"/>
            <ac:spMk id="2" creationId="{7D53D09B-30BD-5023-C37B-841760F8D7F8}"/>
          </ac:spMkLst>
        </pc:spChg>
        <pc:spChg chg="del">
          <ac:chgData name="Blana, Dimitra" userId="5319bb70-f8c5-4ea1-b19d-d1acd60b52f1" providerId="ADAL" clId="{27F0B4D3-2D58-4952-9895-3DBD339C1E87}" dt="2024-10-21T10:20:42.244" v="2290" actId="478"/>
          <ac:spMkLst>
            <pc:docMk/>
            <pc:sldMk cId="2420735583" sldId="264"/>
            <ac:spMk id="3" creationId="{E503797A-6CAE-2906-E785-BF0C84D31CB4}"/>
          </ac:spMkLst>
        </pc:spChg>
        <pc:picChg chg="add mod">
          <ac:chgData name="Blana, Dimitra" userId="5319bb70-f8c5-4ea1-b19d-d1acd60b52f1" providerId="ADAL" clId="{27F0B4D3-2D58-4952-9895-3DBD339C1E87}" dt="2024-10-21T10:22:12.656" v="2292" actId="27614"/>
          <ac:picMkLst>
            <pc:docMk/>
            <pc:sldMk cId="2420735583" sldId="264"/>
            <ac:picMk id="5" creationId="{BC2D84EA-7AE3-FC52-BB11-4A1D562637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DEAA-4172-06EE-8693-1AA18416E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B0B9A-D40E-B853-C8DD-A5261A58A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EC34-5111-541A-5A90-AC995E23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520-866D-407E-8833-94BE8D764F80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6820-5C29-7263-2489-6B3ADF7A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5B1CE-1CC2-1E41-5872-DE767EB0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4BCA-DBAE-4E48-AC97-4AAB8B9C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96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E202-7163-6C7B-C180-D1393DDD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EB728-AD19-97B3-F4C8-25CE3464E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50A0-C12A-3FF4-1D35-B5072000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520-866D-407E-8833-94BE8D764F80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4A1C-EA88-CFE9-0719-B465BE1B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BD899-3146-FDFF-4578-4977841A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4BCA-DBAE-4E48-AC97-4AAB8B9C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77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53CF4-6319-A707-4EE4-EE73DB6A5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4B90E-5248-DE4E-24BC-8E2D8B040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03A7C-9B47-C545-56AB-A9D5F8F8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520-866D-407E-8833-94BE8D764F80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10D14-0FF1-2A22-34CA-A04496EC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7737B-EE8B-2A03-5FAF-E111BFC7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4BCA-DBAE-4E48-AC97-4AAB8B9C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55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561E-9F83-A93E-1EA1-6AED7C5C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B194-8AFE-1C92-4D67-24822C693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85716-A89E-56B8-5250-B5195528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520-866D-407E-8833-94BE8D764F80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94A5-F9A5-1034-91DC-81C13415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E820-3860-29F8-A96F-BFA4E2C6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4BCA-DBAE-4E48-AC97-4AAB8B9C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3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1E43-E7BE-5EA3-5694-3C4CD53F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09A1F-89E4-837A-45D6-CCC4CC731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B9968-5DD3-3329-A1E1-A4CCA31B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520-866D-407E-8833-94BE8D764F80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4F25-D78E-1F69-9466-A47DB9C6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49A42-2A1A-2628-0840-983F9A66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4BCA-DBAE-4E48-AC97-4AAB8B9C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67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ADE9-3DE6-35C0-0E7B-91996D7F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A042-C4E6-472A-6FD1-E684C8C5D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26EC-DB21-BFA7-07A7-4461B0BDB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19ACC-9AA8-4327-051C-FB875E17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520-866D-407E-8833-94BE8D764F80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46BF0-4923-086A-3BAC-B482FDFB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A72E5-50ED-DDFA-7C5B-6FA79D07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4BCA-DBAE-4E48-AC97-4AAB8B9C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78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5853-37EC-F3DB-F869-E71F43DF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D91E1-B49F-BA4A-19A2-E660A2B3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81B5E-1C7E-0325-135F-7B693277B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9AFF5-8D3A-FE08-9C71-D56665A30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532A5-37F1-CD1D-E47B-E95686C21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0D4FF-F757-9030-A9AA-305AFBDC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520-866D-407E-8833-94BE8D764F80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549E7-6D39-ADE8-5BEF-97F7E7F8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4C540-0BB3-7ECD-ABD1-DD8B1DE5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4BCA-DBAE-4E48-AC97-4AAB8B9C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42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A972-E6DA-3F72-9B2E-13553FAF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B66F9-21EC-9BF3-77E0-C9B55FCB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520-866D-407E-8833-94BE8D764F80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FB3A6-B9BD-B455-D17C-463CA27A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66E12-F6D5-A601-9FC2-76BC0B6B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4BCA-DBAE-4E48-AC97-4AAB8B9C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37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3F4E9-8D7F-7806-DFE9-00050343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520-866D-407E-8833-94BE8D764F80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050D8-E6D2-B094-676C-2E7E9A10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31A97-71F5-E005-B6F1-D269489F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4BCA-DBAE-4E48-AC97-4AAB8B9C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85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AB3B-170B-7C91-C8D5-64573584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26C1-EAEE-BAC2-23D2-9E75B0626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48DAC-FB4F-1250-9064-28E09D756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4C2D6-307B-A787-E45C-216752D9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520-866D-407E-8833-94BE8D764F80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E732A-EAD3-F0AD-E93A-6B5FEC18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EDBFC-64CC-E213-1E07-BFD21794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4BCA-DBAE-4E48-AC97-4AAB8B9C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64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2958-5C68-E01E-1259-F13AD506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76447-04C4-EB5A-92E2-7AE5B6E79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9ECCD-7346-E174-3EBF-A8273EE82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342B8-6FC9-0481-B753-F204C56A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9520-866D-407E-8833-94BE8D764F80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9BECD-9B9F-7BC1-AD02-901BF402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AB002-CB1E-57BF-5333-B6DCF3F3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4BCA-DBAE-4E48-AC97-4AAB8B9C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21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E79C6-BAE7-D7FA-E0E5-CF0A4AE5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1C1DB-1CB9-BCFD-8470-ED42CB57D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91BFA-ECA8-D004-D75A-F6DED805C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A99520-866D-407E-8833-94BE8D764F80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81BF-4C11-4DB3-1DF9-A49087AEF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E6970-98DA-91DE-3C1A-A87918AE3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E04BCA-DBAE-4E48-AC97-4AAB8B9C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4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immersive/d41586-022-04386-w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nomicsengland.co.uk/blog/ethical-legal-and-social-issues-in-diversifying-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lancet.com/journals/landig/article/PIIS2589-7500(21)00019-4/fulltex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forhealthequity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s-x-he.notion.site/32c20a14e64b49d89996aa147f2b872e?v=089696281db7460c9007afaad1e0ba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B75C-2771-DE40-3653-65314E49A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8345" y="1343080"/>
            <a:ext cx="7935310" cy="238760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do biases creep into health data science?</a:t>
            </a:r>
          </a:p>
        </p:txBody>
      </p:sp>
      <p:pic>
        <p:nvPicPr>
          <p:cNvPr id="5" name="Picture 4" descr="A purple and blue text on a black background&#10;&#10;Description automatically generated">
            <a:extLst>
              <a:ext uri="{FF2B5EF4-FFF2-40B4-BE49-F238E27FC236}">
                <a16:creationId xmlns:a16="http://schemas.microsoft.com/office/drawing/2014/main" id="{85CD3D7C-D637-0AE4-F30E-D8B98D77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88" y="5692135"/>
            <a:ext cx="1970405" cy="8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B7AB-50A2-348E-52B5-D4E892E0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bias?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344FE-3635-5F05-A941-E7093C0B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Bias is a systematic error that can occur during the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conduct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or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interpretation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study, leading to inaccurate conclusions. </a:t>
            </a:r>
          </a:p>
        </p:txBody>
      </p:sp>
      <p:pic>
        <p:nvPicPr>
          <p:cNvPr id="4" name="Picture 3" descr="A purple and blue text on a black background&#10;&#10;Description automatically generated">
            <a:extLst>
              <a:ext uri="{FF2B5EF4-FFF2-40B4-BE49-F238E27FC236}">
                <a16:creationId xmlns:a16="http://schemas.microsoft.com/office/drawing/2014/main" id="{BABAEE54-4FFD-4E40-27F4-C81217515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88" y="5692135"/>
            <a:ext cx="1970405" cy="854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759A5C-A4F9-E39B-CA40-BBB8D639F588}"/>
              </a:ext>
            </a:extLst>
          </p:cNvPr>
          <p:cNvSpPr txBox="1"/>
          <p:nvPr/>
        </p:nvSpPr>
        <p:spPr>
          <a:xfrm>
            <a:off x="898631" y="3452646"/>
            <a:ext cx="1529256" cy="830997"/>
          </a:xfrm>
          <a:prstGeom prst="rect">
            <a:avLst/>
          </a:prstGeom>
          <a:ln>
            <a:solidFill>
              <a:srgbClr val="650E7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Question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9F1B4-6D1B-8CB7-6F06-E090A566319B}"/>
              </a:ext>
            </a:extLst>
          </p:cNvPr>
          <p:cNvSpPr txBox="1"/>
          <p:nvPr/>
        </p:nvSpPr>
        <p:spPr>
          <a:xfrm>
            <a:off x="2706411" y="3452646"/>
            <a:ext cx="1529256" cy="830997"/>
          </a:xfrm>
          <a:prstGeom prst="rect">
            <a:avLst/>
          </a:prstGeom>
          <a:solidFill>
            <a:srgbClr val="650E73"/>
          </a:solidFill>
          <a:ln>
            <a:solidFill>
              <a:srgbClr val="650E73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90000"/>
                  </a:schemeClr>
                </a:solidFill>
              </a:rPr>
              <a:t>Research 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10027-FE54-3C1E-8793-1D7FE3F00BDD}"/>
              </a:ext>
            </a:extLst>
          </p:cNvPr>
          <p:cNvSpPr txBox="1"/>
          <p:nvPr/>
        </p:nvSpPr>
        <p:spPr>
          <a:xfrm>
            <a:off x="4514191" y="3452646"/>
            <a:ext cx="1255985" cy="830997"/>
          </a:xfrm>
          <a:prstGeom prst="rect">
            <a:avLst/>
          </a:prstGeom>
          <a:ln>
            <a:solidFill>
              <a:srgbClr val="650E7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5ECBA-8086-C039-F990-DA53CA7D3CE1}"/>
              </a:ext>
            </a:extLst>
          </p:cNvPr>
          <p:cNvSpPr txBox="1"/>
          <p:nvPr/>
        </p:nvSpPr>
        <p:spPr>
          <a:xfrm>
            <a:off x="6048700" y="3455273"/>
            <a:ext cx="1529256" cy="830997"/>
          </a:xfrm>
          <a:prstGeom prst="rect">
            <a:avLst/>
          </a:prstGeom>
          <a:solidFill>
            <a:srgbClr val="650E73"/>
          </a:solidFill>
          <a:ln>
            <a:solidFill>
              <a:srgbClr val="650E7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90000"/>
                  </a:schemeClr>
                </a:solidFill>
              </a:rPr>
              <a:t>Data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69C36-35AD-5779-C364-0ABE47D1E21A}"/>
              </a:ext>
            </a:extLst>
          </p:cNvPr>
          <p:cNvSpPr txBox="1"/>
          <p:nvPr/>
        </p:nvSpPr>
        <p:spPr>
          <a:xfrm>
            <a:off x="7861732" y="3452645"/>
            <a:ext cx="2501465" cy="830997"/>
          </a:xfrm>
          <a:prstGeom prst="rect">
            <a:avLst/>
          </a:prstGeom>
          <a:ln>
            <a:solidFill>
              <a:srgbClr val="650E7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Communication of findings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1B13FA-3AA7-7DDE-1D34-D819AA65E9D4}"/>
              </a:ext>
            </a:extLst>
          </p:cNvPr>
          <p:cNvSpPr txBox="1">
            <a:spLocks/>
          </p:cNvSpPr>
          <p:nvPr/>
        </p:nvSpPr>
        <p:spPr>
          <a:xfrm>
            <a:off x="898631" y="4685805"/>
            <a:ext cx="3925617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issue?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should we care?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can we solve it?</a:t>
            </a:r>
          </a:p>
        </p:txBody>
      </p:sp>
    </p:spTree>
    <p:extLst>
      <p:ext uri="{BB962C8B-B14F-4D97-AF65-F5344CB8AC3E}">
        <p14:creationId xmlns:p14="http://schemas.microsoft.com/office/powerpoint/2010/main" val="390447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EB5988-44FD-A0B6-AE01-0D441B2A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096" y="2429037"/>
            <a:ext cx="3631173" cy="2950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F9C61-D0D5-88B3-31EB-54979A9C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085E-ACFD-0AE9-5AA8-F1110DFFC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252"/>
            <a:ext cx="4017885" cy="4736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Who sets the questions?</a:t>
            </a:r>
          </a:p>
        </p:txBody>
      </p:sp>
      <p:pic>
        <p:nvPicPr>
          <p:cNvPr id="5" name="Picture 4" descr="A purple and blue text on a black background&#10;&#10;Description automatically generated">
            <a:extLst>
              <a:ext uri="{FF2B5EF4-FFF2-40B4-BE49-F238E27FC236}">
                <a16:creationId xmlns:a16="http://schemas.microsoft.com/office/drawing/2014/main" id="{0277402B-F00A-4744-31FF-08434A6AE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88" y="5692135"/>
            <a:ext cx="1970405" cy="85410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1A0CE-7D28-304D-329B-E8C0D3D980ED}"/>
              </a:ext>
            </a:extLst>
          </p:cNvPr>
          <p:cNvSpPr txBox="1">
            <a:spLocks/>
          </p:cNvSpPr>
          <p:nvPr/>
        </p:nvSpPr>
        <p:spPr>
          <a:xfrm>
            <a:off x="803475" y="2434036"/>
            <a:ext cx="6280231" cy="2945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Questions researchers ask are influenced by cultural and socioeconomic backgrounds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heavily influenced by funding bodies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priorities are set by dominant social groups and countries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Who is invited, and who takes part in Patient and Public Involvement and Engagement?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(this applies to the entire data science workflow)</a:t>
            </a:r>
          </a:p>
        </p:txBody>
      </p:sp>
    </p:spTree>
    <p:extLst>
      <p:ext uri="{BB962C8B-B14F-4D97-AF65-F5344CB8AC3E}">
        <p14:creationId xmlns:p14="http://schemas.microsoft.com/office/powerpoint/2010/main" val="29515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9C61-D0D5-88B3-31EB-54979A9C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085E-ACFD-0AE9-5AA8-F1110DFFC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252"/>
            <a:ext cx="4167352" cy="4736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Who is doing the research?</a:t>
            </a:r>
          </a:p>
        </p:txBody>
      </p:sp>
      <p:pic>
        <p:nvPicPr>
          <p:cNvPr id="5" name="Picture 4" descr="A purple and blue text on a black background&#10;&#10;Description automatically generated">
            <a:extLst>
              <a:ext uri="{FF2B5EF4-FFF2-40B4-BE49-F238E27FC236}">
                <a16:creationId xmlns:a16="http://schemas.microsoft.com/office/drawing/2014/main" id="{5CDB880C-7FED-9D52-665F-9430BE8E4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88" y="5692135"/>
            <a:ext cx="1970405" cy="854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DB65AE-3ECB-8271-475C-6CE62347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658" y="2416191"/>
            <a:ext cx="3262002" cy="30213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33B2AA-DAC9-FB4F-3D57-C30CA07BE6A1}"/>
              </a:ext>
            </a:extLst>
          </p:cNvPr>
          <p:cNvSpPr txBox="1">
            <a:spLocks/>
          </p:cNvSpPr>
          <p:nvPr/>
        </p:nvSpPr>
        <p:spPr>
          <a:xfrm>
            <a:off x="838200" y="2756322"/>
            <a:ext cx="5520374" cy="234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Lack of diversity in research teams introduces blind spots, for example: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affects who is invited to take part in research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affects for whom solutions are suitable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FA53C9-C733-A0DF-BDF1-716C39C76B92}"/>
              </a:ext>
            </a:extLst>
          </p:cNvPr>
          <p:cNvSpPr txBox="1"/>
          <p:nvPr/>
        </p:nvSpPr>
        <p:spPr>
          <a:xfrm>
            <a:off x="838200" y="5276134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How UK science is failing Black researchers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5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9C61-D0D5-88B3-31EB-54979A9C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085E-ACFD-0AE9-5AA8-F1110DFFC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252"/>
            <a:ext cx="5026572" cy="10142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Who participates in the research?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Whose data is used for research?</a:t>
            </a:r>
          </a:p>
        </p:txBody>
      </p:sp>
      <p:pic>
        <p:nvPicPr>
          <p:cNvPr id="5" name="Picture 4" descr="A purple and blue text on a black background&#10;&#10;Description automatically generated">
            <a:extLst>
              <a:ext uri="{FF2B5EF4-FFF2-40B4-BE49-F238E27FC236}">
                <a16:creationId xmlns:a16="http://schemas.microsoft.com/office/drawing/2014/main" id="{4A37FA1B-94B1-4D10-A1AD-A754425D2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88" y="5692135"/>
            <a:ext cx="1970405" cy="8541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9732B3-FBE0-34D7-AE59-900925948D05}"/>
              </a:ext>
            </a:extLst>
          </p:cNvPr>
          <p:cNvSpPr txBox="1">
            <a:spLocks/>
          </p:cNvSpPr>
          <p:nvPr/>
        </p:nvSpPr>
        <p:spPr>
          <a:xfrm>
            <a:off x="838200" y="2846039"/>
            <a:ext cx="8178478" cy="181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Datasets do not represent diverse populations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all groups are able and willing to take part in research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5792E1-ACCE-370F-8EC0-C03C1668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96" y="4071614"/>
            <a:ext cx="7386939" cy="18351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7C9525-1F2A-D672-F29D-9C1FDEADAAEF}"/>
              </a:ext>
            </a:extLst>
          </p:cNvPr>
          <p:cNvSpPr txBox="1"/>
          <p:nvPr/>
        </p:nvSpPr>
        <p:spPr>
          <a:xfrm>
            <a:off x="838200" y="6052339"/>
            <a:ext cx="7923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4"/>
              </a:rPr>
              <a:t>https://www.genomicsengland.co.uk/blog/ethical-legal-and-social-issues-in-diversifying-data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7003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9C61-D0D5-88B3-31EB-54979A9C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085E-ACFD-0AE9-5AA8-F1110DFFC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252"/>
            <a:ext cx="4395952" cy="67527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is the data processed?</a:t>
            </a:r>
          </a:p>
        </p:txBody>
      </p:sp>
      <p:pic>
        <p:nvPicPr>
          <p:cNvPr id="5" name="Picture 4" descr="A purple and blue text on a black background&#10;&#10;Description automatically generated">
            <a:extLst>
              <a:ext uri="{FF2B5EF4-FFF2-40B4-BE49-F238E27FC236}">
                <a16:creationId xmlns:a16="http://schemas.microsoft.com/office/drawing/2014/main" id="{F3BE61ED-071C-237B-4991-CE47A6A96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88" y="5692135"/>
            <a:ext cx="1970405" cy="8541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758B32-4E18-8362-2760-E16AF635BEAD}"/>
              </a:ext>
            </a:extLst>
          </p:cNvPr>
          <p:cNvSpPr txBox="1">
            <a:spLocks/>
          </p:cNvSpPr>
          <p:nvPr/>
        </p:nvSpPr>
        <p:spPr>
          <a:xfrm>
            <a:off x="838200" y="2785553"/>
            <a:ext cx="5862145" cy="181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Lack of transparency in AI algorithms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Choice of variables included in models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Choice of evaluation metrics across different groups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79CE4-D5C5-7ADD-CFFE-3BE682DA0680}"/>
              </a:ext>
            </a:extLst>
          </p:cNvPr>
          <p:cNvSpPr txBox="1"/>
          <p:nvPr/>
        </p:nvSpPr>
        <p:spPr>
          <a:xfrm>
            <a:off x="838200" y="5215748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Challenging racism in the use of health data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3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9C61-D0D5-88B3-31EB-54979A9C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Communication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085E-ACFD-0AE9-5AA8-F1110DFFC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252"/>
            <a:ext cx="5806966" cy="67527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communicated, and to whom?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5964B6-4691-046A-DC5B-6DE53389068A}"/>
              </a:ext>
            </a:extLst>
          </p:cNvPr>
          <p:cNvSpPr txBox="1">
            <a:spLocks/>
          </p:cNvSpPr>
          <p:nvPr/>
        </p:nvSpPr>
        <p:spPr>
          <a:xfrm>
            <a:off x="838200" y="2697820"/>
            <a:ext cx="7518723" cy="234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Publication of only positive results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Sharing of results only, and not analysis code and data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Publication in expensive journals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of scientific jargon that the public cannot understand</a:t>
            </a:r>
          </a:p>
        </p:txBody>
      </p:sp>
      <p:pic>
        <p:nvPicPr>
          <p:cNvPr id="6" name="Picture 5" descr="A purple and blue text on a black background&#10;&#10;Description automatically generated">
            <a:extLst>
              <a:ext uri="{FF2B5EF4-FFF2-40B4-BE49-F238E27FC236}">
                <a16:creationId xmlns:a16="http://schemas.microsoft.com/office/drawing/2014/main" id="{09398342-0F8B-F745-B25C-8AF52A825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88" y="5692135"/>
            <a:ext cx="1970405" cy="85410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CFAE82-181E-165D-9635-90DBE0BAC4A9}"/>
              </a:ext>
            </a:extLst>
          </p:cNvPr>
          <p:cNvSpPr txBox="1">
            <a:spLocks/>
          </p:cNvSpPr>
          <p:nvPr/>
        </p:nvSpPr>
        <p:spPr>
          <a:xfrm>
            <a:off x="930797" y="5309605"/>
            <a:ext cx="5863542" cy="1033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Data Science for Health Equity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Their library of resources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34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299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How do biases creep into health data science?</vt:lpstr>
      <vt:lpstr>What is bias?</vt:lpstr>
      <vt:lpstr>Research Question</vt:lpstr>
      <vt:lpstr>Research Team</vt:lpstr>
      <vt:lpstr>Data Used</vt:lpstr>
      <vt:lpstr>Data Analysis</vt:lpstr>
      <vt:lpstr>Communication of findings</vt:lpstr>
    </vt:vector>
  </TitlesOfParts>
  <Company>University of Aberdeen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Blana, Dimitra</dc:creator>
  <cp:lastModifiedBy>Blana, Dimitra</cp:lastModifiedBy>
  <cp:revision>2</cp:revision>
  <dcterms:created xsi:type="dcterms:W3CDTF">2024-10-16T14:25:26Z</dcterms:created>
  <dcterms:modified xsi:type="dcterms:W3CDTF">2024-10-24T10:08:43Z</dcterms:modified>
</cp:coreProperties>
</file>