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F68D5-54CA-C14F-74FA-5B771433E4DD}" v="561" dt="2025-08-10T19:49:03.504"/>
    <p1510:client id="{CF38C0C9-56F4-1427-6B9F-1E281F3532E0}" v="2" dt="2025-08-10T19:51:00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man, Muhammad" userId="S::mn323@ic.ac.uk::510d0529-6d56-4e10-89ca-d455de65c3d4" providerId="AD" clId="Web-{9A3F68D5-54CA-C14F-74FA-5B771433E4DD}"/>
    <pc:docChg chg="addSld delSld modSld sldOrd addMainMaster delMainMaster modMainMaster">
      <pc:chgData name="Nauman, Muhammad" userId="S::mn323@ic.ac.uk::510d0529-6d56-4e10-89ca-d455de65c3d4" providerId="AD" clId="Web-{9A3F68D5-54CA-C14F-74FA-5B771433E4DD}" dt="2025-08-10T19:49:03.504" v="433" actId="20577"/>
      <pc:docMkLst>
        <pc:docMk/>
      </pc:docMkLst>
      <pc:sldChg chg="addSp delSp modSp mod setBg modClrScheme setClrOvrMap chgLayout">
        <pc:chgData name="Nauman, Muhammad" userId="S::mn323@ic.ac.uk::510d0529-6d56-4e10-89ca-d455de65c3d4" providerId="AD" clId="Web-{9A3F68D5-54CA-C14F-74FA-5B771433E4DD}" dt="2025-08-09T01:59:50.584" v="49" actId="20577"/>
        <pc:sldMkLst>
          <pc:docMk/>
          <pc:sldMk cId="109857222" sldId="256"/>
        </pc:sldMkLst>
        <pc:spChg chg="mod">
          <ac:chgData name="Nauman, Muhammad" userId="S::mn323@ic.ac.uk::510d0529-6d56-4e10-89ca-d455de65c3d4" providerId="AD" clId="Web-{9A3F68D5-54CA-C14F-74FA-5B771433E4DD}" dt="2025-08-09T01:59:26.129" v="3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auman, Muhammad" userId="S::mn323@ic.ac.uk::510d0529-6d56-4e10-89ca-d455de65c3d4" providerId="AD" clId="Web-{9A3F68D5-54CA-C14F-74FA-5B771433E4DD}" dt="2025-08-09T01:59:50.584" v="49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auman, Muhammad" userId="S::mn323@ic.ac.uk::510d0529-6d56-4e10-89ca-d455de65c3d4" providerId="AD" clId="Web-{9A3F68D5-54CA-C14F-74FA-5B771433E4DD}" dt="2025-08-09T01:52:06.829" v="1"/>
          <ac:spMkLst>
            <pc:docMk/>
            <pc:sldMk cId="109857222" sldId="256"/>
            <ac:spMk id="5" creationId="{05EB49C1-7B29-9986-8FDB-FDC747F5B777}"/>
          </ac:spMkLst>
        </pc:spChg>
        <pc:spChg chg="add mod">
          <ac:chgData name="Nauman, Muhammad" userId="S::mn323@ic.ac.uk::510d0529-6d56-4e10-89ca-d455de65c3d4" providerId="AD" clId="Web-{9A3F68D5-54CA-C14F-74FA-5B771433E4DD}" dt="2025-08-09T01:52:07.938" v="3"/>
          <ac:spMkLst>
            <pc:docMk/>
            <pc:sldMk cId="109857222" sldId="256"/>
            <ac:spMk id="6" creationId="{0FD92900-B102-73E3-BF27-BD463641EFF4}"/>
          </ac:spMkLst>
        </pc:spChg>
        <pc:spChg chg="add">
          <ac:chgData name="Nauman, Muhammad" userId="S::mn323@ic.ac.uk::510d0529-6d56-4e10-89ca-d455de65c3d4" providerId="AD" clId="Web-{9A3F68D5-54CA-C14F-74FA-5B771433E4DD}" dt="2025-08-09T01:26:27.558" v="0"/>
          <ac:spMkLst>
            <pc:docMk/>
            <pc:sldMk cId="109857222" sldId="256"/>
            <ac:spMk id="9" creationId="{A38827F1-3359-44F6-9009-43AE2B17FEAD}"/>
          </ac:spMkLst>
        </pc:spChg>
        <pc:spChg chg="add">
          <ac:chgData name="Nauman, Muhammad" userId="S::mn323@ic.ac.uk::510d0529-6d56-4e10-89ca-d455de65c3d4" providerId="AD" clId="Web-{9A3F68D5-54CA-C14F-74FA-5B771433E4DD}" dt="2025-08-09T01:26:27.558" v="0"/>
          <ac:spMkLst>
            <pc:docMk/>
            <pc:sldMk cId="109857222" sldId="256"/>
            <ac:spMk id="11" creationId="{17AFAD67-5350-4773-886F-D6DD7E66DB04}"/>
          </ac:spMkLst>
        </pc:spChg>
        <pc:grpChg chg="add">
          <ac:chgData name="Nauman, Muhammad" userId="S::mn323@ic.ac.uk::510d0529-6d56-4e10-89ca-d455de65c3d4" providerId="AD" clId="Web-{9A3F68D5-54CA-C14F-74FA-5B771433E4DD}" dt="2025-08-09T01:26:27.558" v="0"/>
          <ac:grpSpMkLst>
            <pc:docMk/>
            <pc:sldMk cId="109857222" sldId="256"/>
            <ac:grpSpMk id="13" creationId="{3914D2BD-3C47-433D-81FE-DC6C39595F0E}"/>
          </ac:grpSpMkLst>
        </pc:grpChg>
        <pc:picChg chg="add">
          <ac:chgData name="Nauman, Muhammad" userId="S::mn323@ic.ac.uk::510d0529-6d56-4e10-89ca-d455de65c3d4" providerId="AD" clId="Web-{9A3F68D5-54CA-C14F-74FA-5B771433E4DD}" dt="2025-08-09T01:26:27.558" v="0"/>
          <ac:picMkLst>
            <pc:docMk/>
            <pc:sldMk cId="109857222" sldId="256"/>
            <ac:picMk id="4" creationId="{510400B4-BEAD-87D1-EBCD-5AB19AE2E575}"/>
          </ac:picMkLst>
        </pc:picChg>
        <pc:picChg chg="add del mod">
          <ac:chgData name="Nauman, Muhammad" userId="S::mn323@ic.ac.uk::510d0529-6d56-4e10-89ca-d455de65c3d4" providerId="AD" clId="Web-{9A3F68D5-54CA-C14F-74FA-5B771433E4DD}" dt="2025-08-09T01:54:41.299" v="18"/>
          <ac:picMkLst>
            <pc:docMk/>
            <pc:sldMk cId="109857222" sldId="256"/>
            <ac:picMk id="7" creationId="{760A1965-E623-BE55-7158-9DBB14297C61}"/>
          </ac:picMkLst>
        </pc:picChg>
        <pc:picChg chg="add del mod">
          <ac:chgData name="Nauman, Muhammad" userId="S::mn323@ic.ac.uk::510d0529-6d56-4e10-89ca-d455de65c3d4" providerId="AD" clId="Web-{9A3F68D5-54CA-C14F-74FA-5B771433E4DD}" dt="2025-08-09T01:54:39.971" v="17"/>
          <ac:picMkLst>
            <pc:docMk/>
            <pc:sldMk cId="109857222" sldId="256"/>
            <ac:picMk id="8" creationId="{0BA6B766-36E9-E48C-FA1D-EF059E895A0D}"/>
          </ac:picMkLst>
        </pc:picChg>
        <pc:picChg chg="add mod">
          <ac:chgData name="Nauman, Muhammad" userId="S::mn323@ic.ac.uk::510d0529-6d56-4e10-89ca-d455de65c3d4" providerId="AD" clId="Web-{9A3F68D5-54CA-C14F-74FA-5B771433E4DD}" dt="2025-08-09T01:54:54.268" v="23" actId="1076"/>
          <ac:picMkLst>
            <pc:docMk/>
            <pc:sldMk cId="109857222" sldId="256"/>
            <ac:picMk id="10" creationId="{F39F694C-5E69-EDEA-CB58-34350BBC598B}"/>
          </ac:picMkLst>
        </pc:picChg>
      </pc:sldChg>
      <pc:sldChg chg="addSp delSp modSp new">
        <pc:chgData name="Nauman, Muhammad" userId="S::mn323@ic.ac.uk::510d0529-6d56-4e10-89ca-d455de65c3d4" providerId="AD" clId="Web-{9A3F68D5-54CA-C14F-74FA-5B771433E4DD}" dt="2025-08-09T14:49:50.025" v="128" actId="20577"/>
        <pc:sldMkLst>
          <pc:docMk/>
          <pc:sldMk cId="1021895074" sldId="257"/>
        </pc:sldMkLst>
        <pc:spChg chg="mod">
          <ac:chgData name="Nauman, Muhammad" userId="S::mn323@ic.ac.uk::510d0529-6d56-4e10-89ca-d455de65c3d4" providerId="AD" clId="Web-{9A3F68D5-54CA-C14F-74FA-5B771433E4DD}" dt="2025-08-09T01:56:33.019" v="25" actId="20577"/>
          <ac:spMkLst>
            <pc:docMk/>
            <pc:sldMk cId="1021895074" sldId="257"/>
            <ac:spMk id="2" creationId="{9D25BC07-E4C6-E2F9-34F3-215A0E455392}"/>
          </ac:spMkLst>
        </pc:spChg>
        <pc:spChg chg="del">
          <ac:chgData name="Nauman, Muhammad" userId="S::mn323@ic.ac.uk::510d0529-6d56-4e10-89ca-d455de65c3d4" providerId="AD" clId="Web-{9A3F68D5-54CA-C14F-74FA-5B771433E4DD}" dt="2025-08-09T01:54:42.783" v="19"/>
          <ac:spMkLst>
            <pc:docMk/>
            <pc:sldMk cId="1021895074" sldId="257"/>
            <ac:spMk id="3" creationId="{55878EAB-AF4D-517D-09B3-F8A79F18E021}"/>
          </ac:spMkLst>
        </pc:spChg>
        <pc:spChg chg="add mod">
          <ac:chgData name="Nauman, Muhammad" userId="S::mn323@ic.ac.uk::510d0529-6d56-4e10-89ca-d455de65c3d4" providerId="AD" clId="Web-{9A3F68D5-54CA-C14F-74FA-5B771433E4DD}" dt="2025-08-09T14:49:50.025" v="128" actId="20577"/>
          <ac:spMkLst>
            <pc:docMk/>
            <pc:sldMk cId="1021895074" sldId="257"/>
            <ac:spMk id="7" creationId="{A5AA5592-BD23-8944-03B5-D5829E7BE149}"/>
          </ac:spMkLst>
        </pc:spChg>
        <pc:picChg chg="add mod ord">
          <ac:chgData name="Nauman, Muhammad" userId="S::mn323@ic.ac.uk::510d0529-6d56-4e10-89ca-d455de65c3d4" providerId="AD" clId="Web-{9A3F68D5-54CA-C14F-74FA-5B771433E4DD}" dt="2025-08-09T01:55:01.096" v="24" actId="14100"/>
          <ac:picMkLst>
            <pc:docMk/>
            <pc:sldMk cId="1021895074" sldId="257"/>
            <ac:picMk id="6" creationId="{D9E393E6-5A7A-4915-2F79-21A93AB8870E}"/>
          </ac:picMkLst>
        </pc:picChg>
      </pc:sldChg>
      <pc:sldChg chg="addSp delSp modSp new del">
        <pc:chgData name="Nauman, Muhammad" userId="S::mn323@ic.ac.uk::510d0529-6d56-4e10-89ca-d455de65c3d4" providerId="AD" clId="Web-{9A3F68D5-54CA-C14F-74FA-5B771433E4DD}" dt="2025-08-10T19:37:49.310" v="238"/>
        <pc:sldMkLst>
          <pc:docMk/>
          <pc:sldMk cId="3563128552" sldId="258"/>
        </pc:sldMkLst>
        <pc:spChg chg="mod">
          <ac:chgData name="Nauman, Muhammad" userId="S::mn323@ic.ac.uk::510d0529-6d56-4e10-89ca-d455de65c3d4" providerId="AD" clId="Web-{9A3F68D5-54CA-C14F-74FA-5B771433E4DD}" dt="2025-08-10T19:23:02.152" v="212" actId="20577"/>
          <ac:spMkLst>
            <pc:docMk/>
            <pc:sldMk cId="3563128552" sldId="258"/>
            <ac:spMk id="2" creationId="{18031D9A-54C0-877D-4FCA-1C0587936343}"/>
          </ac:spMkLst>
        </pc:spChg>
        <pc:spChg chg="add del mod">
          <ac:chgData name="Nauman, Muhammad" userId="S::mn323@ic.ac.uk::510d0529-6d56-4e10-89ca-d455de65c3d4" providerId="AD" clId="Web-{9A3F68D5-54CA-C14F-74FA-5B771433E4DD}" dt="2025-08-10T19:22:48.745" v="207"/>
          <ac:spMkLst>
            <pc:docMk/>
            <pc:sldMk cId="3563128552" sldId="258"/>
            <ac:spMk id="3" creationId="{DC9B2A12-54FF-764F-FA0F-6E6934B14405}"/>
          </ac:spMkLst>
        </pc:spChg>
        <pc:picChg chg="add del mod ord">
          <ac:chgData name="Nauman, Muhammad" userId="S::mn323@ic.ac.uk::510d0529-6d56-4e10-89ca-d455de65c3d4" providerId="AD" clId="Web-{9A3F68D5-54CA-C14F-74FA-5B771433E4DD}" dt="2025-08-10T19:18:16.507" v="176"/>
          <ac:picMkLst>
            <pc:docMk/>
            <pc:sldMk cId="3563128552" sldId="258"/>
            <ac:picMk id="6" creationId="{F8F98BB5-2D89-E72C-E294-C29A27B3AB89}"/>
          </ac:picMkLst>
        </pc:picChg>
        <pc:picChg chg="add">
          <ac:chgData name="Nauman, Muhammad" userId="S::mn323@ic.ac.uk::510d0529-6d56-4e10-89ca-d455de65c3d4" providerId="AD" clId="Web-{9A3F68D5-54CA-C14F-74FA-5B771433E4DD}" dt="2025-08-09T01:58:59.473" v="33"/>
          <ac:picMkLst>
            <pc:docMk/>
            <pc:sldMk cId="3563128552" sldId="258"/>
            <ac:picMk id="7" creationId="{CC317495-43DE-C8C0-48EE-4BD94DAA7389}"/>
          </ac:picMkLst>
        </pc:picChg>
        <pc:picChg chg="add del mod">
          <ac:chgData name="Nauman, Muhammad" userId="S::mn323@ic.ac.uk::510d0529-6d56-4e10-89ca-d455de65c3d4" providerId="AD" clId="Web-{9A3F68D5-54CA-C14F-74FA-5B771433E4DD}" dt="2025-08-10T19:18:15.257" v="175"/>
          <ac:picMkLst>
            <pc:docMk/>
            <pc:sldMk cId="3563128552" sldId="258"/>
            <ac:picMk id="8" creationId="{63C7746D-DF96-843E-140B-C0B7620BE085}"/>
          </ac:picMkLst>
        </pc:picChg>
        <pc:picChg chg="add del mod ord">
          <ac:chgData name="Nauman, Muhammad" userId="S::mn323@ic.ac.uk::510d0529-6d56-4e10-89ca-d455de65c3d4" providerId="AD" clId="Web-{9A3F68D5-54CA-C14F-74FA-5B771433E4DD}" dt="2025-08-10T19:22:35.275" v="197"/>
          <ac:picMkLst>
            <pc:docMk/>
            <pc:sldMk cId="3563128552" sldId="258"/>
            <ac:picMk id="9" creationId="{33990311-0081-955F-5173-126C7F80BBCD}"/>
          </ac:picMkLst>
        </pc:picChg>
        <pc:picChg chg="add del mod ord">
          <ac:chgData name="Nauman, Muhammad" userId="S::mn323@ic.ac.uk::510d0529-6d56-4e10-89ca-d455de65c3d4" providerId="AD" clId="Web-{9A3F68D5-54CA-C14F-74FA-5B771433E4DD}" dt="2025-08-10T19:22:40.900" v="201"/>
          <ac:picMkLst>
            <pc:docMk/>
            <pc:sldMk cId="3563128552" sldId="258"/>
            <ac:picMk id="10" creationId="{6693A4FD-F977-FFE6-64F0-B5F989C6D9F1}"/>
          </ac:picMkLst>
        </pc:picChg>
        <pc:picChg chg="add del mod ord">
          <ac:chgData name="Nauman, Muhammad" userId="S::mn323@ic.ac.uk::510d0529-6d56-4e10-89ca-d455de65c3d4" providerId="AD" clId="Web-{9A3F68D5-54CA-C14F-74FA-5B771433E4DD}" dt="2025-08-10T19:22:48.745" v="207"/>
          <ac:picMkLst>
            <pc:docMk/>
            <pc:sldMk cId="3563128552" sldId="258"/>
            <ac:picMk id="11" creationId="{8F62663F-8EAC-97EF-EFAD-8EF151A880B6}"/>
          </ac:picMkLst>
        </pc:picChg>
      </pc:sldChg>
      <pc:sldChg chg="addSp delSp modSp new ord">
        <pc:chgData name="Nauman, Muhammad" userId="S::mn323@ic.ac.uk::510d0529-6d56-4e10-89ca-d455de65c3d4" providerId="AD" clId="Web-{9A3F68D5-54CA-C14F-74FA-5B771433E4DD}" dt="2025-08-10T19:45:15.426" v="361" actId="20577"/>
        <pc:sldMkLst>
          <pc:docMk/>
          <pc:sldMk cId="2559231158" sldId="259"/>
        </pc:sldMkLst>
        <pc:spChg chg="mod">
          <ac:chgData name="Nauman, Muhammad" userId="S::mn323@ic.ac.uk::510d0529-6d56-4e10-89ca-d455de65c3d4" providerId="AD" clId="Web-{9A3F68D5-54CA-C14F-74FA-5B771433E4DD}" dt="2025-08-10T19:23:38.310" v="225" actId="20577"/>
          <ac:spMkLst>
            <pc:docMk/>
            <pc:sldMk cId="2559231158" sldId="259"/>
            <ac:spMk id="2" creationId="{80F0DCF6-FAB0-3E36-1D24-6A2E23647E9F}"/>
          </ac:spMkLst>
        </pc:spChg>
        <pc:spChg chg="del">
          <ac:chgData name="Nauman, Muhammad" userId="S::mn323@ic.ac.uk::510d0529-6d56-4e10-89ca-d455de65c3d4" providerId="AD" clId="Web-{9A3F68D5-54CA-C14F-74FA-5B771433E4DD}" dt="2025-08-10T19:18:32.102" v="177"/>
          <ac:spMkLst>
            <pc:docMk/>
            <pc:sldMk cId="2559231158" sldId="259"/>
            <ac:spMk id="3" creationId="{6EA0F2ED-4B54-3B21-2591-C718AE0CE785}"/>
          </ac:spMkLst>
        </pc:spChg>
        <pc:spChg chg="add del mod">
          <ac:chgData name="Nauman, Muhammad" userId="S::mn323@ic.ac.uk::510d0529-6d56-4e10-89ca-d455de65c3d4" providerId="AD" clId="Web-{9A3F68D5-54CA-C14F-74FA-5B771433E4DD}" dt="2025-08-10T19:21:40.131" v="189"/>
          <ac:spMkLst>
            <pc:docMk/>
            <pc:sldMk cId="2559231158" sldId="259"/>
            <ac:spMk id="10" creationId="{AA5CD725-DFB6-F1B6-D8A0-18302895AE0E}"/>
          </ac:spMkLst>
        </pc:spChg>
        <pc:spChg chg="add del mod">
          <ac:chgData name="Nauman, Muhammad" userId="S::mn323@ic.ac.uk::510d0529-6d56-4e10-89ca-d455de65c3d4" providerId="AD" clId="Web-{9A3F68D5-54CA-C14F-74FA-5B771433E4DD}" dt="2025-08-10T19:22:35.791" v="198"/>
          <ac:spMkLst>
            <pc:docMk/>
            <pc:sldMk cId="2559231158" sldId="259"/>
            <ac:spMk id="13" creationId="{81E17172-7A20-95CC-4510-37B7900E11BC}"/>
          </ac:spMkLst>
        </pc:spChg>
        <pc:spChg chg="add del mod">
          <ac:chgData name="Nauman, Muhammad" userId="S::mn323@ic.ac.uk::510d0529-6d56-4e10-89ca-d455de65c3d4" providerId="AD" clId="Web-{9A3F68D5-54CA-C14F-74FA-5B771433E4DD}" dt="2025-08-10T19:22:50.776" v="208"/>
          <ac:spMkLst>
            <pc:docMk/>
            <pc:sldMk cId="2559231158" sldId="259"/>
            <ac:spMk id="15" creationId="{A9A22592-7EF9-4033-85C7-39D48FEA6AC5}"/>
          </ac:spMkLst>
        </pc:spChg>
        <pc:spChg chg="add mod">
          <ac:chgData name="Nauman, Muhammad" userId="S::mn323@ic.ac.uk::510d0529-6d56-4e10-89ca-d455de65c3d4" providerId="AD" clId="Web-{9A3F68D5-54CA-C14F-74FA-5B771433E4DD}" dt="2025-08-10T19:45:01.660" v="357" actId="1076"/>
          <ac:spMkLst>
            <pc:docMk/>
            <pc:sldMk cId="2559231158" sldId="259"/>
            <ac:spMk id="17" creationId="{D6373E9D-81AD-C03E-FEAC-427A545AE238}"/>
          </ac:spMkLst>
        </pc:spChg>
        <pc:spChg chg="add mod">
          <ac:chgData name="Nauman, Muhammad" userId="S::mn323@ic.ac.uk::510d0529-6d56-4e10-89ca-d455de65c3d4" providerId="AD" clId="Web-{9A3F68D5-54CA-C14F-74FA-5B771433E4DD}" dt="2025-08-10T19:45:15.426" v="361" actId="20577"/>
          <ac:spMkLst>
            <pc:docMk/>
            <pc:sldMk cId="2559231158" sldId="259"/>
            <ac:spMk id="19" creationId="{9BBEBD66-0CB1-6A68-4D54-E16A126FF662}"/>
          </ac:spMkLst>
        </pc:spChg>
        <pc:picChg chg="add del mod ord">
          <ac:chgData name="Nauman, Muhammad" userId="S::mn323@ic.ac.uk::510d0529-6d56-4e10-89ca-d455de65c3d4" providerId="AD" clId="Web-{9A3F68D5-54CA-C14F-74FA-5B771433E4DD}" dt="2025-08-10T19:19:33.528" v="188"/>
          <ac:picMkLst>
            <pc:docMk/>
            <pc:sldMk cId="2559231158" sldId="259"/>
            <ac:picMk id="6" creationId="{6FBC5C02-D843-1B10-8159-3EED7F288BF1}"/>
          </ac:picMkLst>
        </pc:picChg>
        <pc:picChg chg="add">
          <ac:chgData name="Nauman, Muhammad" userId="S::mn323@ic.ac.uk::510d0529-6d56-4e10-89ca-d455de65c3d4" providerId="AD" clId="Web-{9A3F68D5-54CA-C14F-74FA-5B771433E4DD}" dt="2025-08-09T01:59:02.519" v="34"/>
          <ac:picMkLst>
            <pc:docMk/>
            <pc:sldMk cId="2559231158" sldId="259"/>
            <ac:picMk id="7" creationId="{7D8831E0-31D9-6D5E-E4B7-A04127C87DC5}"/>
          </ac:picMkLst>
        </pc:picChg>
        <pc:picChg chg="add del mod modCrop">
          <ac:chgData name="Nauman, Muhammad" userId="S::mn323@ic.ac.uk::510d0529-6d56-4e10-89ca-d455de65c3d4" providerId="AD" clId="Web-{9A3F68D5-54CA-C14F-74FA-5B771433E4DD}" dt="2025-08-10T19:19:33.028" v="187"/>
          <ac:picMkLst>
            <pc:docMk/>
            <pc:sldMk cId="2559231158" sldId="259"/>
            <ac:picMk id="8" creationId="{00870FB7-05E3-DA27-50B9-B1AF6FB3C45C}"/>
          </ac:picMkLst>
        </pc:picChg>
        <pc:picChg chg="add del mod ord modCrop">
          <ac:chgData name="Nauman, Muhammad" userId="S::mn323@ic.ac.uk::510d0529-6d56-4e10-89ca-d455de65c3d4" providerId="AD" clId="Web-{9A3F68D5-54CA-C14F-74FA-5B771433E4DD}" dt="2025-08-10T19:39:02.221" v="274" actId="14100"/>
          <ac:picMkLst>
            <pc:docMk/>
            <pc:sldMk cId="2559231158" sldId="259"/>
            <ac:picMk id="11" creationId="{4AF54ABE-0657-0205-2582-4201E6192535}"/>
          </ac:picMkLst>
        </pc:picChg>
        <pc:picChg chg="add mod">
          <ac:chgData name="Nauman, Muhammad" userId="S::mn323@ic.ac.uk::510d0529-6d56-4e10-89ca-d455de65c3d4" providerId="AD" clId="Web-{9A3F68D5-54CA-C14F-74FA-5B771433E4DD}" dt="2025-08-10T19:44:58.253" v="356" actId="14100"/>
          <ac:picMkLst>
            <pc:docMk/>
            <pc:sldMk cId="2559231158" sldId="259"/>
            <ac:picMk id="16" creationId="{23BCB819-2C45-59C2-74BA-C5E3D6224E2B}"/>
          </ac:picMkLst>
        </pc:picChg>
        <pc:picChg chg="add mod">
          <ac:chgData name="Nauman, Muhammad" userId="S::mn323@ic.ac.uk::510d0529-6d56-4e10-89ca-d455de65c3d4" providerId="AD" clId="Web-{9A3F68D5-54CA-C14F-74FA-5B771433E4DD}" dt="2025-08-10T19:43:01.320" v="290" actId="1076"/>
          <ac:picMkLst>
            <pc:docMk/>
            <pc:sldMk cId="2559231158" sldId="259"/>
            <ac:picMk id="18" creationId="{B69DF6A7-E4F0-D749-6729-D25F9493F935}"/>
          </ac:picMkLst>
        </pc:picChg>
      </pc:sldChg>
      <pc:sldChg chg="addSp modSp new">
        <pc:chgData name="Nauman, Muhammad" userId="S::mn323@ic.ac.uk::510d0529-6d56-4e10-89ca-d455de65c3d4" providerId="AD" clId="Web-{9A3F68D5-54CA-C14F-74FA-5B771433E4DD}" dt="2025-08-10T19:49:03.504" v="433" actId="20577"/>
        <pc:sldMkLst>
          <pc:docMk/>
          <pc:sldMk cId="2204361284" sldId="260"/>
        </pc:sldMkLst>
        <pc:spChg chg="mod">
          <ac:chgData name="Nauman, Muhammad" userId="S::mn323@ic.ac.uk::510d0529-6d56-4e10-89ca-d455de65c3d4" providerId="AD" clId="Web-{9A3F68D5-54CA-C14F-74FA-5B771433E4DD}" dt="2025-08-09T01:58:45.254" v="32" actId="20577"/>
          <ac:spMkLst>
            <pc:docMk/>
            <pc:sldMk cId="2204361284" sldId="260"/>
            <ac:spMk id="2" creationId="{61963DAA-79B8-753C-9490-9319ACD51059}"/>
          </ac:spMkLst>
        </pc:spChg>
        <pc:spChg chg="mod">
          <ac:chgData name="Nauman, Muhammad" userId="S::mn323@ic.ac.uk::510d0529-6d56-4e10-89ca-d455de65c3d4" providerId="AD" clId="Web-{9A3F68D5-54CA-C14F-74FA-5B771433E4DD}" dt="2025-08-10T19:49:03.504" v="433" actId="20577"/>
          <ac:spMkLst>
            <pc:docMk/>
            <pc:sldMk cId="2204361284" sldId="260"/>
            <ac:spMk id="3" creationId="{D469E175-01C9-0286-F23E-E3325900C53B}"/>
          </ac:spMkLst>
        </pc:spChg>
        <pc:picChg chg="add">
          <ac:chgData name="Nauman, Muhammad" userId="S::mn323@ic.ac.uk::510d0529-6d56-4e10-89ca-d455de65c3d4" providerId="AD" clId="Web-{9A3F68D5-54CA-C14F-74FA-5B771433E4DD}" dt="2025-08-09T01:59:03.176" v="35"/>
          <ac:picMkLst>
            <pc:docMk/>
            <pc:sldMk cId="2204361284" sldId="260"/>
            <ac:picMk id="7" creationId="{9914EC4D-D78C-EE7F-84B0-3B8EFB9870F7}"/>
          </ac:picMkLst>
        </pc:picChg>
      </pc:sldChg>
      <pc:sldChg chg="addSp delSp modSp add replId">
        <pc:chgData name="Nauman, Muhammad" userId="S::mn323@ic.ac.uk::510d0529-6d56-4e10-89ca-d455de65c3d4" providerId="AD" clId="Web-{9A3F68D5-54CA-C14F-74FA-5B771433E4DD}" dt="2025-08-10T19:47:16.730" v="394" actId="1076"/>
        <pc:sldMkLst>
          <pc:docMk/>
          <pc:sldMk cId="1620506195" sldId="261"/>
        </pc:sldMkLst>
        <pc:spChg chg="mod">
          <ac:chgData name="Nauman, Muhammad" userId="S::mn323@ic.ac.uk::510d0529-6d56-4e10-89ca-d455de65c3d4" providerId="AD" clId="Web-{9A3F68D5-54CA-C14F-74FA-5B771433E4DD}" dt="2025-08-10T19:37:44.560" v="237" actId="20577"/>
          <ac:spMkLst>
            <pc:docMk/>
            <pc:sldMk cId="1620506195" sldId="261"/>
            <ac:spMk id="2" creationId="{47A248AF-0028-C677-8402-9A7881D5E884}"/>
          </ac:spMkLst>
        </pc:spChg>
        <pc:spChg chg="add del mod">
          <ac:chgData name="Nauman, Muhammad" userId="S::mn323@ic.ac.uk::510d0529-6d56-4e10-89ca-d455de65c3d4" providerId="AD" clId="Web-{9A3F68D5-54CA-C14F-74FA-5B771433E4DD}" dt="2025-08-10T19:39:28.066" v="276"/>
          <ac:spMkLst>
            <pc:docMk/>
            <pc:sldMk cId="1620506195" sldId="261"/>
            <ac:spMk id="6" creationId="{0338A0F2-DE48-33B7-A3F3-7697A4C8AACF}"/>
          </ac:spMkLst>
        </pc:spChg>
        <pc:spChg chg="add mod">
          <ac:chgData name="Nauman, Muhammad" userId="S::mn323@ic.ac.uk::510d0529-6d56-4e10-89ca-d455de65c3d4" providerId="AD" clId="Web-{9A3F68D5-54CA-C14F-74FA-5B771433E4DD}" dt="2025-08-10T19:45:54.413" v="372" actId="20577"/>
          <ac:spMkLst>
            <pc:docMk/>
            <pc:sldMk cId="1620506195" sldId="261"/>
            <ac:spMk id="10" creationId="{29F1091A-3099-D799-5F1D-86E7F04185F4}"/>
          </ac:spMkLst>
        </pc:spChg>
        <pc:spChg chg="add mod">
          <ac:chgData name="Nauman, Muhammad" userId="S::mn323@ic.ac.uk::510d0529-6d56-4e10-89ca-d455de65c3d4" providerId="AD" clId="Web-{9A3F68D5-54CA-C14F-74FA-5B771433E4DD}" dt="2025-08-10T19:46:25.868" v="381" actId="20577"/>
          <ac:spMkLst>
            <pc:docMk/>
            <pc:sldMk cId="1620506195" sldId="261"/>
            <ac:spMk id="12" creationId="{8AC770EB-D90E-06E2-CAC0-929101B88529}"/>
          </ac:spMkLst>
        </pc:spChg>
        <pc:picChg chg="add mod ord">
          <ac:chgData name="Nauman, Muhammad" userId="S::mn323@ic.ac.uk::510d0529-6d56-4e10-89ca-d455de65c3d4" providerId="AD" clId="Web-{9A3F68D5-54CA-C14F-74FA-5B771433E4DD}" dt="2025-08-10T19:47:07.527" v="393" actId="14100"/>
          <ac:picMkLst>
            <pc:docMk/>
            <pc:sldMk cId="1620506195" sldId="261"/>
            <ac:picMk id="8" creationId="{93B74940-E341-7B21-36E1-88D0A531256C}"/>
          </ac:picMkLst>
        </pc:picChg>
        <pc:picChg chg="add mod modCrop">
          <ac:chgData name="Nauman, Muhammad" userId="S::mn323@ic.ac.uk::510d0529-6d56-4e10-89ca-d455de65c3d4" providerId="AD" clId="Web-{9A3F68D5-54CA-C14F-74FA-5B771433E4DD}" dt="2025-08-10T19:45:47.959" v="370" actId="1076"/>
          <ac:picMkLst>
            <pc:docMk/>
            <pc:sldMk cId="1620506195" sldId="261"/>
            <ac:picMk id="9" creationId="{BEFA5CC7-E90F-D4E3-C4C2-6AC450F88960}"/>
          </ac:picMkLst>
        </pc:picChg>
        <pc:picChg chg="del">
          <ac:chgData name="Nauman, Muhammad" userId="S::mn323@ic.ac.uk::510d0529-6d56-4e10-89ca-d455de65c3d4" providerId="AD" clId="Web-{9A3F68D5-54CA-C14F-74FA-5B771433E4DD}" dt="2025-08-10T19:37:31.809" v="229"/>
          <ac:picMkLst>
            <pc:docMk/>
            <pc:sldMk cId="1620506195" sldId="261"/>
            <ac:picMk id="11" creationId="{D3CE33F7-5CA8-BE29-63EC-B8F7BAFD045E}"/>
          </ac:picMkLst>
        </pc:picChg>
        <pc:picChg chg="add mod">
          <ac:chgData name="Nauman, Muhammad" userId="S::mn323@ic.ac.uk::510d0529-6d56-4e10-89ca-d455de65c3d4" providerId="AD" clId="Web-{9A3F68D5-54CA-C14F-74FA-5B771433E4DD}" dt="2025-08-10T19:46:55.698" v="389" actId="14100"/>
          <ac:picMkLst>
            <pc:docMk/>
            <pc:sldMk cId="1620506195" sldId="261"/>
            <ac:picMk id="13" creationId="{59D37B19-3C6B-A0E4-A4FA-97CBDBFBD764}"/>
          </ac:picMkLst>
        </pc:picChg>
        <pc:picChg chg="add mod modCrop">
          <ac:chgData name="Nauman, Muhammad" userId="S::mn323@ic.ac.uk::510d0529-6d56-4e10-89ca-d455de65c3d4" providerId="AD" clId="Web-{9A3F68D5-54CA-C14F-74FA-5B771433E4DD}" dt="2025-08-10T19:47:16.730" v="394" actId="1076"/>
          <ac:picMkLst>
            <pc:docMk/>
            <pc:sldMk cId="1620506195" sldId="261"/>
            <ac:picMk id="14" creationId="{23177021-8C29-8F29-4FB9-7D5B36966EC5}"/>
          </ac:picMkLst>
        </pc:picChg>
        <pc:picChg chg="del">
          <ac:chgData name="Nauman, Muhammad" userId="S::mn323@ic.ac.uk::510d0529-6d56-4e10-89ca-d455de65c3d4" providerId="AD" clId="Web-{9A3F68D5-54CA-C14F-74FA-5B771433E4DD}" dt="2025-08-10T19:37:31.324" v="228"/>
          <ac:picMkLst>
            <pc:docMk/>
            <pc:sldMk cId="1620506195" sldId="261"/>
            <ac:picMk id="16" creationId="{4947E443-5431-F360-8D8A-E796EC6D7DC1}"/>
          </ac:picMkLst>
        </pc:picChg>
      </pc:sldChg>
      <pc:sldMasterChg chg="del delSldLayout">
        <pc:chgData name="Nauman, Muhammad" userId="S::mn323@ic.ac.uk::510d0529-6d56-4e10-89ca-d455de65c3d4" providerId="AD" clId="Web-{9A3F68D5-54CA-C14F-74FA-5B771433E4DD}" dt="2025-08-09T01:26:27.558" v="0"/>
        <pc:sldMasterMkLst>
          <pc:docMk/>
          <pc:sldMasterMk cId="2460954070" sldId="2147483660"/>
        </pc:sldMasterMkLst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auman, Muhammad" userId="S::mn323@ic.ac.uk::510d0529-6d56-4e10-89ca-d455de65c3d4" providerId="AD" clId="Web-{9A3F68D5-54CA-C14F-74FA-5B771433E4DD}" dt="2025-08-09T01:26:27.55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modSp add mod addSldLayout modSldLayout">
        <pc:chgData name="Nauman, Muhammad" userId="S::mn323@ic.ac.uk::510d0529-6d56-4e10-89ca-d455de65c3d4" providerId="AD" clId="Web-{9A3F68D5-54CA-C14F-74FA-5B771433E4DD}" dt="2025-08-09T01:52:12.235" v="4"/>
        <pc:sldMasterMkLst>
          <pc:docMk/>
          <pc:sldMasterMk cId="1069209651" sldId="2147483761"/>
        </pc:sldMasterMkLst>
        <pc:spChg chg="mod">
          <ac:chgData name="Nauman, Muhammad" userId="S::mn323@ic.ac.uk::510d0529-6d56-4e10-89ca-d455de65c3d4" providerId="AD" clId="Web-{9A3F68D5-54CA-C14F-74FA-5B771433E4DD}" dt="2025-08-09T01:52:12.235" v="4"/>
          <ac:spMkLst>
            <pc:docMk/>
            <pc:sldMasterMk cId="1069209651" sldId="2147483761"/>
            <ac:spMk id="5" creationId="{51C3547E-668D-4191-847C-7424F75496E6}"/>
          </ac:spMkLst>
        </pc:sp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396956266" sldId="2147483750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396956266" sldId="2147483750"/>
              <ac:spMk id="5" creationId="{4724D078-DE22-4F23-8B48-21FB1415C3E3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2218794440" sldId="2147483751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2218794440" sldId="2147483751"/>
              <ac:spMk id="5" creationId="{9EC8C810-EAF4-4D86-84DD-2E574122DD84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890856857" sldId="2147483752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890856857" sldId="2147483752"/>
              <ac:spMk id="5" creationId="{AF6D720B-7E58-43F4-9659-ADB2403A50BB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3129986590" sldId="2147483753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3129986590" sldId="2147483753"/>
              <ac:spMk id="6" creationId="{684A73E2-CF78-404C-A86F-E70A284AE99E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3887832362" sldId="2147483754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3887832362" sldId="2147483754"/>
              <ac:spMk id="8" creationId="{0B7103B9-D521-4910-AC15-F12F25CB9524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1742150941" sldId="2147483755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1742150941" sldId="2147483755"/>
              <ac:spMk id="4" creationId="{A0BA57BB-288A-4A30-A4EC-FF0537BC2603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1408756234" sldId="2147483756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1408756234" sldId="2147483756"/>
              <ac:spMk id="3" creationId="{DFA33F04-8E0A-4165-930C-527D781A7D0C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1785865743" sldId="2147483757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1785865743" sldId="2147483757"/>
              <ac:spMk id="6" creationId="{27E6FBD0-E49F-4DE6-9264-CEDB9BAA01C6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221166216" sldId="2147483758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221166216" sldId="2147483758"/>
              <ac:spMk id="6" creationId="{5C902DE0-33F5-4372-8EB5-F5746D344A59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1499632369" sldId="2147483759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1499632369" sldId="2147483759"/>
              <ac:spMk id="5" creationId="{7C01E9BC-3BB8-40CD-9294-59A2E59E1BE6}"/>
            </ac:spMkLst>
          </pc:spChg>
        </pc:sldLayoutChg>
        <pc:sldLayoutChg chg="modSp add mod">
          <pc:chgData name="Nauman, Muhammad" userId="S::mn323@ic.ac.uk::510d0529-6d56-4e10-89ca-d455de65c3d4" providerId="AD" clId="Web-{9A3F68D5-54CA-C14F-74FA-5B771433E4DD}" dt="2025-08-09T01:52:12.235" v="4"/>
          <pc:sldLayoutMkLst>
            <pc:docMk/>
            <pc:sldMasterMk cId="1069209651" sldId="2147483761"/>
            <pc:sldLayoutMk cId="1828232727" sldId="2147483760"/>
          </pc:sldLayoutMkLst>
          <pc:spChg chg="mod">
            <ac:chgData name="Nauman, Muhammad" userId="S::mn323@ic.ac.uk::510d0529-6d56-4e10-89ca-d455de65c3d4" providerId="AD" clId="Web-{9A3F68D5-54CA-C14F-74FA-5B771433E4DD}" dt="2025-08-09T01:52:12.235" v="4"/>
            <ac:spMkLst>
              <pc:docMk/>
              <pc:sldMasterMk cId="1069209651" sldId="2147483761"/>
              <pc:sldLayoutMk cId="1828232727" sldId="2147483760"/>
              <ac:spMk id="5" creationId="{83CE4773-4660-4F21-83CF-1A449395BB9D}"/>
            </ac:spMkLst>
          </pc:spChg>
        </pc:sldLayoutChg>
      </pc:sldMasterChg>
    </pc:docChg>
  </pc:docChgLst>
  <pc:docChgLst>
    <pc:chgData name="Nauman, Muhammad" userId="S::mn323@ic.ac.uk::510d0529-6d56-4e10-89ca-d455de65c3d4" providerId="AD" clId="Web-{CF38C0C9-56F4-1427-6B9F-1E281F3532E0}"/>
    <pc:docChg chg="modSld">
      <pc:chgData name="Nauman, Muhammad" userId="S::mn323@ic.ac.uk::510d0529-6d56-4e10-89ca-d455de65c3d4" providerId="AD" clId="Web-{CF38C0C9-56F4-1427-6B9F-1E281F3532E0}" dt="2025-08-10T19:51:00.779" v="1" actId="1076"/>
      <pc:docMkLst>
        <pc:docMk/>
      </pc:docMkLst>
      <pc:sldChg chg="modSp">
        <pc:chgData name="Nauman, Muhammad" userId="S::mn323@ic.ac.uk::510d0529-6d56-4e10-89ca-d455de65c3d4" providerId="AD" clId="Web-{CF38C0C9-56F4-1427-6B9F-1E281F3532E0}" dt="2025-08-10T19:51:00.779" v="1" actId="1076"/>
        <pc:sldMkLst>
          <pc:docMk/>
          <pc:sldMk cId="2559231158" sldId="259"/>
        </pc:sldMkLst>
        <pc:spChg chg="mod">
          <ac:chgData name="Nauman, Muhammad" userId="S::mn323@ic.ac.uk::510d0529-6d56-4e10-89ca-d455de65c3d4" providerId="AD" clId="Web-{CF38C0C9-56F4-1427-6B9F-1E281F3532E0}" dt="2025-08-10T19:51:00.779" v="1" actId="1076"/>
          <ac:spMkLst>
            <pc:docMk/>
            <pc:sldMk cId="2559231158" sldId="259"/>
            <ac:spMk id="17" creationId="{D6373E9D-81AD-C03E-FEAC-427A545AE2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26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23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272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9444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5685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865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323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509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5623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57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2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WISER Quantum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10400B4-BEAD-87D1-EBCD-5AB19AE2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427" r="-1" b="18185"/>
          <a:stretch>
            <a:fillRect/>
          </a:stretch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pPr algn="ctr"/>
            <a:r>
              <a:rPr lang="en-GB" sz="4200" dirty="0"/>
              <a:t>Project 1</a:t>
            </a:r>
            <a:br>
              <a:rPr lang="en-GB" sz="4200" dirty="0"/>
            </a:br>
            <a:r>
              <a:rPr lang="en-GB" sz="4200" dirty="0"/>
              <a:t> Quantum Walks and Monte Carlo</a:t>
            </a:r>
            <a:endParaRPr lang="en-US" dirty="0"/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Muhammad Nauman </a:t>
            </a:r>
            <a:r>
              <a:rPr lang="en-GB" dirty="0">
                <a:solidFill>
                  <a:srgbClr val="CCCCCC"/>
                </a:solidFill>
                <a:latin typeface="Avenir Next LT Pro"/>
              </a:rPr>
              <a:t>gst-4u0NZJaROvxcug3</a:t>
            </a:r>
            <a:endParaRPr lang="en-US" dirty="0">
              <a:solidFill>
                <a:srgbClr val="F8F6F2"/>
              </a:solidFill>
              <a:latin typeface="Avenir Next LT Pr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B49C1-7B29-9986-8FDB-FDC747F5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92900-B102-73E3-BF27-BD463641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WISER Quantum Project</a:t>
            </a:r>
          </a:p>
        </p:txBody>
      </p:sp>
      <p:pic>
        <p:nvPicPr>
          <p:cNvPr id="10" name="Picture 9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F39F694C-5E69-EDEA-CB58-34350BBC5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0" y="5818909"/>
            <a:ext cx="1535546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BC07-E4C6-E2F9-34F3-215A0E45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pic>
        <p:nvPicPr>
          <p:cNvPr id="6" name="Content Placeholder 5" descr="A black and white logo&#10;&#10;AI-generated content may be incorrect.">
            <a:extLst>
              <a:ext uri="{FF2B5EF4-FFF2-40B4-BE49-F238E27FC236}">
                <a16:creationId xmlns:a16="http://schemas.microsoft.com/office/drawing/2014/main" id="{D9E393E6-5A7A-4915-2F79-21A93AB8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8712" y="5798922"/>
            <a:ext cx="1552575" cy="15684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7846B-9BBC-A9A0-71CF-9830950C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5CF29-B622-37A7-F1E3-D48C9982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A5592-BD23-8944-03B5-D5829E7BE149}"/>
              </a:ext>
            </a:extLst>
          </p:cNvPr>
          <p:cNvSpPr txBox="1">
            <a:spLocks/>
          </p:cNvSpPr>
          <p:nvPr/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Generalise quantum Galton board for n-layers.</a:t>
            </a:r>
          </a:p>
          <a:p>
            <a:pPr>
              <a:buFont typeface="Arial"/>
            </a:pPr>
            <a:r>
              <a:rPr lang="en-GB" dirty="0"/>
              <a:t>Verify output of a gaussian using chi-squared test.</a:t>
            </a:r>
          </a:p>
          <a:p>
            <a:pPr>
              <a:buFont typeface="Arial"/>
            </a:pPr>
            <a:r>
              <a:rPr lang="en-GB" dirty="0"/>
              <a:t>Modify the circuit to implement different target distributions.</a:t>
            </a:r>
          </a:p>
          <a:p>
            <a:pPr>
              <a:buFont typeface="Arial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89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DCF6-FAB0-3E36-1D24-6A2E2364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Gaussian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1C0F5-9FC9-E5D9-E74D-17ECCEEF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1AB0-87C3-87A2-DC65-95A3217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5" descr="A black and white logo&#10;&#10;AI-generated content may be incorrect.">
            <a:extLst>
              <a:ext uri="{FF2B5EF4-FFF2-40B4-BE49-F238E27FC236}">
                <a16:creationId xmlns:a16="http://schemas.microsoft.com/office/drawing/2014/main" id="{7D8831E0-31D9-6D5E-E4B7-A04127C8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12" y="5798922"/>
            <a:ext cx="1552575" cy="15684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F54ABE-0657-0205-2582-4201E6192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1992" t="25914" r="9093" b="24585"/>
          <a:stretch>
            <a:fillRect/>
          </a:stretch>
        </p:blipFill>
        <p:spPr>
          <a:xfrm>
            <a:off x="670046" y="4335708"/>
            <a:ext cx="6992507" cy="1637846"/>
          </a:xfrm>
          <a:prstGeom prst="rect">
            <a:avLst/>
          </a:prstGeom>
        </p:spPr>
      </p:pic>
      <p:pic>
        <p:nvPicPr>
          <p:cNvPr id="16" name="Picture 15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23BCB819-2C45-59C2-74BA-C5E3D6224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54200"/>
            <a:ext cx="2667000" cy="2006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373E9D-81AD-C03E-FEAC-427A545AE238}"/>
              </a:ext>
            </a:extLst>
          </p:cNvPr>
          <p:cNvSpPr txBox="1"/>
          <p:nvPr/>
        </p:nvSpPr>
        <p:spPr>
          <a:xfrm>
            <a:off x="844203" y="3985283"/>
            <a:ext cx="59841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Circuit and histogram for Gaussian Galton box with 4 layers.</a:t>
            </a:r>
          </a:p>
        </p:txBody>
      </p:sp>
      <p:pic>
        <p:nvPicPr>
          <p:cNvPr id="18" name="Picture 17" descr="A graph of a normal fit&#10;&#10;AI-generated content may be incorrect.">
            <a:extLst>
              <a:ext uri="{FF2B5EF4-FFF2-40B4-BE49-F238E27FC236}">
                <a16:creationId xmlns:a16="http://schemas.microsoft.com/office/drawing/2014/main" id="{B69DF6A7-E4F0-D749-6729-D25F9493F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25600"/>
            <a:ext cx="3530600" cy="271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BEBD66-0CB1-6A68-4D54-E16A126FF662}"/>
              </a:ext>
            </a:extLst>
          </p:cNvPr>
          <p:cNvSpPr txBox="1"/>
          <p:nvPr/>
        </p:nvSpPr>
        <p:spPr>
          <a:xfrm>
            <a:off x="8165593" y="4389927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dirty="0"/>
              <a:t>Chi squared test was done on the normal fit, even though the test statistic was low it is clear to see the general gaussian trend.</a:t>
            </a:r>
          </a:p>
        </p:txBody>
      </p:sp>
    </p:spTree>
    <p:extLst>
      <p:ext uri="{BB962C8B-B14F-4D97-AF65-F5344CB8AC3E}">
        <p14:creationId xmlns:p14="http://schemas.microsoft.com/office/powerpoint/2010/main" val="25592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B4CDE-CA48-0328-6942-E5F060AC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48AF-0028-C677-8402-9A7881D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– Exponential and Hadamard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6F0E-17BB-F996-8304-84A77908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60F44-9B9F-5283-AA23-0794D14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4</a:t>
            </a:fld>
            <a:endParaRPr lang="en-US"/>
          </a:p>
        </p:txBody>
      </p:sp>
      <p:pic>
        <p:nvPicPr>
          <p:cNvPr id="7" name="Content Placeholder 5" descr="A black and white logo&#10;&#10;AI-generated content may be incorrect.">
            <a:extLst>
              <a:ext uri="{FF2B5EF4-FFF2-40B4-BE49-F238E27FC236}">
                <a16:creationId xmlns:a16="http://schemas.microsoft.com/office/drawing/2014/main" id="{2E8D7750-DCD1-3DE2-26FB-90BD1A3B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12" y="5798922"/>
            <a:ext cx="1552575" cy="1568450"/>
          </a:xfrm>
          <a:prstGeom prst="rect">
            <a:avLst/>
          </a:prstGeom>
        </p:spPr>
      </p:pic>
      <p:pic>
        <p:nvPicPr>
          <p:cNvPr id="8" name="Content Placeholder 7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93B74940-E341-7B21-36E1-88D0A5312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17048" y="1757608"/>
            <a:ext cx="2695404" cy="2094578"/>
          </a:xfrm>
          <a:prstGeom prst="rect">
            <a:avLst/>
          </a:prstGeom>
        </p:spPr>
      </p:pic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BEFA5CC7-E90F-D4E3-C4C2-6AC450F8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81" t="21345" r="9310" b="21658"/>
          <a:stretch>
            <a:fillRect/>
          </a:stretch>
        </p:blipFill>
        <p:spPr>
          <a:xfrm>
            <a:off x="838200" y="2083335"/>
            <a:ext cx="6743721" cy="15179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F1091A-3099-D799-5F1D-86E7F04185F4}"/>
              </a:ext>
            </a:extLst>
          </p:cNvPr>
          <p:cNvSpPr txBox="1"/>
          <p:nvPr/>
        </p:nvSpPr>
        <p:spPr>
          <a:xfrm>
            <a:off x="838200" y="1790700"/>
            <a:ext cx="55245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Circuit and histogram for exponential Galton box with 4 layers.</a:t>
            </a:r>
            <a:r>
              <a:rPr lang="en-US" sz="1200" dirty="0"/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770EB-D90E-06E2-CAC0-929101B88529}"/>
              </a:ext>
            </a:extLst>
          </p:cNvPr>
          <p:cNvSpPr txBox="1"/>
          <p:nvPr/>
        </p:nvSpPr>
        <p:spPr>
          <a:xfrm>
            <a:off x="774699" y="3721100"/>
            <a:ext cx="55245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/>
              <a:t>Circuit and histogram for Hadamard quantum walk with 4 layers.</a:t>
            </a:r>
            <a:r>
              <a:rPr lang="en-US" sz="1200" dirty="0"/>
              <a:t>​</a:t>
            </a:r>
          </a:p>
        </p:txBody>
      </p:sp>
      <p:pic>
        <p:nvPicPr>
          <p:cNvPr id="13" name="Picture 12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59D37B19-3C6B-A0E4-A4FA-97CBDBFBD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4254500"/>
            <a:ext cx="2628900" cy="1981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177021-8C29-8F29-4FB9-7D5B36966E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187" t="25806" r="9167" b="26050"/>
          <a:stretch>
            <a:fillRect/>
          </a:stretch>
        </p:blipFill>
        <p:spPr>
          <a:xfrm>
            <a:off x="838200" y="4113604"/>
            <a:ext cx="7797810" cy="17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3DAA-79B8-753C-9490-9319ACD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E175-01C9-0286-F23E-E3325900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Add noise models to get a more realistic model of the </a:t>
            </a:r>
            <a:r>
              <a:rPr lang="en-GB"/>
              <a:t>real-world</a:t>
            </a:r>
            <a:r>
              <a:rPr lang="en-GB" dirty="0"/>
              <a:t> applications.</a:t>
            </a:r>
          </a:p>
          <a:p>
            <a:r>
              <a:rPr lang="en-GB" dirty="0"/>
              <a:t>Hadamard quantum walk slight </a:t>
            </a:r>
            <a:r>
              <a:rPr lang="en-GB" dirty="0">
                <a:ea typeface="+mn-lt"/>
                <a:cs typeface="+mn-lt"/>
              </a:rPr>
              <a:t>asymmetrical</a:t>
            </a:r>
            <a:r>
              <a:rPr lang="en-GB" dirty="0"/>
              <a:t>  feature most likely due to </a:t>
            </a:r>
            <a:r>
              <a:rPr lang="en-GB" err="1"/>
              <a:t>ciruit</a:t>
            </a:r>
            <a:r>
              <a:rPr lang="en-GB" dirty="0"/>
              <a:t> </a:t>
            </a:r>
            <a:r>
              <a:rPr lang="en-GB"/>
              <a:t>implementation.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69EF-E964-5BA3-2317-5BAC116F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B3E1A-CE88-2528-05B7-4DF92C22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5" descr="A black and white logo&#10;&#10;AI-generated content may be incorrect.">
            <a:extLst>
              <a:ext uri="{FF2B5EF4-FFF2-40B4-BE49-F238E27FC236}">
                <a16:creationId xmlns:a16="http://schemas.microsoft.com/office/drawing/2014/main" id="{9914EC4D-D78C-EE7F-84B0-3B8EFB98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12" y="5798922"/>
            <a:ext cx="1552575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128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ArchVTI</vt:lpstr>
      <vt:lpstr>Project 1  Quantum Walks and Monte Carlo </vt:lpstr>
      <vt:lpstr>Problem Statement</vt:lpstr>
      <vt:lpstr>Solution – Gaussian circuit</vt:lpstr>
      <vt:lpstr>Solution – Exponential and Hadamard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2025-08-09T01:25:49Z</dcterms:created>
  <dcterms:modified xsi:type="dcterms:W3CDTF">2025-08-10T19:51:08Z</dcterms:modified>
</cp:coreProperties>
</file>