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0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4EAA-41D0-0D4F-917D-44C754143D7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C5A3-B737-BF42-A205-82B30234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Diamond</dc:creator>
  <cp:lastModifiedBy>Cole Diamond</cp:lastModifiedBy>
  <cp:revision>1</cp:revision>
  <dcterms:created xsi:type="dcterms:W3CDTF">2015-05-12T03:03:21Z</dcterms:created>
  <dcterms:modified xsi:type="dcterms:W3CDTF">2015-05-12T03:04:14Z</dcterms:modified>
</cp:coreProperties>
</file>