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8252-09C3-4041-8580-DF1BEB35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D4E4F-FE1D-4722-86F8-77B88BF4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2555-0A9E-4647-9C8B-C9E5F94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F4F0-14EC-4A2E-A2B7-A3934AB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BF6-6889-4817-9565-29E9A28E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BA7FD-FCFF-40BF-B7EC-51892DE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800D5-0104-41C2-8C9F-C95C7253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B32B-04C3-4E23-A62F-E6A4B23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D774-F82E-4462-B8D5-4F2C2B9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08DB-05DA-43B2-BEF1-CBE61F7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6E7FB-675F-4FFD-A55F-33370D20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2667-3ABA-4D52-9745-4B8F5276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3C35-EDF3-4A74-89E1-7130891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0D55-63E9-4286-8786-FD1015F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C0EC-1943-427F-9B85-55FDBA2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4588-96E3-46ED-AA9B-E78C3A49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A0B-2541-49A9-BC6A-0CD569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6A92-94EE-4738-8DC4-4476352D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BB9A-44C3-4DD5-BCED-4D69BC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D2B5-804A-4B2B-81A4-2A53099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A4C-DE0A-47D0-A097-8A0A89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BABF2-DB64-4EB7-B063-7548D39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8C7A-7B67-451B-86F8-F8F7995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539B-8627-43A3-8BEC-E74B02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94D-2512-4897-AEC4-5A215AA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0EA6-56F3-4138-951C-FC519D8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1B08E-8CE2-4A81-8836-53820E20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E80C-4847-426D-AC92-06174837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35E0B-1699-41FD-8913-31B2819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BAE9-1B4B-4387-A821-9FEF15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1762C-FF7C-4A4E-BFE3-06BC6D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958-7FB5-4852-80DF-C143888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AC9CB-BD5C-470F-A43B-5D42DAE4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702-B454-4C36-A38A-4F9548BF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A1210-22A6-41A8-8164-B7DA2D48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71912-977D-4501-B4CD-52505F1C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76E1E-B920-49F0-9ABC-B432B5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CB67-EBD1-4CAC-A2AF-1293724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B9417-70C6-4B78-8EA1-99AB418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F8B3-4609-4F3A-9486-6350325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3D7B3-658B-4242-AA20-4094538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47615-58B4-4E77-901C-95E9347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C05-CB33-4F4F-A740-076368F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BA441-5E4C-4E81-A3C5-6602AB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B23C-1950-42DB-BB45-58AD940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F4FEA-ECC0-4BC8-8D94-93E7073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0A87-4165-4F16-9856-A525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A96F-72B9-49AD-9147-113E1C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AD0B6-3C5B-4467-A6CA-C8D6FF44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54D00-0EF1-4BCA-B9C7-B2DC2FA2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03BA-410D-4737-8981-E68C7A7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0B61-BCAF-480A-B310-C2EEAF2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FDF-665D-4555-8956-638CC31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600C8-B884-40F0-8C57-1F82019E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86BC-9198-4BD9-BCF5-D1F39B98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0FF2-2E88-46BD-85E8-46B97DE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7F07-E2B3-4D23-809E-880620B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7BAF7-3BAB-4BA6-AC0E-13DB1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CBFE-3FAD-4833-8CBF-8BC0DCF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5703-C09B-4FFD-9B4C-7A6009CD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03B1-9C15-4EF4-809B-C5837B7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58FD-DAE3-422B-99FD-BBD3EDE35CB3}" type="datetimeFigureOut">
              <a:rPr lang="ko-KR" altLang="en-US" smtClean="0"/>
              <a:t>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BE35-7329-4F52-8F94-0D29D492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9D635-A46E-4763-AE53-719A25ED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st.gov-dooray.com/share/drive-files/m1olidaukdr7.clBWzda0QMmTPxJDFumAjQ" TargetMode="External"/><Relationship Id="rId2" Type="http://schemas.openxmlformats.org/officeDocument/2006/relationships/hyperlink" Target="https://github.com/cid2rrrr/DRUMM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BEFD-898C-4439-AE7A-83E9889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청음지능 인수인계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7BC44-BA29-4CA2-8BC3-ED4FF8088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onset_novelty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Onset</a:t>
            </a:r>
            <a:r>
              <a:rPr lang="ko-KR" altLang="en-US" dirty="0"/>
              <a:t>과 관련된 함수들이 담김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Fundamentals of Music Processing</a:t>
            </a:r>
            <a:br>
              <a:rPr lang="en-US" altLang="ko-KR" dirty="0"/>
            </a:br>
            <a:r>
              <a:rPr lang="en-US" altLang="ko-KR" dirty="0"/>
              <a:t>Using Python and </a:t>
            </a:r>
            <a:r>
              <a:rPr lang="en-US" altLang="ko-KR" dirty="0" err="1"/>
              <a:t>Jupyter</a:t>
            </a:r>
            <a:r>
              <a:rPr lang="en-US" altLang="ko-KR" dirty="0"/>
              <a:t> Notebooks </a:t>
            </a:r>
            <a:r>
              <a:rPr lang="ko-KR" altLang="en-US" dirty="0"/>
              <a:t>도서 참조 </a:t>
            </a:r>
            <a:r>
              <a:rPr lang="en-US" altLang="ko-KR" dirty="0"/>
              <a:t>(</a:t>
            </a:r>
            <a:r>
              <a:rPr lang="ko-KR" altLang="en-US" dirty="0"/>
              <a:t>분실된 것으로 추정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2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pyaudio_index_list</a:t>
            </a:r>
            <a:endParaRPr lang="en-US" altLang="ko-KR" dirty="0"/>
          </a:p>
          <a:p>
            <a:pPr lvl="1"/>
            <a:r>
              <a:rPr lang="ko-KR" altLang="en-US" dirty="0"/>
              <a:t>사용할 녹음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위해 사용하면 됨</a:t>
            </a:r>
            <a:endParaRPr lang="en-US" altLang="ko-KR" dirty="0"/>
          </a:p>
          <a:p>
            <a:pPr lvl="1"/>
            <a:r>
              <a:rPr lang="en-US" altLang="ko-KR" dirty="0" err="1"/>
              <a:t>Pyaudio</a:t>
            </a:r>
            <a:r>
              <a:rPr lang="ko-KR" altLang="en-US" dirty="0"/>
              <a:t>로 녹음 시 </a:t>
            </a:r>
            <a:r>
              <a:rPr lang="en-US" altLang="ko-KR" dirty="0" err="1"/>
              <a:t>paramete</a:t>
            </a:r>
            <a:r>
              <a:rPr lang="ko-KR" altLang="en-US" dirty="0"/>
              <a:t>로 주어지는 </a:t>
            </a:r>
            <a:r>
              <a:rPr lang="en-US" altLang="ko-KR" dirty="0" err="1"/>
              <a:t>input_device_index</a:t>
            </a:r>
            <a:r>
              <a:rPr lang="ko-KR" altLang="en-US" dirty="0"/>
              <a:t>에 해당 장치의 </a:t>
            </a:r>
            <a:r>
              <a:rPr lang="en-US" altLang="ko-KR" dirty="0"/>
              <a:t>index</a:t>
            </a:r>
            <a:r>
              <a:rPr lang="ko-KR" altLang="en-US" dirty="0"/>
              <a:t>값을 넣어주면 됨</a:t>
            </a:r>
            <a:endParaRPr lang="en-US" altLang="ko-KR" dirty="0"/>
          </a:p>
          <a:p>
            <a:pPr lvl="1"/>
            <a:r>
              <a:rPr lang="en-US" altLang="ko-KR" dirty="0"/>
              <a:t>DRUM.py </a:t>
            </a:r>
            <a:r>
              <a:rPr lang="ko-KR" altLang="en-US" dirty="0"/>
              <a:t>의 </a:t>
            </a:r>
            <a:r>
              <a:rPr lang="en-US" altLang="ko-KR" dirty="0"/>
              <a:t>54</a:t>
            </a:r>
            <a:r>
              <a:rPr lang="ko-KR" altLang="en-US" dirty="0"/>
              <a:t>번째 줄을 수정함으로 </a:t>
            </a:r>
            <a:r>
              <a:rPr lang="en-US" altLang="ko-KR" dirty="0"/>
              <a:t>default </a:t>
            </a:r>
            <a:r>
              <a:rPr lang="ko-KR" altLang="en-US" dirty="0"/>
              <a:t>값 변경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05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subprocess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로 자식 프로세스를 운영하여 실시간으로 동작하는 것처럼 보이게끔 만듦</a:t>
            </a:r>
            <a:endParaRPr lang="en-US" altLang="ko-KR" dirty="0"/>
          </a:p>
          <a:p>
            <a:pPr lvl="1"/>
            <a:r>
              <a:rPr lang="ko-KR" altLang="en-US" dirty="0"/>
              <a:t>녹음이 시작된 후 </a:t>
            </a:r>
            <a:r>
              <a:rPr lang="en-US" altLang="ko-KR" dirty="0"/>
              <a:t>q</a:t>
            </a:r>
            <a:r>
              <a:rPr lang="ko-KR" altLang="en-US" dirty="0"/>
              <a:t>를 입력 시 프로세스 종료</a:t>
            </a:r>
            <a:endParaRPr lang="en-US" altLang="ko-KR" dirty="0"/>
          </a:p>
          <a:p>
            <a:pPr lvl="2"/>
            <a:r>
              <a:rPr lang="ko-KR" altLang="en-US" dirty="0"/>
              <a:t>오류 및 경고는 전부 무시해도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95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chop</a:t>
            </a:r>
          </a:p>
          <a:p>
            <a:pPr lvl="1"/>
            <a:r>
              <a:rPr lang="ko-KR" altLang="en-US" dirty="0"/>
              <a:t>녹음되고 있는 음원 파일을 계속해서 </a:t>
            </a:r>
            <a:r>
              <a:rPr lang="ko-KR" altLang="en-US" dirty="0" err="1"/>
              <a:t>읽어들이며</a:t>
            </a:r>
            <a:r>
              <a:rPr lang="ko-KR" altLang="en-US" dirty="0"/>
              <a:t> </a:t>
            </a:r>
            <a:r>
              <a:rPr lang="en-US" altLang="ko-KR" dirty="0"/>
              <a:t>onset</a:t>
            </a:r>
            <a:r>
              <a:rPr lang="ko-KR" altLang="en-US" dirty="0"/>
              <a:t>을 감지함</a:t>
            </a:r>
            <a:endParaRPr lang="en-US" altLang="ko-KR" dirty="0"/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이상일 시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개를 제외한 나머지 </a:t>
            </a:r>
            <a:r>
              <a:rPr lang="en-US" altLang="ko-KR" dirty="0"/>
              <a:t>onset</a:t>
            </a:r>
            <a:r>
              <a:rPr lang="ko-KR" altLang="en-US" dirty="0"/>
              <a:t>을 통해 음원을 잘라내고 멜 </a:t>
            </a:r>
            <a:r>
              <a:rPr lang="ko-KR" altLang="en-US" dirty="0" err="1"/>
              <a:t>스팩트로그램</a:t>
            </a:r>
            <a:r>
              <a:rPr lang="ko-KR" altLang="en-US" dirty="0"/>
              <a:t> 이미지를 생성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개를 제외하는 이유는 잘려지는 소리의 안정성을 위해서임</a:t>
            </a:r>
            <a:endParaRPr lang="en-US" altLang="ko-KR" dirty="0"/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미만으로 유지될 시에도 일정 시간 후에 작업이 이루어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receive</a:t>
            </a:r>
          </a:p>
          <a:p>
            <a:pPr lvl="1"/>
            <a:r>
              <a:rPr lang="ko-KR" altLang="en-US" dirty="0"/>
              <a:t>생성된 이미지를 </a:t>
            </a:r>
            <a:r>
              <a:rPr lang="en-US" altLang="ko-KR" dirty="0"/>
              <a:t>./data </a:t>
            </a:r>
            <a:r>
              <a:rPr lang="ko-KR" altLang="en-US" dirty="0"/>
              <a:t>디렉토리로 옮겨</a:t>
            </a:r>
            <a:r>
              <a:rPr lang="en-US" altLang="ko-KR" dirty="0"/>
              <a:t>, </a:t>
            </a:r>
            <a:r>
              <a:rPr lang="ko-KR" altLang="en-US" dirty="0"/>
              <a:t>일부 데이터의 누락</a:t>
            </a:r>
            <a:r>
              <a:rPr lang="en-US" altLang="ko-KR" dirty="0"/>
              <a:t>/</a:t>
            </a:r>
            <a:r>
              <a:rPr lang="ko-KR" altLang="en-US" dirty="0"/>
              <a:t>중복을 방지하게끔 만들어 둠</a:t>
            </a:r>
            <a:endParaRPr lang="en-US" altLang="ko-KR" dirty="0"/>
          </a:p>
          <a:p>
            <a:pPr lvl="2"/>
            <a:r>
              <a:rPr lang="en-US" altLang="ko-KR" dirty="0"/>
              <a:t>./data </a:t>
            </a:r>
            <a:r>
              <a:rPr lang="ko-KR" altLang="en-US" dirty="0"/>
              <a:t>디렉토리로 옮겨진 이미지는 결과물 생성 후 자동으로 삭제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CNN </a:t>
            </a:r>
            <a:r>
              <a:rPr lang="ko-KR" altLang="en-US" dirty="0"/>
              <a:t>모델만을 통해</a:t>
            </a:r>
            <a:r>
              <a:rPr lang="en-US" altLang="ko-KR" dirty="0"/>
              <a:t> </a:t>
            </a:r>
            <a:r>
              <a:rPr lang="ko-KR" altLang="en-US" dirty="0"/>
              <a:t>클래스를 분류하고</a:t>
            </a:r>
            <a:r>
              <a:rPr lang="en-US" altLang="ko-KR" dirty="0"/>
              <a:t>, txt </a:t>
            </a:r>
            <a:r>
              <a:rPr lang="ko-KR" altLang="en-US" dirty="0"/>
              <a:t>파일이 없을 시 생성</a:t>
            </a:r>
            <a:r>
              <a:rPr lang="en-US" altLang="ko-KR" dirty="0"/>
              <a:t>, </a:t>
            </a:r>
            <a:r>
              <a:rPr lang="ko-KR" altLang="en-US" dirty="0"/>
              <a:t>있을 시 추가하여 결과를 계속 축적함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0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record</a:t>
            </a:r>
          </a:p>
          <a:p>
            <a:pPr lvl="1"/>
            <a:r>
              <a:rPr lang="en-US" altLang="ko-KR" dirty="0"/>
              <a:t>Keyboard </a:t>
            </a:r>
            <a:r>
              <a:rPr lang="en-US" altLang="ko-KR" dirty="0" err="1"/>
              <a:t>Inturrupt</a:t>
            </a:r>
            <a:r>
              <a:rPr lang="en-US" altLang="ko-KR" dirty="0"/>
              <a:t> </a:t>
            </a:r>
            <a:r>
              <a:rPr lang="ko-KR" altLang="en-US" dirty="0"/>
              <a:t>발생 전까지 음원을 녹음함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3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실시간 출력 과정에서 같은 연주에 대해 </a:t>
            </a:r>
            <a:r>
              <a:rPr lang="en-US" altLang="ko-KR" sz="2000" dirty="0"/>
              <a:t>onset</a:t>
            </a:r>
            <a:r>
              <a:rPr lang="ko-KR" altLang="en-US" sz="2000" dirty="0"/>
              <a:t> 값이 다르게 측정되어</a:t>
            </a:r>
            <a:r>
              <a:rPr lang="en-US" altLang="ko-KR" sz="2000" dirty="0"/>
              <a:t>,</a:t>
            </a:r>
            <a:r>
              <a:rPr lang="ko-KR" altLang="en-US" sz="2000" dirty="0"/>
              <a:t> 매우 짧은 시간에 같은 악기가 두 번 잡히는 경우가 있음</a:t>
            </a:r>
            <a:endParaRPr lang="en-US" altLang="ko-KR" sz="2000" dirty="0"/>
          </a:p>
          <a:p>
            <a:pPr lvl="1"/>
            <a:r>
              <a:rPr lang="ko-KR" altLang="en-US" sz="1800" dirty="0"/>
              <a:t>음원을 </a:t>
            </a:r>
            <a:r>
              <a:rPr lang="ko-KR" altLang="en-US" sz="1800" dirty="0" err="1"/>
              <a:t>읽어들일</a:t>
            </a:r>
            <a:r>
              <a:rPr lang="ko-KR" altLang="en-US" sz="1800" dirty="0"/>
              <a:t> 때</a:t>
            </a:r>
            <a:r>
              <a:rPr lang="en-US" altLang="ko-KR" sz="1800" dirty="0"/>
              <a:t>, </a:t>
            </a:r>
            <a:r>
              <a:rPr lang="ko-KR" altLang="en-US" sz="1800" dirty="0"/>
              <a:t>시간을 단축하기 위해 앞쪽의 불필요한 부분을 </a:t>
            </a:r>
            <a:r>
              <a:rPr lang="en-US" altLang="ko-KR" sz="1800" dirty="0" err="1"/>
              <a:t>offse</a:t>
            </a:r>
            <a:r>
              <a:rPr lang="ko-KR" altLang="en-US" sz="1800" dirty="0"/>
              <a:t>으로 잘라내며 읽는데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잘라낸 후 </a:t>
            </a:r>
            <a:r>
              <a:rPr lang="en-US" altLang="ko-KR" sz="1800" dirty="0"/>
              <a:t>normalize-onset detection </a:t>
            </a:r>
            <a:r>
              <a:rPr lang="ko-KR" altLang="en-US" sz="1800" dirty="0"/>
              <a:t>과정에서 미세한 차이가 발생하는 것으로 보임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실시간 생성은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단위로 동작을 생성하기 때문에 </a:t>
            </a:r>
            <a:r>
              <a:rPr lang="ko-KR" altLang="en-US" sz="2000" dirty="0" err="1"/>
              <a:t>청크</a:t>
            </a:r>
            <a:r>
              <a:rPr lang="en-US" altLang="ko-KR" sz="2000" dirty="0"/>
              <a:t>-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간 손 매핑에 문제가 생길 가능성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846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시도해 볼 만한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CNN </a:t>
            </a:r>
            <a:r>
              <a:rPr lang="ko-KR" altLang="en-US" sz="2000" dirty="0"/>
              <a:t>모델 경량화</a:t>
            </a:r>
            <a:endParaRPr lang="en-US" altLang="ko-KR" sz="2000" dirty="0"/>
          </a:p>
          <a:p>
            <a:pPr lvl="1"/>
            <a:r>
              <a:rPr lang="en-US" altLang="ko-KR" sz="1600" dirty="0"/>
              <a:t>ResNet50</a:t>
            </a:r>
            <a:r>
              <a:rPr lang="ko-KR" altLang="en-US" sz="1600" dirty="0"/>
              <a:t> 대신 파라미터 수가 적은 </a:t>
            </a:r>
            <a:r>
              <a:rPr lang="ko-KR" altLang="en-US" sz="1600" dirty="0" err="1"/>
              <a:t>아키텍쳐로</a:t>
            </a:r>
            <a:r>
              <a:rPr lang="ko-KR" altLang="en-US" sz="1600" dirty="0"/>
              <a:t> 학습을 하여 사양이 낮은 </a:t>
            </a:r>
            <a:r>
              <a:rPr lang="en-US" altLang="ko-KR" sz="1600" dirty="0"/>
              <a:t>pc</a:t>
            </a:r>
            <a:r>
              <a:rPr lang="ko-KR" altLang="en-US" sz="1600" dirty="0"/>
              <a:t>에서도 성능 안정화 가능성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4869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설치 전 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추천 </a:t>
            </a:r>
            <a:r>
              <a:rPr lang="en-US" altLang="ko-KR" dirty="0"/>
              <a:t>(Python ver. : 3.9.12)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https://github.com/cid2rrrr/DRUMMM.git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혹은 직접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cd DRUMMM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</a:t>
            </a:r>
            <a:r>
              <a:rPr lang="ko-KR" altLang="en-US" dirty="0"/>
              <a:t> </a:t>
            </a:r>
            <a:r>
              <a:rPr lang="en-US" altLang="ko-KR" dirty="0"/>
              <a:t>install -r ./requirements/requirements.txt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필요시 </a:t>
            </a: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==1.19.2 </a:t>
            </a:r>
            <a:r>
              <a:rPr lang="ko-KR" altLang="en-US" dirty="0"/>
              <a:t>추가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https://kist.gov-dooray.com/share/drive-files/m1olidaukdr7.clBWzda0QMmTPxJDFumAjQ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위 파일 다운로드</a:t>
            </a:r>
            <a:r>
              <a:rPr lang="en-US" altLang="ko-KR" dirty="0"/>
              <a:t>/</a:t>
            </a:r>
            <a:r>
              <a:rPr lang="ko-KR" altLang="en-US" dirty="0"/>
              <a:t>압축해제 후 프로젝트 내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 </a:t>
            </a:r>
            <a:r>
              <a:rPr lang="ko-KR" altLang="en-US" dirty="0"/>
              <a:t>폴더 및 가중치 파일 붙여넣기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!!! </a:t>
            </a:r>
            <a:r>
              <a:rPr lang="ko-KR" altLang="en-US" dirty="0"/>
              <a:t>공유기간 만료 전 백업 필요 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</a:t>
            </a:r>
            <a:r>
              <a:rPr lang="en-US" altLang="ko-KR" dirty="0"/>
              <a:t>(pip SSL </a:t>
            </a:r>
            <a:r>
              <a:rPr lang="ko-KR" altLang="en-US" dirty="0"/>
              <a:t>오류 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환경 변수 </a:t>
            </a:r>
            <a:r>
              <a:rPr lang="en-US" altLang="ko-KR" dirty="0"/>
              <a:t>Path</a:t>
            </a:r>
            <a:r>
              <a:rPr lang="ko-KR" altLang="en-US" dirty="0"/>
              <a:t>에 아래 세 항목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Directory]\Scripts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C:\[Conda Directory]\Library\bin</a:t>
            </a:r>
          </a:p>
        </p:txBody>
      </p:sp>
    </p:spTree>
    <p:extLst>
      <p:ext uri="{BB962C8B-B14F-4D97-AF65-F5344CB8AC3E}">
        <p14:creationId xmlns:p14="http://schemas.microsoft.com/office/powerpoint/2010/main" val="57894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디렉토리</a:t>
            </a:r>
            <a:r>
              <a:rPr lang="en-US" altLang="ko-KR" dirty="0"/>
              <a:t>/</a:t>
            </a:r>
            <a:r>
              <a:rPr lang="ko-KR" altLang="en-US" dirty="0"/>
              <a:t>파일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modules/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실행에 필요한 코드가 담겨있음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imsi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잘려진 음원과 음원의 멜 </a:t>
            </a:r>
            <a:r>
              <a:rPr lang="ko-KR" altLang="en-US" dirty="0" err="1"/>
              <a:t>스펙트로그램이</a:t>
            </a:r>
            <a:r>
              <a:rPr lang="ko-KR" altLang="en-US" dirty="0"/>
              <a:t> 담기는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data/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실시간 동작 중 데이터가 섞이는 것을 방지하기 위해 잠시 옮겨지는 곳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launch.json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내에서 컴파일 시 참조되는 파일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필요 시 </a:t>
            </a:r>
            <a:r>
              <a:rPr lang="en-US" altLang="ko-KR" dirty="0"/>
              <a:t>“</a:t>
            </a:r>
            <a:r>
              <a:rPr lang="en-US" altLang="ko-KR" dirty="0" err="1"/>
              <a:t>args</a:t>
            </a:r>
            <a:r>
              <a:rPr lang="en-US" altLang="ko-KR" dirty="0"/>
              <a:t>” </a:t>
            </a:r>
            <a:r>
              <a:rPr lang="ko-KR" altLang="en-US" dirty="0"/>
              <a:t>항목에 </a:t>
            </a:r>
            <a:r>
              <a:rPr lang="en-US" altLang="ko-KR" dirty="0"/>
              <a:t>parser </a:t>
            </a:r>
            <a:r>
              <a:rPr lang="ko-KR" altLang="en-US" dirty="0"/>
              <a:t>를 넣으면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모델의 가중치를 </a:t>
            </a:r>
            <a:r>
              <a:rPr lang="ko-KR" altLang="en-US" dirty="0" err="1"/>
              <a:t>저장해놓은</a:t>
            </a:r>
            <a:r>
              <a:rPr lang="ko-KR" altLang="en-US" dirty="0"/>
              <a:t> 디렉토리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breaks.wav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테스트용 드럼 연주 음원</a:t>
            </a:r>
          </a:p>
        </p:txBody>
      </p:sp>
    </p:spTree>
    <p:extLst>
      <p:ext uri="{BB962C8B-B14F-4D97-AF65-F5344CB8AC3E}">
        <p14:creationId xmlns:p14="http://schemas.microsoft.com/office/powerpoint/2010/main" val="28329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7779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python DRUM.py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받은 후 </a:t>
            </a:r>
            <a:r>
              <a:rPr lang="en-US" altLang="ko-KR" dirty="0"/>
              <a:t>bpm</a:t>
            </a:r>
            <a:r>
              <a:rPr lang="ko-KR" altLang="en-US" dirty="0"/>
              <a:t>정보를 사용하여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"Press 'q' to stop recording."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누르면 즉시</a:t>
            </a:r>
            <a:r>
              <a:rPr lang="en-US" altLang="ko-KR" dirty="0"/>
              <a:t>’ </a:t>
            </a:r>
            <a:r>
              <a:rPr lang="ko-KR" altLang="en-US" dirty="0"/>
              <a:t>녹음이 중지되고 음원 처리가 시작됨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녹음을 받으며 실시간으로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Bpm</a:t>
            </a:r>
            <a:r>
              <a:rPr lang="ko-KR" altLang="en-US" dirty="0"/>
              <a:t>정보 및 </a:t>
            </a:r>
            <a:r>
              <a:rPr lang="en-US" altLang="ko-KR" dirty="0" err="1"/>
              <a:t>rnn</a:t>
            </a:r>
            <a:r>
              <a:rPr lang="ko-KR" altLang="en-US" dirty="0"/>
              <a:t>은 사용할 수 없음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실행까지 대기시간이 필요하고</a:t>
            </a:r>
            <a:r>
              <a:rPr lang="en-US" altLang="ko-KR" dirty="0"/>
              <a:t>, </a:t>
            </a:r>
            <a:r>
              <a:rPr lang="ko-KR" altLang="en-US" dirty="0"/>
              <a:t>각종 경고문이 나오니</a:t>
            </a:r>
            <a:endParaRPr lang="en-US" altLang="ko-KR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dirty="0"/>
              <a:t>Recording Started.  Type 'q' to Terminate.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dirty="0"/>
              <a:t>가 화면에 출력되는 것을 </a:t>
            </a:r>
            <a:r>
              <a:rPr lang="ko-KR" altLang="en-US" dirty="0" err="1"/>
              <a:t>주의깊게</a:t>
            </a:r>
            <a:r>
              <a:rPr lang="ko-KR" altLang="en-US" dirty="0"/>
              <a:t> 확인할 필요가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Q</a:t>
            </a:r>
            <a:r>
              <a:rPr lang="ko-KR" altLang="en-US" dirty="0"/>
              <a:t>를 입력하고 </a:t>
            </a:r>
            <a:r>
              <a:rPr lang="en-US" altLang="ko-KR" dirty="0"/>
              <a:t>‘</a:t>
            </a:r>
            <a:r>
              <a:rPr lang="ko-KR" altLang="en-US" dirty="0" err="1"/>
              <a:t>엔터를</a:t>
            </a:r>
            <a:r>
              <a:rPr lang="ko-KR" altLang="en-US" dirty="0"/>
              <a:t> 치면</a:t>
            </a:r>
            <a:r>
              <a:rPr lang="en-US" altLang="ko-KR" dirty="0"/>
              <a:t>’ </a:t>
            </a:r>
            <a:r>
              <a:rPr lang="ko-KR" altLang="en-US" dirty="0"/>
              <a:t>모든 프로세스가 중지됨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--wav “filename.wav”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filename.wav </a:t>
            </a:r>
            <a:r>
              <a:rPr lang="ko-KR" altLang="en-US" dirty="0"/>
              <a:t>파일을 분석하여 악보를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출력 또한 해당 파일의 이름을 따라 감 </a:t>
            </a:r>
            <a:r>
              <a:rPr lang="en-US" altLang="ko-KR" dirty="0"/>
              <a:t>(filename.txt / filename.mid)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python DRUM.py 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파일을 생성함</a:t>
            </a:r>
          </a:p>
        </p:txBody>
      </p:sp>
    </p:spTree>
    <p:extLst>
      <p:ext uri="{BB962C8B-B14F-4D97-AF65-F5344CB8AC3E}">
        <p14:creationId xmlns:p14="http://schemas.microsoft.com/office/powerpoint/2010/main" val="259457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30"/>
            <a:ext cx="10515600" cy="536066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RNN</a:t>
            </a:r>
            <a:r>
              <a:rPr lang="ko-KR" altLang="en-US" dirty="0"/>
              <a:t>을 통해 </a:t>
            </a:r>
            <a:r>
              <a:rPr lang="en-US" altLang="ko-KR" dirty="0"/>
              <a:t>CNN </a:t>
            </a:r>
            <a:r>
              <a:rPr lang="ko-KR" altLang="en-US" dirty="0"/>
              <a:t>모델의 예측을 보정할 수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음원사용 대신 실시간으로 녹음을 하며 악보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음원에서 악보를 만들 때</a:t>
            </a:r>
            <a:r>
              <a:rPr lang="en-US" altLang="ko-KR" dirty="0"/>
              <a:t>, bpm</a:t>
            </a:r>
            <a:r>
              <a:rPr lang="ko-KR" altLang="en-US" dirty="0"/>
              <a:t>정보를 무시하고 절대시간으로 악보를 생성함 </a:t>
            </a:r>
            <a:r>
              <a:rPr lang="en-US" altLang="ko-KR" dirty="0"/>
              <a:t>(</a:t>
            </a:r>
            <a:r>
              <a:rPr lang="ko-KR" altLang="en-US" dirty="0"/>
              <a:t>조정수 박사님 로봇 기준 </a:t>
            </a:r>
            <a:r>
              <a:rPr lang="en-US" altLang="ko-KR" dirty="0"/>
              <a:t>100bpm)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ignore_bpm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와 병행사용 불가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idx_list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위한 </a:t>
            </a:r>
            <a:r>
              <a:rPr lang="en-US" altLang="ko-KR" dirty="0"/>
              <a:t>parser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parser </a:t>
            </a:r>
            <a:r>
              <a:rPr lang="ko-KR" altLang="en-US" dirty="0"/>
              <a:t>추가 시 장치목록만을 출력하고 녹음</a:t>
            </a:r>
            <a:r>
              <a:rPr lang="en-US" altLang="ko-KR" dirty="0"/>
              <a:t>/</a:t>
            </a:r>
            <a:r>
              <a:rPr lang="ko-KR" altLang="en-US"/>
              <a:t>악보생성 없이 프로그램 </a:t>
            </a:r>
            <a:r>
              <a:rPr lang="ko-KR" altLang="en-US" dirty="0"/>
              <a:t>종료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record_idx</a:t>
            </a:r>
            <a:r>
              <a:rPr lang="en-US" altLang="ko-KR" dirty="0"/>
              <a:t> [num]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지정해줌 </a:t>
            </a:r>
            <a:r>
              <a:rPr lang="en-US" altLang="ko-KR" dirty="0"/>
              <a:t>ex) --</a:t>
            </a:r>
            <a:r>
              <a:rPr lang="en-US" altLang="ko-KR" dirty="0" err="1"/>
              <a:t>record_idx</a:t>
            </a:r>
            <a:r>
              <a:rPr lang="en-US" altLang="ko-KR" dirty="0"/>
              <a:t> 2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--wav “filename.wav”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기존에 존재하는 음원에서 악보를 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.mid </a:t>
            </a:r>
            <a:r>
              <a:rPr lang="ko-KR" altLang="en-US" dirty="0"/>
              <a:t>파일을 생성함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en-US" altLang="ko-KR" dirty="0" err="1"/>
              <a:t>real_time</a:t>
            </a:r>
            <a:r>
              <a:rPr lang="ko-KR" altLang="en-US" dirty="0"/>
              <a:t>과 </a:t>
            </a:r>
            <a:r>
              <a:rPr lang="en-US" altLang="ko-KR" dirty="0" err="1"/>
              <a:t>ignore_bpm</a:t>
            </a:r>
            <a:r>
              <a:rPr lang="ko-KR" altLang="en-US" dirty="0"/>
              <a:t>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9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LR_assign</a:t>
            </a:r>
            <a:endParaRPr lang="en-US" altLang="ko-KR" dirty="0"/>
          </a:p>
          <a:p>
            <a:pPr lvl="1"/>
            <a:r>
              <a:rPr lang="en-US" altLang="ko-KR" dirty="0" err="1"/>
              <a:t>separate_cc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 (Crash) </a:t>
            </a:r>
            <a:r>
              <a:rPr lang="ko-KR" altLang="en-US" dirty="0"/>
              <a:t>클래스를 좌측의 </a:t>
            </a:r>
            <a:r>
              <a:rPr lang="en-US" altLang="ko-KR" dirty="0"/>
              <a:t>Crash (</a:t>
            </a:r>
            <a:r>
              <a:rPr lang="en-US" altLang="ko-KR" dirty="0" err="1"/>
              <a:t>cc_l</a:t>
            </a:r>
            <a:r>
              <a:rPr lang="en-US" altLang="ko-KR" dirty="0"/>
              <a:t>)</a:t>
            </a:r>
            <a:r>
              <a:rPr lang="ko-KR" altLang="en-US" dirty="0"/>
              <a:t>와 우측의 </a:t>
            </a:r>
            <a:r>
              <a:rPr lang="en-US" altLang="ko-KR" dirty="0"/>
              <a:t>Crash (</a:t>
            </a:r>
            <a:r>
              <a:rPr lang="en-US" altLang="ko-KR" dirty="0" err="1"/>
              <a:t>cc_r</a:t>
            </a:r>
            <a:r>
              <a:rPr lang="en-US" altLang="ko-KR" dirty="0"/>
              <a:t>)</a:t>
            </a:r>
            <a:r>
              <a:rPr lang="ko-KR" altLang="en-US" dirty="0"/>
              <a:t>로 나누어 줌</a:t>
            </a:r>
            <a:endParaRPr lang="en-US" altLang="ko-KR" dirty="0"/>
          </a:p>
          <a:p>
            <a:pPr lvl="1"/>
            <a:r>
              <a:rPr lang="en-US" altLang="ko-KR" dirty="0" err="1"/>
              <a:t>Foot_hand_separation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손동작과 발동작을 나누어 주고 후처리를 위해 </a:t>
            </a:r>
            <a:r>
              <a:rPr lang="en-US" altLang="ko-KR" dirty="0"/>
              <a:t>CH,OH</a:t>
            </a:r>
            <a:r>
              <a:rPr lang="ko-KR" altLang="en-US" dirty="0"/>
              <a:t>가 </a:t>
            </a:r>
            <a:r>
              <a:rPr lang="en-US" altLang="ko-KR" dirty="0"/>
              <a:t>HH</a:t>
            </a:r>
            <a:r>
              <a:rPr lang="ko-KR" altLang="en-US" dirty="0"/>
              <a:t>로 통일됨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hi-hat </a:t>
            </a:r>
            <a:r>
              <a:rPr lang="ko-KR" altLang="en-US" dirty="0"/>
              <a:t>페달은 </a:t>
            </a:r>
            <a:r>
              <a:rPr lang="en-US" altLang="ko-KR" dirty="0"/>
              <a:t>open-hat</a:t>
            </a:r>
            <a:r>
              <a:rPr lang="ko-KR" altLang="en-US" dirty="0"/>
              <a:t>을 연주할 때를 제외하면 전부 밟게 설정함</a:t>
            </a:r>
            <a:endParaRPr lang="en-US" altLang="ko-KR" dirty="0"/>
          </a:p>
          <a:p>
            <a:pPr lvl="1"/>
            <a:r>
              <a:rPr lang="en-US" altLang="ko-KR" dirty="0" err="1"/>
              <a:t>First_progress</a:t>
            </a:r>
            <a:r>
              <a:rPr lang="en-US" altLang="ko-KR" dirty="0"/>
              <a:t>() / </a:t>
            </a:r>
            <a:r>
              <a:rPr lang="en-US" altLang="ko-KR" dirty="0" err="1"/>
              <a:t>second_progress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특정 논리에 따라 왼손</a:t>
            </a:r>
            <a:r>
              <a:rPr lang="en-US" altLang="ko-KR" dirty="0"/>
              <a:t>/</a:t>
            </a:r>
            <a:r>
              <a:rPr lang="ko-KR" altLang="en-US" dirty="0"/>
              <a:t>오른손을 할당 함</a:t>
            </a:r>
            <a:endParaRPr lang="en-US" altLang="ko-KR" dirty="0"/>
          </a:p>
          <a:p>
            <a:pPr lvl="2"/>
            <a:r>
              <a:rPr lang="ko-KR" altLang="en-US" dirty="0"/>
              <a:t>내용은 모름</a:t>
            </a:r>
            <a:endParaRPr lang="en-US" altLang="ko-KR" dirty="0"/>
          </a:p>
          <a:p>
            <a:pPr lvl="1"/>
            <a:r>
              <a:rPr lang="ko-KR" altLang="en-US" dirty="0"/>
              <a:t>과정은 </a:t>
            </a:r>
            <a:r>
              <a:rPr lang="en-US" altLang="ko-KR" dirty="0"/>
              <a:t>not_real_time.py </a:t>
            </a:r>
            <a:r>
              <a:rPr lang="ko-KR" altLang="en-US" dirty="0"/>
              <a:t>의 </a:t>
            </a:r>
            <a:r>
              <a:rPr lang="en-US" altLang="ko-KR" dirty="0"/>
              <a:t>150-155 </a:t>
            </a:r>
            <a:r>
              <a:rPr lang="ko-KR" altLang="en-US" dirty="0"/>
              <a:t>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29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/>
              <a:t>model_def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Import</a:t>
            </a:r>
            <a:r>
              <a:rPr lang="ko-KR" altLang="en-US" dirty="0"/>
              <a:t> 시 </a:t>
            </a:r>
            <a:r>
              <a:rPr lang="en-US" altLang="ko-KR" dirty="0" err="1"/>
              <a:t>model_def.model</a:t>
            </a:r>
            <a:r>
              <a:rPr lang="ko-KR" altLang="en-US" dirty="0"/>
              <a:t>에 </a:t>
            </a:r>
            <a:r>
              <a:rPr lang="en-US" altLang="ko-KR" dirty="0"/>
              <a:t>CNN </a:t>
            </a:r>
            <a:r>
              <a:rPr lang="ko-KR" altLang="en-US" dirty="0"/>
              <a:t>함수가 할당 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rnn</a:t>
            </a:r>
            <a:r>
              <a:rPr lang="en-US" altLang="ko-KR" dirty="0"/>
              <a:t>() </a:t>
            </a:r>
            <a:r>
              <a:rPr lang="ko-KR" altLang="en-US" dirty="0"/>
              <a:t>함수 호출 시 </a:t>
            </a:r>
            <a:r>
              <a:rPr lang="en-US" altLang="ko-KR" dirty="0"/>
              <a:t>RNN</a:t>
            </a:r>
            <a:r>
              <a:rPr lang="ko-KR" altLang="en-US" dirty="0"/>
              <a:t>모델이 생성되고 반환 됨</a:t>
            </a:r>
            <a:r>
              <a:rPr lang="en-US" altLang="ko-KR" dirty="0"/>
              <a:t>	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자주 사용되지 않기 때문에 경량화를 위해 함수로 따로 초기화 되게끔 처리함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그 외 모델 및 음원 정보 관련 상수가 저장되어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not_real_time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형식으로 만듦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run()</a:t>
            </a:r>
            <a:r>
              <a:rPr lang="ko-KR" altLang="en-US" dirty="0"/>
              <a:t> 함수를 통해 일련의 과정이 실행되어 결과물을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read()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음원을 읽어 들임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get_time_info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BPM, onset </a:t>
            </a:r>
            <a:r>
              <a:rPr lang="ko-KR" altLang="en-US" dirty="0"/>
              <a:t>등 전처리에 필요한 정보 추출 및 저장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chop_samples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추출된 정보를 기반으로 멜 </a:t>
            </a:r>
            <a:r>
              <a:rPr lang="ko-KR" altLang="en-US" dirty="0" err="1"/>
              <a:t>스펙트로그램</a:t>
            </a:r>
            <a:r>
              <a:rPr lang="ko-KR" altLang="en-US" dirty="0"/>
              <a:t> 이미지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classify()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및 </a:t>
            </a:r>
            <a:r>
              <a:rPr lang="en-US" altLang="ko-KR" dirty="0"/>
              <a:t>RNN</a:t>
            </a:r>
            <a:r>
              <a:rPr lang="ko-KR" altLang="en-US" dirty="0"/>
              <a:t>을 사용하여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ko-KR" altLang="en-US" dirty="0"/>
              <a:t>을 입력하지 않았을 경우 단순히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argmax 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CNN </a:t>
            </a:r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최대값이 </a:t>
            </a:r>
            <a:r>
              <a:rPr lang="en-US" altLang="ko-KR" dirty="0"/>
              <a:t>0.7</a:t>
            </a:r>
            <a:r>
              <a:rPr lang="ko-KR" altLang="en-US" dirty="0"/>
              <a:t>을 넘지 않을 경우 </a:t>
            </a:r>
            <a:r>
              <a:rPr lang="en-US" altLang="ko-KR" dirty="0"/>
              <a:t>RNN </a:t>
            </a:r>
            <a:r>
              <a:rPr lang="ko-KR" altLang="en-US" dirty="0"/>
              <a:t>모델을 호출하여 계산 및 </a:t>
            </a:r>
            <a:r>
              <a:rPr lang="en-US" altLang="ko-KR" dirty="0"/>
              <a:t>element-wise product </a:t>
            </a:r>
            <a:r>
              <a:rPr lang="ko-KR" altLang="en-US" dirty="0"/>
              <a:t>를 하여 최대값으로 최종결과를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prd2text()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손</a:t>
            </a:r>
            <a:r>
              <a:rPr lang="en-US" altLang="ko-KR" dirty="0"/>
              <a:t>/</a:t>
            </a:r>
            <a:r>
              <a:rPr lang="ko-KR" altLang="en-US" dirty="0"/>
              <a:t>발 매핑이 이루어진 후 텍스트 파일로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r>
              <a:rPr lang="ko-KR" altLang="en-US" dirty="0"/>
              <a:t>을 옵션으로 넣었을 경우 텍스트 파일의 시간 간격은 절대시간 단위가 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넣지 않았을 경우 텍스트 파일 맨 위에 </a:t>
            </a:r>
            <a:r>
              <a:rPr lang="en-US" altLang="ko-KR" dirty="0"/>
              <a:t>bpm </a:t>
            </a:r>
            <a:r>
              <a:rPr lang="ko-KR" altLang="en-US" dirty="0"/>
              <a:t>정보가 같이 저장되며</a:t>
            </a:r>
            <a:r>
              <a:rPr lang="en-US" altLang="ko-KR" dirty="0"/>
              <a:t>, </a:t>
            </a:r>
            <a:r>
              <a:rPr lang="ko-KR" altLang="en-US" dirty="0"/>
              <a:t>상대시간으로 계산됨 </a:t>
            </a:r>
            <a:r>
              <a:rPr lang="en-US" altLang="ko-KR" dirty="0"/>
              <a:t>(0.300 = 1</a:t>
            </a:r>
            <a:r>
              <a:rPr lang="ko-KR" altLang="en-US" dirty="0"/>
              <a:t>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midi()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midi </a:t>
            </a:r>
            <a:r>
              <a:rPr lang="ko-KR" altLang="en-US" dirty="0"/>
              <a:t>파일 생성 후 </a:t>
            </a:r>
            <a:r>
              <a:rPr lang="en-US" altLang="ko-KR" dirty="0" err="1"/>
              <a:t>ticks_per_beat</a:t>
            </a:r>
            <a:r>
              <a:rPr lang="ko-KR" altLang="en-US" dirty="0"/>
              <a:t>를 </a:t>
            </a:r>
            <a:r>
              <a:rPr lang="en-US" altLang="ko-KR" dirty="0"/>
              <a:t>600</a:t>
            </a:r>
            <a:r>
              <a:rPr lang="ko-KR" altLang="en-US" dirty="0"/>
              <a:t>으로 고정 </a:t>
            </a:r>
            <a:r>
              <a:rPr lang="en-US" altLang="ko-KR" dirty="0"/>
              <a:t>(600time = 1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드럼</a:t>
            </a:r>
            <a:r>
              <a:rPr lang="en-US" altLang="ko-KR" dirty="0"/>
              <a:t>-MIDI note</a:t>
            </a:r>
            <a:r>
              <a:rPr lang="ko-KR" altLang="en-US" dirty="0"/>
              <a:t>의 매핑은 </a:t>
            </a:r>
            <a:r>
              <a:rPr lang="en-US" altLang="ko-KR" dirty="0"/>
              <a:t>GM Standard </a:t>
            </a:r>
            <a:r>
              <a:rPr lang="ko-KR" altLang="en-US" dirty="0"/>
              <a:t>를 따름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Crash</a:t>
            </a:r>
            <a:r>
              <a:rPr lang="ko-KR" altLang="en-US" dirty="0"/>
              <a:t>의 경우 두 개를 사용하고 있기 때문에 두 가지를 사용함</a:t>
            </a:r>
            <a:r>
              <a:rPr lang="en-US" altLang="ko-KR" dirty="0"/>
              <a:t>. </a:t>
            </a:r>
            <a:r>
              <a:rPr lang="ko-KR" altLang="en-US" dirty="0"/>
              <a:t>소리가 나지 않을 시 </a:t>
            </a:r>
            <a:r>
              <a:rPr lang="ko-KR" altLang="en-US" dirty="0" err="1"/>
              <a:t>대체제</a:t>
            </a:r>
            <a:r>
              <a:rPr lang="ko-KR" altLang="en-US" dirty="0"/>
              <a:t> 후보 </a:t>
            </a:r>
            <a:r>
              <a:rPr lang="en-US" altLang="ko-KR" dirty="0"/>
              <a:t>2</a:t>
            </a:r>
            <a:r>
              <a:rPr lang="ko-KR" altLang="en-US" dirty="0"/>
              <a:t>개의 매핑 또한 주석처리 되어있음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의 </a:t>
            </a:r>
            <a:r>
              <a:rPr lang="en-US" altLang="ko-KR" dirty="0" err="1"/>
              <a:t>note_off</a:t>
            </a:r>
            <a:r>
              <a:rPr lang="en-US" altLang="ko-KR" dirty="0"/>
              <a:t> </a:t>
            </a:r>
            <a:r>
              <a:rPr lang="ko-KR" altLang="en-US" dirty="0"/>
              <a:t>이벤트는 두 </a:t>
            </a:r>
            <a:r>
              <a:rPr lang="en-US" altLang="ko-KR" dirty="0" err="1"/>
              <a:t>note_on</a:t>
            </a:r>
            <a:r>
              <a:rPr lang="en-US" altLang="ko-KR" dirty="0"/>
              <a:t> </a:t>
            </a:r>
            <a:r>
              <a:rPr lang="ko-KR" altLang="en-US" dirty="0"/>
              <a:t>이벤트의 중간에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31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1185</Words>
  <Application>Microsoft Office PowerPoint</Application>
  <PresentationFormat>와이드스크린</PresentationFormat>
  <Paragraphs>146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청음지능 인수인계</vt:lpstr>
      <vt:lpstr>설치</vt:lpstr>
      <vt:lpstr>설치 (pip SSL 오류 시)</vt:lpstr>
      <vt:lpstr>프로젝트 디렉토리/파일 설명</vt:lpstr>
      <vt:lpstr>기본 사용 방법</vt:lpstr>
      <vt:lpstr>Parser 옵션 </vt:lpstr>
      <vt:lpstr>Module 설명</vt:lpstr>
      <vt:lpstr>Module 설명</vt:lpstr>
      <vt:lpstr>Module 설명</vt:lpstr>
      <vt:lpstr>Module 설명</vt:lpstr>
      <vt:lpstr>Module 설명</vt:lpstr>
      <vt:lpstr>Module/real_time 설명</vt:lpstr>
      <vt:lpstr>Module/real_time 설명</vt:lpstr>
      <vt:lpstr>Module/real_time 설명</vt:lpstr>
      <vt:lpstr>Module/real_time 설명</vt:lpstr>
      <vt:lpstr>알려진 문제점</vt:lpstr>
      <vt:lpstr>시도해 볼 만한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청음지능 인수인계</dc:title>
  <dc:creator>KIST</dc:creator>
  <cp:lastModifiedBy>KIST</cp:lastModifiedBy>
  <cp:revision>38</cp:revision>
  <dcterms:created xsi:type="dcterms:W3CDTF">2023-11-22T07:59:51Z</dcterms:created>
  <dcterms:modified xsi:type="dcterms:W3CDTF">2023-11-28T07:44:32Z</dcterms:modified>
</cp:coreProperties>
</file>